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tmp" ContentType="image/png"/>
  <Default Extension="wmf" ContentType="image/x-wmf"/>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slides/slide232.xml" ContentType="application/vnd.openxmlformats-officedocument.presentationml.slide+xml"/>
  <Override PartName="/ppt/slides/slide233.xml" ContentType="application/vnd.openxmlformats-officedocument.presentationml.slide+xml"/>
  <Override PartName="/ppt/slides/slide234.xml" ContentType="application/vnd.openxmlformats-officedocument.presentationml.slide+xml"/>
  <Override PartName="/ppt/slides/slide235.xml" ContentType="application/vnd.openxmlformats-officedocument.presentationml.slide+xml"/>
  <Override PartName="/ppt/slides/slide236.xml" ContentType="application/vnd.openxmlformats-officedocument.presentationml.slide+xml"/>
  <Override PartName="/ppt/slides/slide237.xml" ContentType="application/vnd.openxmlformats-officedocument.presentationml.slide+xml"/>
  <Override PartName="/ppt/slides/slide238.xml" ContentType="application/vnd.openxmlformats-officedocument.presentationml.slide+xml"/>
  <Override PartName="/ppt/slides/slide239.xml" ContentType="application/vnd.openxmlformats-officedocument.presentationml.slide+xml"/>
  <Override PartName="/ppt/slides/slide240.xml" ContentType="application/vnd.openxmlformats-officedocument.presentationml.slide+xml"/>
  <Override PartName="/ppt/slides/slide241.xml" ContentType="application/vnd.openxmlformats-officedocument.presentationml.slide+xml"/>
  <Override PartName="/ppt/slides/slide242.xml" ContentType="application/vnd.openxmlformats-officedocument.presentationml.slide+xml"/>
  <Override PartName="/ppt/slides/slide243.xml" ContentType="application/vnd.openxmlformats-officedocument.presentationml.slide+xml"/>
  <Override PartName="/ppt/slides/slide244.xml" ContentType="application/vnd.openxmlformats-officedocument.presentationml.slide+xml"/>
  <Override PartName="/ppt/slides/slide245.xml" ContentType="application/vnd.openxmlformats-officedocument.presentationml.slide+xml"/>
  <Override PartName="/ppt/slides/slide246.xml" ContentType="application/vnd.openxmlformats-officedocument.presentationml.slide+xml"/>
  <Override PartName="/ppt/slides/slide247.xml" ContentType="application/vnd.openxmlformats-officedocument.presentationml.slide+xml"/>
  <Override PartName="/ppt/slides/slide248.xml" ContentType="application/vnd.openxmlformats-officedocument.presentationml.slide+xml"/>
  <Override PartName="/ppt/slides/slide249.xml" ContentType="application/vnd.openxmlformats-officedocument.presentationml.slide+xml"/>
  <Override PartName="/ppt/slides/slide250.xml" ContentType="application/vnd.openxmlformats-officedocument.presentationml.slide+xml"/>
  <Override PartName="/ppt/slides/slide251.xml" ContentType="application/vnd.openxmlformats-officedocument.presentationml.slide+xml"/>
  <Override PartName="/ppt/slides/slide252.xml" ContentType="application/vnd.openxmlformats-officedocument.presentationml.slide+xml"/>
  <Override PartName="/ppt/slides/slide253.xml" ContentType="application/vnd.openxmlformats-officedocument.presentationml.slide+xml"/>
  <Override PartName="/ppt/slides/slide254.xml" ContentType="application/vnd.openxmlformats-officedocument.presentationml.slide+xml"/>
  <Override PartName="/ppt/slides/slide255.xml" ContentType="application/vnd.openxmlformats-officedocument.presentationml.slide+xml"/>
  <Override PartName="/ppt/slides/slide256.xml" ContentType="application/vnd.openxmlformats-officedocument.presentationml.slide+xml"/>
  <Override PartName="/ppt/slides/slide257.xml" ContentType="application/vnd.openxmlformats-officedocument.presentationml.slide+xml"/>
  <Override PartName="/ppt/slides/slide258.xml" ContentType="application/vnd.openxmlformats-officedocument.presentationml.slide+xml"/>
  <Override PartName="/ppt/slides/slide259.xml" ContentType="application/vnd.openxmlformats-officedocument.presentationml.slide+xml"/>
  <Override PartName="/ppt/slides/slide260.xml" ContentType="application/vnd.openxmlformats-officedocument.presentationml.slide+xml"/>
  <Override PartName="/ppt/slides/slide261.xml" ContentType="application/vnd.openxmlformats-officedocument.presentationml.slide+xml"/>
  <Override PartName="/ppt/slides/slide262.xml" ContentType="application/vnd.openxmlformats-officedocument.presentationml.slide+xml"/>
  <Override PartName="/ppt/slides/slide263.xml" ContentType="application/vnd.openxmlformats-officedocument.presentationml.slide+xml"/>
  <Override PartName="/ppt/slides/slide264.xml" ContentType="application/vnd.openxmlformats-officedocument.presentationml.slide+xml"/>
  <Override PartName="/ppt/slides/slide265.xml" ContentType="application/vnd.openxmlformats-officedocument.presentationml.slide+xml"/>
  <Override PartName="/ppt/slides/slide266.xml" ContentType="application/vnd.openxmlformats-officedocument.presentationml.slide+xml"/>
  <Override PartName="/ppt/slides/slide267.xml" ContentType="application/vnd.openxmlformats-officedocument.presentationml.slide+xml"/>
  <Override PartName="/ppt/slides/slide268.xml" ContentType="application/vnd.openxmlformats-officedocument.presentationml.slide+xml"/>
  <Override PartName="/ppt/slides/slide269.xml" ContentType="application/vnd.openxmlformats-officedocument.presentationml.slide+xml"/>
  <Override PartName="/ppt/slides/slide270.xml" ContentType="application/vnd.openxmlformats-officedocument.presentationml.slide+xml"/>
  <Override PartName="/ppt/slides/slide271.xml" ContentType="application/vnd.openxmlformats-officedocument.presentationml.slide+xml"/>
  <Override PartName="/ppt/slides/slide272.xml" ContentType="application/vnd.openxmlformats-officedocument.presentationml.slide+xml"/>
  <Override PartName="/ppt/slides/slide273.xml" ContentType="application/vnd.openxmlformats-officedocument.presentationml.slide+xml"/>
  <Override PartName="/ppt/slides/slide274.xml" ContentType="application/vnd.openxmlformats-officedocument.presentationml.slide+xml"/>
  <Override PartName="/ppt/slides/slide275.xml" ContentType="application/vnd.openxmlformats-officedocument.presentationml.slide+xml"/>
  <Override PartName="/ppt/slides/slide276.xml" ContentType="application/vnd.openxmlformats-officedocument.presentationml.slide+xml"/>
  <Override PartName="/ppt/slides/slide277.xml" ContentType="application/vnd.openxmlformats-officedocument.presentationml.slide+xml"/>
  <Override PartName="/ppt/slides/slide278.xml" ContentType="application/vnd.openxmlformats-officedocument.presentationml.slide+xml"/>
  <Override PartName="/ppt/slides/slide279.xml" ContentType="application/vnd.openxmlformats-officedocument.presentationml.slide+xml"/>
  <Override PartName="/ppt/slides/slide280.xml" ContentType="application/vnd.openxmlformats-officedocument.presentationml.slide+xml"/>
  <Override PartName="/ppt/slides/slide281.xml" ContentType="application/vnd.openxmlformats-officedocument.presentationml.slide+xml"/>
  <Override PartName="/ppt/slides/slide282.xml" ContentType="application/vnd.openxmlformats-officedocument.presentationml.slide+xml"/>
  <Override PartName="/ppt/slides/slide283.xml" ContentType="application/vnd.openxmlformats-officedocument.presentationml.slide+xml"/>
  <Override PartName="/ppt/slides/slide284.xml" ContentType="application/vnd.openxmlformats-officedocument.presentationml.slide+xml"/>
  <Override PartName="/ppt/slides/slide285.xml" ContentType="application/vnd.openxmlformats-officedocument.presentationml.slide+xml"/>
  <Override PartName="/ppt/slides/slide286.xml" ContentType="application/vnd.openxmlformats-officedocument.presentationml.slide+xml"/>
  <Override PartName="/ppt/slides/slide287.xml" ContentType="application/vnd.openxmlformats-officedocument.presentationml.slide+xml"/>
  <Override PartName="/ppt/slides/slide288.xml" ContentType="application/vnd.openxmlformats-officedocument.presentationml.slide+xml"/>
  <Override PartName="/ppt/slides/slide289.xml" ContentType="application/vnd.openxmlformats-officedocument.presentationml.slide+xml"/>
  <Override PartName="/ppt/slides/slide290.xml" ContentType="application/vnd.openxmlformats-officedocument.presentationml.slide+xml"/>
  <Override PartName="/ppt/slides/slide291.xml" ContentType="application/vnd.openxmlformats-officedocument.presentationml.slide+xml"/>
  <Override PartName="/ppt/slides/slide292.xml" ContentType="application/vnd.openxmlformats-officedocument.presentationml.slide+xml"/>
  <Override PartName="/ppt/slides/slide293.xml" ContentType="application/vnd.openxmlformats-officedocument.presentationml.slide+xml"/>
  <Override PartName="/ppt/slides/slide294.xml" ContentType="application/vnd.openxmlformats-officedocument.presentationml.slide+xml"/>
  <Override PartName="/ppt/slides/slide295.xml" ContentType="application/vnd.openxmlformats-officedocument.presentationml.slide+xml"/>
  <Override PartName="/ppt/slides/slide296.xml" ContentType="application/vnd.openxmlformats-officedocument.presentationml.slide+xml"/>
  <Override PartName="/ppt/slides/slide297.xml" ContentType="application/vnd.openxmlformats-officedocument.presentationml.slide+xml"/>
  <Override PartName="/ppt/slides/slide298.xml" ContentType="application/vnd.openxmlformats-officedocument.presentationml.slide+xml"/>
  <Override PartName="/ppt/slides/slide299.xml" ContentType="application/vnd.openxmlformats-officedocument.presentationml.slide+xml"/>
  <Override PartName="/ppt/slides/slide300.xml" ContentType="application/vnd.openxmlformats-officedocument.presentationml.slide+xml"/>
  <Override PartName="/ppt/slides/slide301.xml" ContentType="application/vnd.openxmlformats-officedocument.presentationml.slide+xml"/>
  <Override PartName="/ppt/slides/slide302.xml" ContentType="application/vnd.openxmlformats-officedocument.presentationml.slide+xml"/>
  <Override PartName="/ppt/slides/slide303.xml" ContentType="application/vnd.openxmlformats-officedocument.presentationml.slide+xml"/>
  <Override PartName="/ppt/slides/slide304.xml" ContentType="application/vnd.openxmlformats-officedocument.presentationml.slide+xml"/>
  <Override PartName="/ppt/slides/slide305.xml" ContentType="application/vnd.openxmlformats-officedocument.presentationml.slide+xml"/>
  <Override PartName="/ppt/slides/slide306.xml" ContentType="application/vnd.openxmlformats-officedocument.presentationml.slide+xml"/>
  <Override PartName="/ppt/slides/slide307.xml" ContentType="application/vnd.openxmlformats-officedocument.presentationml.slide+xml"/>
  <Override PartName="/ppt/slides/slide308.xml" ContentType="application/vnd.openxmlformats-officedocument.presentationml.slide+xml"/>
  <Override PartName="/ppt/slides/slide309.xml" ContentType="application/vnd.openxmlformats-officedocument.presentationml.slide+xml"/>
  <Override PartName="/ppt/slides/slide310.xml" ContentType="application/vnd.openxmlformats-officedocument.presentationml.slide+xml"/>
  <Override PartName="/ppt/slides/slide311.xml" ContentType="application/vnd.openxmlformats-officedocument.presentationml.slide+xml"/>
  <Override PartName="/ppt/slides/slide312.xml" ContentType="application/vnd.openxmlformats-officedocument.presentationml.slide+xml"/>
  <Override PartName="/ppt/slides/slide313.xml" ContentType="application/vnd.openxmlformats-officedocument.presentationml.slide+xml"/>
  <Override PartName="/ppt/slides/slide3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theme/theme2.xml" ContentType="application/vnd.openxmlformats-officedocument.theme+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theme/theme3.xml" ContentType="application/vnd.openxmlformats-officedocument.theme+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84" r:id="rId2"/>
    <p:sldMasterId id="2147483720" r:id="rId3"/>
    <p:sldMasterId id="2147483708" r:id="rId4"/>
    <p:sldMasterId id="2147483696" r:id="rId5"/>
  </p:sldMasterIdLst>
  <p:notesMasterIdLst>
    <p:notesMasterId r:id="rId320"/>
  </p:notesMasterIdLst>
  <p:sldIdLst>
    <p:sldId id="281" r:id="rId6"/>
    <p:sldId id="298" r:id="rId7"/>
    <p:sldId id="299" r:id="rId8"/>
    <p:sldId id="300" r:id="rId9"/>
    <p:sldId id="301" r:id="rId10"/>
    <p:sldId id="271" r:id="rId11"/>
    <p:sldId id="272" r:id="rId12"/>
    <p:sldId id="273" r:id="rId13"/>
    <p:sldId id="302" r:id="rId14"/>
    <p:sldId id="261" r:id="rId15"/>
    <p:sldId id="268" r:id="rId16"/>
    <p:sldId id="303" r:id="rId17"/>
    <p:sldId id="304" r:id="rId18"/>
    <p:sldId id="331" r:id="rId19"/>
    <p:sldId id="330" r:id="rId20"/>
    <p:sldId id="332" r:id="rId21"/>
    <p:sldId id="335" r:id="rId22"/>
    <p:sldId id="336" r:id="rId23"/>
    <p:sldId id="337" r:id="rId24"/>
    <p:sldId id="338" r:id="rId25"/>
    <p:sldId id="340" r:id="rId26"/>
    <p:sldId id="341" r:id="rId27"/>
    <p:sldId id="353" r:id="rId28"/>
    <p:sldId id="342" r:id="rId29"/>
    <p:sldId id="345" r:id="rId30"/>
    <p:sldId id="346" r:id="rId31"/>
    <p:sldId id="347" r:id="rId32"/>
    <p:sldId id="354" r:id="rId33"/>
    <p:sldId id="348" r:id="rId34"/>
    <p:sldId id="350" r:id="rId35"/>
    <p:sldId id="349" r:id="rId36"/>
    <p:sldId id="351" r:id="rId37"/>
    <p:sldId id="352" r:id="rId38"/>
    <p:sldId id="355" r:id="rId39"/>
    <p:sldId id="356" r:id="rId40"/>
    <p:sldId id="357" r:id="rId41"/>
    <p:sldId id="358" r:id="rId42"/>
    <p:sldId id="359" r:id="rId43"/>
    <p:sldId id="360" r:id="rId44"/>
    <p:sldId id="361" r:id="rId45"/>
    <p:sldId id="362" r:id="rId46"/>
    <p:sldId id="363" r:id="rId47"/>
    <p:sldId id="364" r:id="rId48"/>
    <p:sldId id="290" r:id="rId49"/>
    <p:sldId id="365" r:id="rId50"/>
    <p:sldId id="366" r:id="rId51"/>
    <p:sldId id="367" r:id="rId52"/>
    <p:sldId id="368" r:id="rId53"/>
    <p:sldId id="369" r:id="rId54"/>
    <p:sldId id="370" r:id="rId55"/>
    <p:sldId id="371" r:id="rId56"/>
    <p:sldId id="372" r:id="rId57"/>
    <p:sldId id="373" r:id="rId58"/>
    <p:sldId id="374" r:id="rId59"/>
    <p:sldId id="375" r:id="rId60"/>
    <p:sldId id="377" r:id="rId61"/>
    <p:sldId id="378" r:id="rId62"/>
    <p:sldId id="379" r:id="rId63"/>
    <p:sldId id="380" r:id="rId64"/>
    <p:sldId id="381" r:id="rId65"/>
    <p:sldId id="382" r:id="rId66"/>
    <p:sldId id="383" r:id="rId67"/>
    <p:sldId id="384" r:id="rId68"/>
    <p:sldId id="385" r:id="rId69"/>
    <p:sldId id="386" r:id="rId70"/>
    <p:sldId id="387" r:id="rId71"/>
    <p:sldId id="388" r:id="rId72"/>
    <p:sldId id="389" r:id="rId73"/>
    <p:sldId id="402" r:id="rId74"/>
    <p:sldId id="403" r:id="rId75"/>
    <p:sldId id="404" r:id="rId76"/>
    <p:sldId id="405" r:id="rId77"/>
    <p:sldId id="406" r:id="rId78"/>
    <p:sldId id="407" r:id="rId79"/>
    <p:sldId id="408" r:id="rId80"/>
    <p:sldId id="409" r:id="rId81"/>
    <p:sldId id="410" r:id="rId82"/>
    <p:sldId id="411" r:id="rId83"/>
    <p:sldId id="412" r:id="rId84"/>
    <p:sldId id="413" r:id="rId85"/>
    <p:sldId id="414" r:id="rId86"/>
    <p:sldId id="415" r:id="rId87"/>
    <p:sldId id="416" r:id="rId88"/>
    <p:sldId id="417" r:id="rId89"/>
    <p:sldId id="421" r:id="rId90"/>
    <p:sldId id="420" r:id="rId91"/>
    <p:sldId id="419" r:id="rId92"/>
    <p:sldId id="422" r:id="rId93"/>
    <p:sldId id="424" r:id="rId94"/>
    <p:sldId id="425" r:id="rId95"/>
    <p:sldId id="426" r:id="rId96"/>
    <p:sldId id="427" r:id="rId97"/>
    <p:sldId id="428" r:id="rId98"/>
    <p:sldId id="429" r:id="rId99"/>
    <p:sldId id="430" r:id="rId100"/>
    <p:sldId id="431" r:id="rId101"/>
    <p:sldId id="289" r:id="rId102"/>
    <p:sldId id="432" r:id="rId103"/>
    <p:sldId id="394" r:id="rId104"/>
    <p:sldId id="438" r:id="rId105"/>
    <p:sldId id="439" r:id="rId106"/>
    <p:sldId id="433" r:id="rId107"/>
    <p:sldId id="434" r:id="rId108"/>
    <p:sldId id="435" r:id="rId109"/>
    <p:sldId id="436" r:id="rId110"/>
    <p:sldId id="437" r:id="rId111"/>
    <p:sldId id="440" r:id="rId112"/>
    <p:sldId id="441" r:id="rId113"/>
    <p:sldId id="442" r:id="rId114"/>
    <p:sldId id="443" r:id="rId115"/>
    <p:sldId id="444" r:id="rId116"/>
    <p:sldId id="445" r:id="rId117"/>
    <p:sldId id="446" r:id="rId118"/>
    <p:sldId id="447" r:id="rId119"/>
    <p:sldId id="448" r:id="rId120"/>
    <p:sldId id="449" r:id="rId121"/>
    <p:sldId id="450" r:id="rId122"/>
    <p:sldId id="451" r:id="rId123"/>
    <p:sldId id="452" r:id="rId124"/>
    <p:sldId id="453" r:id="rId125"/>
    <p:sldId id="454" r:id="rId126"/>
    <p:sldId id="455" r:id="rId127"/>
    <p:sldId id="456" r:id="rId128"/>
    <p:sldId id="457" r:id="rId129"/>
    <p:sldId id="458" r:id="rId130"/>
    <p:sldId id="459" r:id="rId131"/>
    <p:sldId id="512" r:id="rId132"/>
    <p:sldId id="513" r:id="rId133"/>
    <p:sldId id="514" r:id="rId134"/>
    <p:sldId id="515" r:id="rId135"/>
    <p:sldId id="516" r:id="rId136"/>
    <p:sldId id="517" r:id="rId137"/>
    <p:sldId id="518" r:id="rId138"/>
    <p:sldId id="519" r:id="rId139"/>
    <p:sldId id="520" r:id="rId140"/>
    <p:sldId id="521" r:id="rId141"/>
    <p:sldId id="522" r:id="rId142"/>
    <p:sldId id="523" r:id="rId143"/>
    <p:sldId id="527" r:id="rId144"/>
    <p:sldId id="528" r:id="rId145"/>
    <p:sldId id="529" r:id="rId146"/>
    <p:sldId id="530" r:id="rId147"/>
    <p:sldId id="531" r:id="rId148"/>
    <p:sldId id="532" r:id="rId149"/>
    <p:sldId id="533" r:id="rId150"/>
    <p:sldId id="534" r:id="rId151"/>
    <p:sldId id="535" r:id="rId152"/>
    <p:sldId id="537" r:id="rId153"/>
    <p:sldId id="538" r:id="rId154"/>
    <p:sldId id="539" r:id="rId155"/>
    <p:sldId id="544" r:id="rId156"/>
    <p:sldId id="546" r:id="rId157"/>
    <p:sldId id="549" r:id="rId158"/>
    <p:sldId id="547" r:id="rId159"/>
    <p:sldId id="482" r:id="rId160"/>
    <p:sldId id="550" r:id="rId161"/>
    <p:sldId id="552" r:id="rId162"/>
    <p:sldId id="555" r:id="rId163"/>
    <p:sldId id="556" r:id="rId164"/>
    <p:sldId id="553" r:id="rId165"/>
    <p:sldId id="558" r:id="rId166"/>
    <p:sldId id="559" r:id="rId167"/>
    <p:sldId id="565" r:id="rId168"/>
    <p:sldId id="560" r:id="rId169"/>
    <p:sldId id="561" r:id="rId170"/>
    <p:sldId id="562" r:id="rId171"/>
    <p:sldId id="566" r:id="rId172"/>
    <p:sldId id="567" r:id="rId173"/>
    <p:sldId id="569" r:id="rId174"/>
    <p:sldId id="568" r:id="rId175"/>
    <p:sldId id="571" r:id="rId176"/>
    <p:sldId id="570" r:id="rId177"/>
    <p:sldId id="572" r:id="rId178"/>
    <p:sldId id="573" r:id="rId179"/>
    <p:sldId id="574" r:id="rId180"/>
    <p:sldId id="575" r:id="rId181"/>
    <p:sldId id="576" r:id="rId182"/>
    <p:sldId id="577" r:id="rId183"/>
    <p:sldId id="578" r:id="rId184"/>
    <p:sldId id="579" r:id="rId185"/>
    <p:sldId id="580" r:id="rId186"/>
    <p:sldId id="581" r:id="rId187"/>
    <p:sldId id="582" r:id="rId188"/>
    <p:sldId id="585" r:id="rId189"/>
    <p:sldId id="584" r:id="rId190"/>
    <p:sldId id="586" r:id="rId191"/>
    <p:sldId id="588" r:id="rId192"/>
    <p:sldId id="587" r:id="rId193"/>
    <p:sldId id="589" r:id="rId194"/>
    <p:sldId id="590" r:id="rId195"/>
    <p:sldId id="592" r:id="rId196"/>
    <p:sldId id="591" r:id="rId197"/>
    <p:sldId id="593" r:id="rId198"/>
    <p:sldId id="594" r:id="rId199"/>
    <p:sldId id="595" r:id="rId200"/>
    <p:sldId id="596" r:id="rId201"/>
    <p:sldId id="597" r:id="rId202"/>
    <p:sldId id="598" r:id="rId203"/>
    <p:sldId id="599" r:id="rId204"/>
    <p:sldId id="601" r:id="rId205"/>
    <p:sldId id="603" r:id="rId206"/>
    <p:sldId id="602" r:id="rId207"/>
    <p:sldId id="604" r:id="rId208"/>
    <p:sldId id="605" r:id="rId209"/>
    <p:sldId id="600" r:id="rId210"/>
    <p:sldId id="606" r:id="rId211"/>
    <p:sldId id="607" r:id="rId212"/>
    <p:sldId id="618" r:id="rId213"/>
    <p:sldId id="608" r:id="rId214"/>
    <p:sldId id="609" r:id="rId215"/>
    <p:sldId id="610" r:id="rId216"/>
    <p:sldId id="611" r:id="rId217"/>
    <p:sldId id="612" r:id="rId218"/>
    <p:sldId id="613" r:id="rId219"/>
    <p:sldId id="620" r:id="rId220"/>
    <p:sldId id="621" r:id="rId221"/>
    <p:sldId id="622" r:id="rId222"/>
    <p:sldId id="619" r:id="rId223"/>
    <p:sldId id="614" r:id="rId224"/>
    <p:sldId id="615" r:id="rId225"/>
    <p:sldId id="616" r:id="rId226"/>
    <p:sldId id="617" r:id="rId227"/>
    <p:sldId id="623" r:id="rId228"/>
    <p:sldId id="627" r:id="rId229"/>
    <p:sldId id="626" r:id="rId230"/>
    <p:sldId id="628" r:id="rId231"/>
    <p:sldId id="630" r:id="rId232"/>
    <p:sldId id="629" r:id="rId233"/>
    <p:sldId id="632" r:id="rId234"/>
    <p:sldId id="644" r:id="rId235"/>
    <p:sldId id="645" r:id="rId236"/>
    <p:sldId id="646" r:id="rId237"/>
    <p:sldId id="636" r:id="rId238"/>
    <p:sldId id="637" r:id="rId239"/>
    <p:sldId id="638" r:id="rId240"/>
    <p:sldId id="633" r:id="rId241"/>
    <p:sldId id="639" r:id="rId242"/>
    <p:sldId id="758" r:id="rId243"/>
    <p:sldId id="759" r:id="rId244"/>
    <p:sldId id="770" r:id="rId245"/>
    <p:sldId id="771" r:id="rId246"/>
    <p:sldId id="772" r:id="rId247"/>
    <p:sldId id="773" r:id="rId248"/>
    <p:sldId id="774" r:id="rId249"/>
    <p:sldId id="782" r:id="rId250"/>
    <p:sldId id="783" r:id="rId251"/>
    <p:sldId id="785" r:id="rId252"/>
    <p:sldId id="784" r:id="rId253"/>
    <p:sldId id="786" r:id="rId254"/>
    <p:sldId id="787" r:id="rId255"/>
    <p:sldId id="788" r:id="rId256"/>
    <p:sldId id="789" r:id="rId257"/>
    <p:sldId id="790" r:id="rId258"/>
    <p:sldId id="791" r:id="rId259"/>
    <p:sldId id="792" r:id="rId260"/>
    <p:sldId id="793" r:id="rId261"/>
    <p:sldId id="794" r:id="rId262"/>
    <p:sldId id="634" r:id="rId263"/>
    <p:sldId id="640" r:id="rId264"/>
    <p:sldId id="643" r:id="rId265"/>
    <p:sldId id="642" r:id="rId266"/>
    <p:sldId id="649" r:id="rId267"/>
    <p:sldId id="652" r:id="rId268"/>
    <p:sldId id="677" r:id="rId269"/>
    <p:sldId id="648" r:id="rId270"/>
    <p:sldId id="651" r:id="rId271"/>
    <p:sldId id="654" r:id="rId272"/>
    <p:sldId id="658" r:id="rId273"/>
    <p:sldId id="655" r:id="rId274"/>
    <p:sldId id="656" r:id="rId275"/>
    <p:sldId id="657" r:id="rId276"/>
    <p:sldId id="660" r:id="rId277"/>
    <p:sldId id="663" r:id="rId278"/>
    <p:sldId id="664" r:id="rId279"/>
    <p:sldId id="666" r:id="rId280"/>
    <p:sldId id="665" r:id="rId281"/>
    <p:sldId id="661" r:id="rId282"/>
    <p:sldId id="667" r:id="rId283"/>
    <p:sldId id="292" r:id="rId284"/>
    <p:sldId id="295" r:id="rId285"/>
    <p:sldId id="294" r:id="rId286"/>
    <p:sldId id="296" r:id="rId287"/>
    <p:sldId id="764" r:id="rId288"/>
    <p:sldId id="765" r:id="rId289"/>
    <p:sldId id="766" r:id="rId290"/>
    <p:sldId id="767" r:id="rId291"/>
    <p:sldId id="768" r:id="rId292"/>
    <p:sldId id="673" r:id="rId293"/>
    <p:sldId id="678" r:id="rId294"/>
    <p:sldId id="684" r:id="rId295"/>
    <p:sldId id="685" r:id="rId296"/>
    <p:sldId id="679" r:id="rId297"/>
    <p:sldId id="680" r:id="rId298"/>
    <p:sldId id="697" r:id="rId299"/>
    <p:sldId id="698" r:id="rId300"/>
    <p:sldId id="699" r:id="rId301"/>
    <p:sldId id="700" r:id="rId302"/>
    <p:sldId id="795" r:id="rId303"/>
    <p:sldId id="720" r:id="rId304"/>
    <p:sldId id="796" r:id="rId305"/>
    <p:sldId id="797" r:id="rId306"/>
    <p:sldId id="798" r:id="rId307"/>
    <p:sldId id="799" r:id="rId308"/>
    <p:sldId id="800" r:id="rId309"/>
    <p:sldId id="801" r:id="rId310"/>
    <p:sldId id="635" r:id="rId311"/>
    <p:sldId id="641" r:id="rId312"/>
    <p:sldId id="687" r:id="rId313"/>
    <p:sldId id="688" r:id="rId314"/>
    <p:sldId id="689" r:id="rId315"/>
    <p:sldId id="690" r:id="rId316"/>
    <p:sldId id="691" r:id="rId317"/>
    <p:sldId id="694" r:id="rId318"/>
    <p:sldId id="696" r:id="rId3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Overview" id="{90E40D6D-F33E-4BE9-B901-46419F62FB72}">
          <p14:sldIdLst>
            <p14:sldId id="281"/>
            <p14:sldId id="298"/>
            <p14:sldId id="299"/>
            <p14:sldId id="300"/>
            <p14:sldId id="301"/>
            <p14:sldId id="271"/>
            <p14:sldId id="272"/>
            <p14:sldId id="273"/>
            <p14:sldId id="302"/>
            <p14:sldId id="261"/>
            <p14:sldId id="268"/>
            <p14:sldId id="303"/>
          </p14:sldIdLst>
        </p14:section>
        <p14:section name="Chapter 1" id="{87A1845E-0A1C-4B02-9107-D5FB9ECD89F9}">
          <p14:sldIdLst>
            <p14:sldId id="304"/>
            <p14:sldId id="331"/>
            <p14:sldId id="330"/>
            <p14:sldId id="332"/>
            <p14:sldId id="335"/>
            <p14:sldId id="336"/>
            <p14:sldId id="337"/>
            <p14:sldId id="338"/>
            <p14:sldId id="340"/>
            <p14:sldId id="341"/>
            <p14:sldId id="353"/>
            <p14:sldId id="342"/>
            <p14:sldId id="345"/>
            <p14:sldId id="346"/>
            <p14:sldId id="347"/>
            <p14:sldId id="354"/>
            <p14:sldId id="348"/>
            <p14:sldId id="350"/>
            <p14:sldId id="349"/>
            <p14:sldId id="351"/>
            <p14:sldId id="352"/>
            <p14:sldId id="355"/>
            <p14:sldId id="356"/>
            <p14:sldId id="357"/>
            <p14:sldId id="358"/>
            <p14:sldId id="359"/>
            <p14:sldId id="360"/>
            <p14:sldId id="361"/>
            <p14:sldId id="362"/>
            <p14:sldId id="363"/>
            <p14:sldId id="364"/>
            <p14:sldId id="290"/>
            <p14:sldId id="365"/>
            <p14:sldId id="366"/>
            <p14:sldId id="367"/>
            <p14:sldId id="368"/>
            <p14:sldId id="369"/>
            <p14:sldId id="370"/>
            <p14:sldId id="371"/>
            <p14:sldId id="372"/>
            <p14:sldId id="373"/>
            <p14:sldId id="374"/>
            <p14:sldId id="375"/>
            <p14:sldId id="377"/>
            <p14:sldId id="378"/>
            <p14:sldId id="379"/>
            <p14:sldId id="380"/>
            <p14:sldId id="381"/>
            <p14:sldId id="382"/>
            <p14:sldId id="383"/>
            <p14:sldId id="384"/>
            <p14:sldId id="385"/>
            <p14:sldId id="386"/>
            <p14:sldId id="387"/>
          </p14:sldIdLst>
        </p14:section>
        <p14:section name="Chapter 2" id="{CD2E5824-476A-4211-B82C-F5A005E677ED}">
          <p14:sldIdLst>
            <p14:sldId id="388"/>
            <p14:sldId id="389"/>
            <p14:sldId id="402"/>
            <p14:sldId id="403"/>
            <p14:sldId id="404"/>
            <p14:sldId id="405"/>
            <p14:sldId id="406"/>
            <p14:sldId id="407"/>
            <p14:sldId id="408"/>
            <p14:sldId id="409"/>
            <p14:sldId id="410"/>
            <p14:sldId id="411"/>
            <p14:sldId id="412"/>
            <p14:sldId id="413"/>
            <p14:sldId id="414"/>
            <p14:sldId id="415"/>
            <p14:sldId id="416"/>
            <p14:sldId id="417"/>
            <p14:sldId id="421"/>
            <p14:sldId id="420"/>
          </p14:sldIdLst>
        </p14:section>
        <p14:section name="UML" id="{EAF3E471-8446-49D6-8C64-3CE76FF56D53}">
          <p14:sldIdLst>
            <p14:sldId id="419"/>
            <p14:sldId id="422"/>
            <p14:sldId id="424"/>
            <p14:sldId id="425"/>
            <p14:sldId id="426"/>
            <p14:sldId id="427"/>
            <p14:sldId id="428"/>
            <p14:sldId id="429"/>
            <p14:sldId id="430"/>
            <p14:sldId id="431"/>
            <p14:sldId id="289"/>
            <p14:sldId id="432"/>
            <p14:sldId id="394"/>
            <p14:sldId id="438"/>
            <p14:sldId id="439"/>
            <p14:sldId id="433"/>
            <p14:sldId id="434"/>
            <p14:sldId id="435"/>
            <p14:sldId id="436"/>
            <p14:sldId id="437"/>
            <p14:sldId id="440"/>
            <p14:sldId id="441"/>
            <p14:sldId id="442"/>
            <p14:sldId id="443"/>
            <p14:sldId id="444"/>
            <p14:sldId id="445"/>
            <p14:sldId id="446"/>
            <p14:sldId id="447"/>
            <p14:sldId id="448"/>
            <p14:sldId id="449"/>
            <p14:sldId id="450"/>
            <p14:sldId id="451"/>
            <p14:sldId id="452"/>
            <p14:sldId id="453"/>
            <p14:sldId id="454"/>
            <p14:sldId id="455"/>
            <p14:sldId id="456"/>
            <p14:sldId id="457"/>
            <p14:sldId id="458"/>
            <p14:sldId id="459"/>
            <p14:sldId id="512"/>
            <p14:sldId id="513"/>
            <p14:sldId id="514"/>
            <p14:sldId id="515"/>
            <p14:sldId id="516"/>
            <p14:sldId id="517"/>
            <p14:sldId id="518"/>
            <p14:sldId id="519"/>
            <p14:sldId id="520"/>
            <p14:sldId id="521"/>
            <p14:sldId id="522"/>
            <p14:sldId id="523"/>
            <p14:sldId id="527"/>
            <p14:sldId id="528"/>
            <p14:sldId id="529"/>
            <p14:sldId id="530"/>
            <p14:sldId id="531"/>
            <p14:sldId id="532"/>
            <p14:sldId id="533"/>
            <p14:sldId id="534"/>
            <p14:sldId id="535"/>
            <p14:sldId id="537"/>
            <p14:sldId id="538"/>
            <p14:sldId id="539"/>
            <p14:sldId id="544"/>
            <p14:sldId id="546"/>
            <p14:sldId id="549"/>
            <p14:sldId id="547"/>
            <p14:sldId id="482"/>
            <p14:sldId id="550"/>
            <p14:sldId id="552"/>
            <p14:sldId id="555"/>
            <p14:sldId id="556"/>
            <p14:sldId id="553"/>
            <p14:sldId id="558"/>
            <p14:sldId id="559"/>
            <p14:sldId id="565"/>
            <p14:sldId id="560"/>
            <p14:sldId id="561"/>
            <p14:sldId id="562"/>
            <p14:sldId id="566"/>
            <p14:sldId id="567"/>
            <p14:sldId id="569"/>
            <p14:sldId id="568"/>
            <p14:sldId id="571"/>
            <p14:sldId id="570"/>
            <p14:sldId id="572"/>
            <p14:sldId id="573"/>
            <p14:sldId id="574"/>
            <p14:sldId id="575"/>
            <p14:sldId id="576"/>
            <p14:sldId id="577"/>
            <p14:sldId id="578"/>
            <p14:sldId id="579"/>
            <p14:sldId id="580"/>
            <p14:sldId id="581"/>
            <p14:sldId id="582"/>
          </p14:sldIdLst>
        </p14:section>
        <p14:section name="PhantichHTHDT" id="{56235AE1-417D-463C-91D7-D4A0F622C6A7}">
          <p14:sldIdLst>
            <p14:sldId id="585"/>
            <p14:sldId id="584"/>
            <p14:sldId id="586"/>
            <p14:sldId id="588"/>
            <p14:sldId id="587"/>
            <p14:sldId id="589"/>
            <p14:sldId id="590"/>
            <p14:sldId id="592"/>
            <p14:sldId id="591"/>
            <p14:sldId id="593"/>
            <p14:sldId id="594"/>
            <p14:sldId id="595"/>
            <p14:sldId id="596"/>
            <p14:sldId id="597"/>
            <p14:sldId id="598"/>
            <p14:sldId id="599"/>
            <p14:sldId id="601"/>
            <p14:sldId id="603"/>
            <p14:sldId id="602"/>
            <p14:sldId id="604"/>
            <p14:sldId id="605"/>
            <p14:sldId id="600"/>
            <p14:sldId id="606"/>
            <p14:sldId id="607"/>
            <p14:sldId id="618"/>
            <p14:sldId id="608"/>
            <p14:sldId id="609"/>
            <p14:sldId id="610"/>
            <p14:sldId id="611"/>
            <p14:sldId id="612"/>
            <p14:sldId id="613"/>
            <p14:sldId id="620"/>
            <p14:sldId id="621"/>
            <p14:sldId id="622"/>
            <p14:sldId id="619"/>
            <p14:sldId id="614"/>
            <p14:sldId id="615"/>
            <p14:sldId id="616"/>
            <p14:sldId id="617"/>
            <p14:sldId id="623"/>
            <p14:sldId id="627"/>
            <p14:sldId id="626"/>
            <p14:sldId id="628"/>
            <p14:sldId id="630"/>
            <p14:sldId id="629"/>
            <p14:sldId id="632"/>
            <p14:sldId id="644"/>
            <p14:sldId id="645"/>
            <p14:sldId id="646"/>
            <p14:sldId id="636"/>
            <p14:sldId id="637"/>
            <p14:sldId id="638"/>
          </p14:sldIdLst>
        </p14:section>
        <p14:section name="Phantichkt" id="{687D434B-7970-4DEB-9CDF-B7DDB4B1BE84}">
          <p14:sldIdLst>
            <p14:sldId id="633"/>
            <p14:sldId id="639"/>
            <p14:sldId id="758"/>
            <p14:sldId id="759"/>
            <p14:sldId id="770"/>
            <p14:sldId id="771"/>
            <p14:sldId id="772"/>
            <p14:sldId id="773"/>
            <p14:sldId id="774"/>
            <p14:sldId id="782"/>
            <p14:sldId id="783"/>
            <p14:sldId id="785"/>
            <p14:sldId id="784"/>
            <p14:sldId id="786"/>
            <p14:sldId id="787"/>
            <p14:sldId id="788"/>
            <p14:sldId id="789"/>
            <p14:sldId id="790"/>
            <p14:sldId id="791"/>
            <p14:sldId id="792"/>
            <p14:sldId id="793"/>
            <p14:sldId id="794"/>
            <p14:sldId id="634"/>
            <p14:sldId id="640"/>
            <p14:sldId id="643"/>
            <p14:sldId id="642"/>
            <p14:sldId id="649"/>
            <p14:sldId id="652"/>
            <p14:sldId id="677"/>
            <p14:sldId id="648"/>
            <p14:sldId id="651"/>
            <p14:sldId id="654"/>
            <p14:sldId id="658"/>
            <p14:sldId id="655"/>
            <p14:sldId id="656"/>
            <p14:sldId id="657"/>
            <p14:sldId id="660"/>
            <p14:sldId id="663"/>
            <p14:sldId id="664"/>
            <p14:sldId id="666"/>
            <p14:sldId id="665"/>
            <p14:sldId id="661"/>
            <p14:sldId id="667"/>
            <p14:sldId id="292"/>
            <p14:sldId id="295"/>
            <p14:sldId id="294"/>
            <p14:sldId id="296"/>
            <p14:sldId id="764"/>
            <p14:sldId id="765"/>
            <p14:sldId id="766"/>
            <p14:sldId id="767"/>
            <p14:sldId id="768"/>
            <p14:sldId id="673"/>
            <p14:sldId id="678"/>
            <p14:sldId id="684"/>
            <p14:sldId id="685"/>
            <p14:sldId id="679"/>
            <p14:sldId id="680"/>
            <p14:sldId id="697"/>
            <p14:sldId id="698"/>
            <p14:sldId id="699"/>
            <p14:sldId id="700"/>
            <p14:sldId id="795"/>
            <p14:sldId id="720"/>
            <p14:sldId id="796"/>
            <p14:sldId id="797"/>
            <p14:sldId id="798"/>
            <p14:sldId id="799"/>
            <p14:sldId id="800"/>
            <p14:sldId id="801"/>
            <p14:sldId id="635"/>
            <p14:sldId id="641"/>
            <p14:sldId id="687"/>
            <p14:sldId id="688"/>
            <p14:sldId id="689"/>
            <p14:sldId id="690"/>
            <p14:sldId id="691"/>
            <p14:sldId id="694"/>
            <p14:sldId id="696"/>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C89EF96-8CEA-46FF-86C4-4CE0E7609802}" styleName="Light Style 3 - Accent 1">
    <a:wholeTbl>
      <a:tcTxStyle>
        <a:fontRef idx="minor">
          <a:scrgbClr r="0" g="0" b="0"/>
        </a:fontRef>
        <a:schemeClr val="tx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noFill/>
        </a:fill>
      </a:tcStyle>
    </a:wholeTbl>
    <a:band1H>
      <a:tcStyle>
        <a:tcBdr/>
        <a:fill>
          <a:solidFill>
            <a:schemeClr val="accent1">
              <a:alpha val="20000"/>
            </a:schemeClr>
          </a:solidFill>
        </a:fill>
      </a:tcStyle>
    </a:band1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noFill/>
        </a:fill>
      </a:tcStyle>
    </a:lastRow>
    <a:firstRow>
      <a:tcTxStyle b="on"/>
      <a:tcStyle>
        <a:tcBdr>
          <a:bottom>
            <a:ln w="25400" cmpd="sng">
              <a:solidFill>
                <a:schemeClr val="accent1"/>
              </a:solidFill>
            </a:ln>
          </a:bottom>
        </a:tcBdr>
        <a:fill>
          <a:no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000" autoAdjust="0"/>
    <p:restoredTop sz="88398" autoAdjust="0"/>
  </p:normalViewPr>
  <p:slideViewPr>
    <p:cSldViewPr snapToGrid="0">
      <p:cViewPr varScale="1">
        <p:scale>
          <a:sx n="60" d="100"/>
          <a:sy n="60" d="100"/>
        </p:scale>
        <p:origin x="1056" y="84"/>
      </p:cViewPr>
      <p:guideLst/>
    </p:cSldViewPr>
  </p:slideViewPr>
  <p:notesTextViewPr>
    <p:cViewPr>
      <p:scale>
        <a:sx n="1" d="1"/>
        <a:sy n="1" d="1"/>
      </p:scale>
      <p:origin x="0" y="0"/>
    </p:cViewPr>
  </p:notesTextViewPr>
  <p:sorterViewPr>
    <p:cViewPr>
      <p:scale>
        <a:sx n="100" d="100"/>
        <a:sy n="100" d="100"/>
      </p:scale>
      <p:origin x="0" y="0"/>
    </p:cViewPr>
  </p:sorterViewPr>
  <p:notesViewPr>
    <p:cSldViewPr snapToGrid="0">
      <p:cViewPr varScale="1">
        <p:scale>
          <a:sx n="54" d="100"/>
          <a:sy n="54" d="100"/>
        </p:scale>
        <p:origin x="2796" y="42"/>
      </p:cViewPr>
      <p:guideLst/>
    </p:cSldViewPr>
  </p:notes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2.xml"/><Relationship Id="rId299" Type="http://schemas.openxmlformats.org/officeDocument/2006/relationships/slide" Target="slides/slide294.xml"/><Relationship Id="rId303" Type="http://schemas.openxmlformats.org/officeDocument/2006/relationships/slide" Target="slides/slide298.xml"/><Relationship Id="rId21" Type="http://schemas.openxmlformats.org/officeDocument/2006/relationships/slide" Target="slides/slide16.xml"/><Relationship Id="rId42" Type="http://schemas.openxmlformats.org/officeDocument/2006/relationships/slide" Target="slides/slide37.xml"/><Relationship Id="rId63" Type="http://schemas.openxmlformats.org/officeDocument/2006/relationships/slide" Target="slides/slide58.xml"/><Relationship Id="rId84" Type="http://schemas.openxmlformats.org/officeDocument/2006/relationships/slide" Target="slides/slide79.xml"/><Relationship Id="rId138" Type="http://schemas.openxmlformats.org/officeDocument/2006/relationships/slide" Target="slides/slide133.xml"/><Relationship Id="rId159" Type="http://schemas.openxmlformats.org/officeDocument/2006/relationships/slide" Target="slides/slide154.xml"/><Relationship Id="rId324" Type="http://schemas.openxmlformats.org/officeDocument/2006/relationships/tableStyles" Target="tableStyles.xml"/><Relationship Id="rId170" Type="http://schemas.openxmlformats.org/officeDocument/2006/relationships/slide" Target="slides/slide165.xml"/><Relationship Id="rId191" Type="http://schemas.openxmlformats.org/officeDocument/2006/relationships/slide" Target="slides/slide186.xml"/><Relationship Id="rId205" Type="http://schemas.openxmlformats.org/officeDocument/2006/relationships/slide" Target="slides/slide200.xml"/><Relationship Id="rId226" Type="http://schemas.openxmlformats.org/officeDocument/2006/relationships/slide" Target="slides/slide221.xml"/><Relationship Id="rId247" Type="http://schemas.openxmlformats.org/officeDocument/2006/relationships/slide" Target="slides/slide242.xml"/><Relationship Id="rId107" Type="http://schemas.openxmlformats.org/officeDocument/2006/relationships/slide" Target="slides/slide102.xml"/><Relationship Id="rId268" Type="http://schemas.openxmlformats.org/officeDocument/2006/relationships/slide" Target="slides/slide263.xml"/><Relationship Id="rId289" Type="http://schemas.openxmlformats.org/officeDocument/2006/relationships/slide" Target="slides/slide284.xml"/><Relationship Id="rId11" Type="http://schemas.openxmlformats.org/officeDocument/2006/relationships/slide" Target="slides/slide6.xml"/><Relationship Id="rId32" Type="http://schemas.openxmlformats.org/officeDocument/2006/relationships/slide" Target="slides/slide27.xml"/><Relationship Id="rId53" Type="http://schemas.openxmlformats.org/officeDocument/2006/relationships/slide" Target="slides/slide48.xml"/><Relationship Id="rId74" Type="http://schemas.openxmlformats.org/officeDocument/2006/relationships/slide" Target="slides/slide69.xml"/><Relationship Id="rId128" Type="http://schemas.openxmlformats.org/officeDocument/2006/relationships/slide" Target="slides/slide123.xml"/><Relationship Id="rId149" Type="http://schemas.openxmlformats.org/officeDocument/2006/relationships/slide" Target="slides/slide144.xml"/><Relationship Id="rId314" Type="http://schemas.openxmlformats.org/officeDocument/2006/relationships/slide" Target="slides/slide309.xml"/><Relationship Id="rId5" Type="http://schemas.openxmlformats.org/officeDocument/2006/relationships/slideMaster" Target="slideMasters/slideMaster4.xml"/><Relationship Id="rId95" Type="http://schemas.openxmlformats.org/officeDocument/2006/relationships/slide" Target="slides/slide90.xml"/><Relationship Id="rId160" Type="http://schemas.openxmlformats.org/officeDocument/2006/relationships/slide" Target="slides/slide155.xml"/><Relationship Id="rId181" Type="http://schemas.openxmlformats.org/officeDocument/2006/relationships/slide" Target="slides/slide176.xml"/><Relationship Id="rId216" Type="http://schemas.openxmlformats.org/officeDocument/2006/relationships/slide" Target="slides/slide211.xml"/><Relationship Id="rId237" Type="http://schemas.openxmlformats.org/officeDocument/2006/relationships/slide" Target="slides/slide232.xml"/><Relationship Id="rId258" Type="http://schemas.openxmlformats.org/officeDocument/2006/relationships/slide" Target="slides/slide253.xml"/><Relationship Id="rId279" Type="http://schemas.openxmlformats.org/officeDocument/2006/relationships/slide" Target="slides/slide274.xml"/><Relationship Id="rId22" Type="http://schemas.openxmlformats.org/officeDocument/2006/relationships/slide" Target="slides/slide17.xml"/><Relationship Id="rId43" Type="http://schemas.openxmlformats.org/officeDocument/2006/relationships/slide" Target="slides/slide38.xml"/><Relationship Id="rId64" Type="http://schemas.openxmlformats.org/officeDocument/2006/relationships/slide" Target="slides/slide59.xml"/><Relationship Id="rId118" Type="http://schemas.openxmlformats.org/officeDocument/2006/relationships/slide" Target="slides/slide113.xml"/><Relationship Id="rId139" Type="http://schemas.openxmlformats.org/officeDocument/2006/relationships/slide" Target="slides/slide134.xml"/><Relationship Id="rId290" Type="http://schemas.openxmlformats.org/officeDocument/2006/relationships/slide" Target="slides/slide285.xml"/><Relationship Id="rId304" Type="http://schemas.openxmlformats.org/officeDocument/2006/relationships/slide" Target="slides/slide299.xml"/><Relationship Id="rId85" Type="http://schemas.openxmlformats.org/officeDocument/2006/relationships/slide" Target="slides/slide80.xml"/><Relationship Id="rId150" Type="http://schemas.openxmlformats.org/officeDocument/2006/relationships/slide" Target="slides/slide145.xml"/><Relationship Id="rId171" Type="http://schemas.openxmlformats.org/officeDocument/2006/relationships/slide" Target="slides/slide166.xml"/><Relationship Id="rId192" Type="http://schemas.openxmlformats.org/officeDocument/2006/relationships/slide" Target="slides/slide187.xml"/><Relationship Id="rId206" Type="http://schemas.openxmlformats.org/officeDocument/2006/relationships/slide" Target="slides/slide201.xml"/><Relationship Id="rId227" Type="http://schemas.openxmlformats.org/officeDocument/2006/relationships/slide" Target="slides/slide222.xml"/><Relationship Id="rId248" Type="http://schemas.openxmlformats.org/officeDocument/2006/relationships/slide" Target="slides/slide243.xml"/><Relationship Id="rId269" Type="http://schemas.openxmlformats.org/officeDocument/2006/relationships/slide" Target="slides/slide264.xml"/><Relationship Id="rId12" Type="http://schemas.openxmlformats.org/officeDocument/2006/relationships/slide" Target="slides/slide7.xml"/><Relationship Id="rId33" Type="http://schemas.openxmlformats.org/officeDocument/2006/relationships/slide" Target="slides/slide28.xml"/><Relationship Id="rId108" Type="http://schemas.openxmlformats.org/officeDocument/2006/relationships/slide" Target="slides/slide103.xml"/><Relationship Id="rId129" Type="http://schemas.openxmlformats.org/officeDocument/2006/relationships/slide" Target="slides/slide124.xml"/><Relationship Id="rId280" Type="http://schemas.openxmlformats.org/officeDocument/2006/relationships/slide" Target="slides/slide275.xml"/><Relationship Id="rId315" Type="http://schemas.openxmlformats.org/officeDocument/2006/relationships/slide" Target="slides/slide310.xml"/><Relationship Id="rId54" Type="http://schemas.openxmlformats.org/officeDocument/2006/relationships/slide" Target="slides/slide49.xml"/><Relationship Id="rId75" Type="http://schemas.openxmlformats.org/officeDocument/2006/relationships/slide" Target="slides/slide70.xml"/><Relationship Id="rId96" Type="http://schemas.openxmlformats.org/officeDocument/2006/relationships/slide" Target="slides/slide91.xml"/><Relationship Id="rId140" Type="http://schemas.openxmlformats.org/officeDocument/2006/relationships/slide" Target="slides/slide135.xml"/><Relationship Id="rId161" Type="http://schemas.openxmlformats.org/officeDocument/2006/relationships/slide" Target="slides/slide156.xml"/><Relationship Id="rId182" Type="http://schemas.openxmlformats.org/officeDocument/2006/relationships/slide" Target="slides/slide177.xml"/><Relationship Id="rId217" Type="http://schemas.openxmlformats.org/officeDocument/2006/relationships/slide" Target="slides/slide212.xml"/><Relationship Id="rId6" Type="http://schemas.openxmlformats.org/officeDocument/2006/relationships/slide" Target="slides/slide1.xml"/><Relationship Id="rId238" Type="http://schemas.openxmlformats.org/officeDocument/2006/relationships/slide" Target="slides/slide233.xml"/><Relationship Id="rId259" Type="http://schemas.openxmlformats.org/officeDocument/2006/relationships/slide" Target="slides/slide254.xml"/><Relationship Id="rId23" Type="http://schemas.openxmlformats.org/officeDocument/2006/relationships/slide" Target="slides/slide18.xml"/><Relationship Id="rId119" Type="http://schemas.openxmlformats.org/officeDocument/2006/relationships/slide" Target="slides/slide114.xml"/><Relationship Id="rId270" Type="http://schemas.openxmlformats.org/officeDocument/2006/relationships/slide" Target="slides/slide265.xml"/><Relationship Id="rId291" Type="http://schemas.openxmlformats.org/officeDocument/2006/relationships/slide" Target="slides/slide286.xml"/><Relationship Id="rId305" Type="http://schemas.openxmlformats.org/officeDocument/2006/relationships/slide" Target="slides/slide300.xml"/><Relationship Id="rId44" Type="http://schemas.openxmlformats.org/officeDocument/2006/relationships/slide" Target="slides/slide39.xml"/><Relationship Id="rId65" Type="http://schemas.openxmlformats.org/officeDocument/2006/relationships/slide" Target="slides/slide60.xml"/><Relationship Id="rId86" Type="http://schemas.openxmlformats.org/officeDocument/2006/relationships/slide" Target="slides/slide81.xml"/><Relationship Id="rId130" Type="http://schemas.openxmlformats.org/officeDocument/2006/relationships/slide" Target="slides/slide125.xml"/><Relationship Id="rId151" Type="http://schemas.openxmlformats.org/officeDocument/2006/relationships/slide" Target="slides/slide146.xml"/><Relationship Id="rId172" Type="http://schemas.openxmlformats.org/officeDocument/2006/relationships/slide" Target="slides/slide167.xml"/><Relationship Id="rId193" Type="http://schemas.openxmlformats.org/officeDocument/2006/relationships/slide" Target="slides/slide188.xml"/><Relationship Id="rId207" Type="http://schemas.openxmlformats.org/officeDocument/2006/relationships/slide" Target="slides/slide202.xml"/><Relationship Id="rId228" Type="http://schemas.openxmlformats.org/officeDocument/2006/relationships/slide" Target="slides/slide223.xml"/><Relationship Id="rId249" Type="http://schemas.openxmlformats.org/officeDocument/2006/relationships/slide" Target="slides/slide244.xml"/><Relationship Id="rId13" Type="http://schemas.openxmlformats.org/officeDocument/2006/relationships/slide" Target="slides/slide8.xml"/><Relationship Id="rId109" Type="http://schemas.openxmlformats.org/officeDocument/2006/relationships/slide" Target="slides/slide104.xml"/><Relationship Id="rId260" Type="http://schemas.openxmlformats.org/officeDocument/2006/relationships/slide" Target="slides/slide255.xml"/><Relationship Id="rId281" Type="http://schemas.openxmlformats.org/officeDocument/2006/relationships/slide" Target="slides/slide276.xml"/><Relationship Id="rId316" Type="http://schemas.openxmlformats.org/officeDocument/2006/relationships/slide" Target="slides/slide311.xml"/><Relationship Id="rId34" Type="http://schemas.openxmlformats.org/officeDocument/2006/relationships/slide" Target="slides/slide29.xml"/><Relationship Id="rId55" Type="http://schemas.openxmlformats.org/officeDocument/2006/relationships/slide" Target="slides/slide50.xml"/><Relationship Id="rId76" Type="http://schemas.openxmlformats.org/officeDocument/2006/relationships/slide" Target="slides/slide71.xml"/><Relationship Id="rId97" Type="http://schemas.openxmlformats.org/officeDocument/2006/relationships/slide" Target="slides/slide92.xml"/><Relationship Id="rId120" Type="http://schemas.openxmlformats.org/officeDocument/2006/relationships/slide" Target="slides/slide115.xml"/><Relationship Id="rId141" Type="http://schemas.openxmlformats.org/officeDocument/2006/relationships/slide" Target="slides/slide136.xml"/><Relationship Id="rId7" Type="http://schemas.openxmlformats.org/officeDocument/2006/relationships/slide" Target="slides/slide2.xml"/><Relationship Id="rId162" Type="http://schemas.openxmlformats.org/officeDocument/2006/relationships/slide" Target="slides/slide157.xml"/><Relationship Id="rId183" Type="http://schemas.openxmlformats.org/officeDocument/2006/relationships/slide" Target="slides/slide178.xml"/><Relationship Id="rId218" Type="http://schemas.openxmlformats.org/officeDocument/2006/relationships/slide" Target="slides/slide213.xml"/><Relationship Id="rId239" Type="http://schemas.openxmlformats.org/officeDocument/2006/relationships/slide" Target="slides/slide234.xml"/><Relationship Id="rId250" Type="http://schemas.openxmlformats.org/officeDocument/2006/relationships/slide" Target="slides/slide245.xml"/><Relationship Id="rId271" Type="http://schemas.openxmlformats.org/officeDocument/2006/relationships/slide" Target="slides/slide266.xml"/><Relationship Id="rId292" Type="http://schemas.openxmlformats.org/officeDocument/2006/relationships/slide" Target="slides/slide287.xml"/><Relationship Id="rId306" Type="http://schemas.openxmlformats.org/officeDocument/2006/relationships/slide" Target="slides/slide301.xml"/><Relationship Id="rId24" Type="http://schemas.openxmlformats.org/officeDocument/2006/relationships/slide" Target="slides/slide19.xml"/><Relationship Id="rId45" Type="http://schemas.openxmlformats.org/officeDocument/2006/relationships/slide" Target="slides/slide40.xml"/><Relationship Id="rId66" Type="http://schemas.openxmlformats.org/officeDocument/2006/relationships/slide" Target="slides/slide61.xml"/><Relationship Id="rId87" Type="http://schemas.openxmlformats.org/officeDocument/2006/relationships/slide" Target="slides/slide82.xml"/><Relationship Id="rId110" Type="http://schemas.openxmlformats.org/officeDocument/2006/relationships/slide" Target="slides/slide105.xml"/><Relationship Id="rId131" Type="http://schemas.openxmlformats.org/officeDocument/2006/relationships/slide" Target="slides/slide126.xml"/><Relationship Id="rId152" Type="http://schemas.openxmlformats.org/officeDocument/2006/relationships/slide" Target="slides/slide147.xml"/><Relationship Id="rId173" Type="http://schemas.openxmlformats.org/officeDocument/2006/relationships/slide" Target="slides/slide168.xml"/><Relationship Id="rId194" Type="http://schemas.openxmlformats.org/officeDocument/2006/relationships/slide" Target="slides/slide189.xml"/><Relationship Id="rId208" Type="http://schemas.openxmlformats.org/officeDocument/2006/relationships/slide" Target="slides/slide203.xml"/><Relationship Id="rId229" Type="http://schemas.openxmlformats.org/officeDocument/2006/relationships/slide" Target="slides/slide224.xml"/><Relationship Id="rId19" Type="http://schemas.openxmlformats.org/officeDocument/2006/relationships/slide" Target="slides/slide14.xml"/><Relationship Id="rId224" Type="http://schemas.openxmlformats.org/officeDocument/2006/relationships/slide" Target="slides/slide219.xml"/><Relationship Id="rId240" Type="http://schemas.openxmlformats.org/officeDocument/2006/relationships/slide" Target="slides/slide235.xml"/><Relationship Id="rId245" Type="http://schemas.openxmlformats.org/officeDocument/2006/relationships/slide" Target="slides/slide240.xml"/><Relationship Id="rId261" Type="http://schemas.openxmlformats.org/officeDocument/2006/relationships/slide" Target="slides/slide256.xml"/><Relationship Id="rId266" Type="http://schemas.openxmlformats.org/officeDocument/2006/relationships/slide" Target="slides/slide261.xml"/><Relationship Id="rId287" Type="http://schemas.openxmlformats.org/officeDocument/2006/relationships/slide" Target="slides/slide282.xml"/><Relationship Id="rId14" Type="http://schemas.openxmlformats.org/officeDocument/2006/relationships/slide" Target="slides/slide9.xml"/><Relationship Id="rId30" Type="http://schemas.openxmlformats.org/officeDocument/2006/relationships/slide" Target="slides/slide25.xml"/><Relationship Id="rId35" Type="http://schemas.openxmlformats.org/officeDocument/2006/relationships/slide" Target="slides/slide30.xml"/><Relationship Id="rId56" Type="http://schemas.openxmlformats.org/officeDocument/2006/relationships/slide" Target="slides/slide51.xml"/><Relationship Id="rId77" Type="http://schemas.openxmlformats.org/officeDocument/2006/relationships/slide" Target="slides/slide72.xml"/><Relationship Id="rId100" Type="http://schemas.openxmlformats.org/officeDocument/2006/relationships/slide" Target="slides/slide95.xml"/><Relationship Id="rId105" Type="http://schemas.openxmlformats.org/officeDocument/2006/relationships/slide" Target="slides/slide100.xml"/><Relationship Id="rId126" Type="http://schemas.openxmlformats.org/officeDocument/2006/relationships/slide" Target="slides/slide121.xml"/><Relationship Id="rId147" Type="http://schemas.openxmlformats.org/officeDocument/2006/relationships/slide" Target="slides/slide142.xml"/><Relationship Id="rId168" Type="http://schemas.openxmlformats.org/officeDocument/2006/relationships/slide" Target="slides/slide163.xml"/><Relationship Id="rId282" Type="http://schemas.openxmlformats.org/officeDocument/2006/relationships/slide" Target="slides/slide277.xml"/><Relationship Id="rId312" Type="http://schemas.openxmlformats.org/officeDocument/2006/relationships/slide" Target="slides/slide307.xml"/><Relationship Id="rId317" Type="http://schemas.openxmlformats.org/officeDocument/2006/relationships/slide" Target="slides/slide312.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slide" Target="slides/slide67.xml"/><Relationship Id="rId93" Type="http://schemas.openxmlformats.org/officeDocument/2006/relationships/slide" Target="slides/slide88.xml"/><Relationship Id="rId98" Type="http://schemas.openxmlformats.org/officeDocument/2006/relationships/slide" Target="slides/slide93.xml"/><Relationship Id="rId121" Type="http://schemas.openxmlformats.org/officeDocument/2006/relationships/slide" Target="slides/slide116.xml"/><Relationship Id="rId142" Type="http://schemas.openxmlformats.org/officeDocument/2006/relationships/slide" Target="slides/slide137.xml"/><Relationship Id="rId163" Type="http://schemas.openxmlformats.org/officeDocument/2006/relationships/slide" Target="slides/slide158.xml"/><Relationship Id="rId184" Type="http://schemas.openxmlformats.org/officeDocument/2006/relationships/slide" Target="slides/slide179.xml"/><Relationship Id="rId189" Type="http://schemas.openxmlformats.org/officeDocument/2006/relationships/slide" Target="slides/slide184.xml"/><Relationship Id="rId219" Type="http://schemas.openxmlformats.org/officeDocument/2006/relationships/slide" Target="slides/slide214.xml"/><Relationship Id="rId3" Type="http://schemas.openxmlformats.org/officeDocument/2006/relationships/slideMaster" Target="slideMasters/slideMaster2.xml"/><Relationship Id="rId214" Type="http://schemas.openxmlformats.org/officeDocument/2006/relationships/slide" Target="slides/slide209.xml"/><Relationship Id="rId230" Type="http://schemas.openxmlformats.org/officeDocument/2006/relationships/slide" Target="slides/slide225.xml"/><Relationship Id="rId235" Type="http://schemas.openxmlformats.org/officeDocument/2006/relationships/slide" Target="slides/slide230.xml"/><Relationship Id="rId251" Type="http://schemas.openxmlformats.org/officeDocument/2006/relationships/slide" Target="slides/slide246.xml"/><Relationship Id="rId256" Type="http://schemas.openxmlformats.org/officeDocument/2006/relationships/slide" Target="slides/slide251.xml"/><Relationship Id="rId277" Type="http://schemas.openxmlformats.org/officeDocument/2006/relationships/slide" Target="slides/slide272.xml"/><Relationship Id="rId298" Type="http://schemas.openxmlformats.org/officeDocument/2006/relationships/slide" Target="slides/slide293.xml"/><Relationship Id="rId25" Type="http://schemas.openxmlformats.org/officeDocument/2006/relationships/slide" Target="slides/slide20.xml"/><Relationship Id="rId46" Type="http://schemas.openxmlformats.org/officeDocument/2006/relationships/slide" Target="slides/slide41.xml"/><Relationship Id="rId67" Type="http://schemas.openxmlformats.org/officeDocument/2006/relationships/slide" Target="slides/slide62.xml"/><Relationship Id="rId116" Type="http://schemas.openxmlformats.org/officeDocument/2006/relationships/slide" Target="slides/slide111.xml"/><Relationship Id="rId137" Type="http://schemas.openxmlformats.org/officeDocument/2006/relationships/slide" Target="slides/slide132.xml"/><Relationship Id="rId158" Type="http://schemas.openxmlformats.org/officeDocument/2006/relationships/slide" Target="slides/slide153.xml"/><Relationship Id="rId272" Type="http://schemas.openxmlformats.org/officeDocument/2006/relationships/slide" Target="slides/slide267.xml"/><Relationship Id="rId293" Type="http://schemas.openxmlformats.org/officeDocument/2006/relationships/slide" Target="slides/slide288.xml"/><Relationship Id="rId302" Type="http://schemas.openxmlformats.org/officeDocument/2006/relationships/slide" Target="slides/slide297.xml"/><Relationship Id="rId307" Type="http://schemas.openxmlformats.org/officeDocument/2006/relationships/slide" Target="slides/slide302.xml"/><Relationship Id="rId323" Type="http://schemas.openxmlformats.org/officeDocument/2006/relationships/theme" Target="theme/theme1.xml"/><Relationship Id="rId20" Type="http://schemas.openxmlformats.org/officeDocument/2006/relationships/slide" Target="slides/slide15.xml"/><Relationship Id="rId41" Type="http://schemas.openxmlformats.org/officeDocument/2006/relationships/slide" Target="slides/slide36.xml"/><Relationship Id="rId62" Type="http://schemas.openxmlformats.org/officeDocument/2006/relationships/slide" Target="slides/slide57.xml"/><Relationship Id="rId83" Type="http://schemas.openxmlformats.org/officeDocument/2006/relationships/slide" Target="slides/slide78.xml"/><Relationship Id="rId88" Type="http://schemas.openxmlformats.org/officeDocument/2006/relationships/slide" Target="slides/slide83.xml"/><Relationship Id="rId111" Type="http://schemas.openxmlformats.org/officeDocument/2006/relationships/slide" Target="slides/slide106.xml"/><Relationship Id="rId132" Type="http://schemas.openxmlformats.org/officeDocument/2006/relationships/slide" Target="slides/slide127.xml"/><Relationship Id="rId153" Type="http://schemas.openxmlformats.org/officeDocument/2006/relationships/slide" Target="slides/slide148.xml"/><Relationship Id="rId174" Type="http://schemas.openxmlformats.org/officeDocument/2006/relationships/slide" Target="slides/slide169.xml"/><Relationship Id="rId179" Type="http://schemas.openxmlformats.org/officeDocument/2006/relationships/slide" Target="slides/slide174.xml"/><Relationship Id="rId195" Type="http://schemas.openxmlformats.org/officeDocument/2006/relationships/slide" Target="slides/slide190.xml"/><Relationship Id="rId209" Type="http://schemas.openxmlformats.org/officeDocument/2006/relationships/slide" Target="slides/slide204.xml"/><Relationship Id="rId190" Type="http://schemas.openxmlformats.org/officeDocument/2006/relationships/slide" Target="slides/slide185.xml"/><Relationship Id="rId204" Type="http://schemas.openxmlformats.org/officeDocument/2006/relationships/slide" Target="slides/slide199.xml"/><Relationship Id="rId220" Type="http://schemas.openxmlformats.org/officeDocument/2006/relationships/slide" Target="slides/slide215.xml"/><Relationship Id="rId225" Type="http://schemas.openxmlformats.org/officeDocument/2006/relationships/slide" Target="slides/slide220.xml"/><Relationship Id="rId241" Type="http://schemas.openxmlformats.org/officeDocument/2006/relationships/slide" Target="slides/slide236.xml"/><Relationship Id="rId246" Type="http://schemas.openxmlformats.org/officeDocument/2006/relationships/slide" Target="slides/slide241.xml"/><Relationship Id="rId267" Type="http://schemas.openxmlformats.org/officeDocument/2006/relationships/slide" Target="slides/slide262.xml"/><Relationship Id="rId288" Type="http://schemas.openxmlformats.org/officeDocument/2006/relationships/slide" Target="slides/slide283.xml"/><Relationship Id="rId15" Type="http://schemas.openxmlformats.org/officeDocument/2006/relationships/slide" Target="slides/slide10.xml"/><Relationship Id="rId36" Type="http://schemas.openxmlformats.org/officeDocument/2006/relationships/slide" Target="slides/slide31.xml"/><Relationship Id="rId57" Type="http://schemas.openxmlformats.org/officeDocument/2006/relationships/slide" Target="slides/slide52.xml"/><Relationship Id="rId106" Type="http://schemas.openxmlformats.org/officeDocument/2006/relationships/slide" Target="slides/slide101.xml"/><Relationship Id="rId127" Type="http://schemas.openxmlformats.org/officeDocument/2006/relationships/slide" Target="slides/slide122.xml"/><Relationship Id="rId262" Type="http://schemas.openxmlformats.org/officeDocument/2006/relationships/slide" Target="slides/slide257.xml"/><Relationship Id="rId283" Type="http://schemas.openxmlformats.org/officeDocument/2006/relationships/slide" Target="slides/slide278.xml"/><Relationship Id="rId313" Type="http://schemas.openxmlformats.org/officeDocument/2006/relationships/slide" Target="slides/slide308.xml"/><Relationship Id="rId318" Type="http://schemas.openxmlformats.org/officeDocument/2006/relationships/slide" Target="slides/slide313.xml"/><Relationship Id="rId10" Type="http://schemas.openxmlformats.org/officeDocument/2006/relationships/slide" Target="slides/slide5.xml"/><Relationship Id="rId31" Type="http://schemas.openxmlformats.org/officeDocument/2006/relationships/slide" Target="slides/slide26.xml"/><Relationship Id="rId52" Type="http://schemas.openxmlformats.org/officeDocument/2006/relationships/slide" Target="slides/slide47.xml"/><Relationship Id="rId73" Type="http://schemas.openxmlformats.org/officeDocument/2006/relationships/slide" Target="slides/slide68.xml"/><Relationship Id="rId78" Type="http://schemas.openxmlformats.org/officeDocument/2006/relationships/slide" Target="slides/slide73.xml"/><Relationship Id="rId94" Type="http://schemas.openxmlformats.org/officeDocument/2006/relationships/slide" Target="slides/slide89.xml"/><Relationship Id="rId99" Type="http://schemas.openxmlformats.org/officeDocument/2006/relationships/slide" Target="slides/slide94.xml"/><Relationship Id="rId101" Type="http://schemas.openxmlformats.org/officeDocument/2006/relationships/slide" Target="slides/slide96.xml"/><Relationship Id="rId122" Type="http://schemas.openxmlformats.org/officeDocument/2006/relationships/slide" Target="slides/slide117.xml"/><Relationship Id="rId143" Type="http://schemas.openxmlformats.org/officeDocument/2006/relationships/slide" Target="slides/slide138.xml"/><Relationship Id="rId148" Type="http://schemas.openxmlformats.org/officeDocument/2006/relationships/slide" Target="slides/slide143.xml"/><Relationship Id="rId164" Type="http://schemas.openxmlformats.org/officeDocument/2006/relationships/slide" Target="slides/slide159.xml"/><Relationship Id="rId169" Type="http://schemas.openxmlformats.org/officeDocument/2006/relationships/slide" Target="slides/slide164.xml"/><Relationship Id="rId185" Type="http://schemas.openxmlformats.org/officeDocument/2006/relationships/slide" Target="slides/slide180.xml"/><Relationship Id="rId4" Type="http://schemas.openxmlformats.org/officeDocument/2006/relationships/slideMaster" Target="slideMasters/slideMaster3.xml"/><Relationship Id="rId9" Type="http://schemas.openxmlformats.org/officeDocument/2006/relationships/slide" Target="slides/slide4.xml"/><Relationship Id="rId180" Type="http://schemas.openxmlformats.org/officeDocument/2006/relationships/slide" Target="slides/slide175.xml"/><Relationship Id="rId210" Type="http://schemas.openxmlformats.org/officeDocument/2006/relationships/slide" Target="slides/slide205.xml"/><Relationship Id="rId215" Type="http://schemas.openxmlformats.org/officeDocument/2006/relationships/slide" Target="slides/slide210.xml"/><Relationship Id="rId236" Type="http://schemas.openxmlformats.org/officeDocument/2006/relationships/slide" Target="slides/slide231.xml"/><Relationship Id="rId257" Type="http://schemas.openxmlformats.org/officeDocument/2006/relationships/slide" Target="slides/slide252.xml"/><Relationship Id="rId278" Type="http://schemas.openxmlformats.org/officeDocument/2006/relationships/slide" Target="slides/slide273.xml"/><Relationship Id="rId26" Type="http://schemas.openxmlformats.org/officeDocument/2006/relationships/slide" Target="slides/slide21.xml"/><Relationship Id="rId231" Type="http://schemas.openxmlformats.org/officeDocument/2006/relationships/slide" Target="slides/slide226.xml"/><Relationship Id="rId252" Type="http://schemas.openxmlformats.org/officeDocument/2006/relationships/slide" Target="slides/slide247.xml"/><Relationship Id="rId273" Type="http://schemas.openxmlformats.org/officeDocument/2006/relationships/slide" Target="slides/slide268.xml"/><Relationship Id="rId294" Type="http://schemas.openxmlformats.org/officeDocument/2006/relationships/slide" Target="slides/slide289.xml"/><Relationship Id="rId308" Type="http://schemas.openxmlformats.org/officeDocument/2006/relationships/slide" Target="slides/slide303.xml"/><Relationship Id="rId47" Type="http://schemas.openxmlformats.org/officeDocument/2006/relationships/slide" Target="slides/slide42.xml"/><Relationship Id="rId68" Type="http://schemas.openxmlformats.org/officeDocument/2006/relationships/slide" Target="slides/slide63.xml"/><Relationship Id="rId89" Type="http://schemas.openxmlformats.org/officeDocument/2006/relationships/slide" Target="slides/slide84.xml"/><Relationship Id="rId112" Type="http://schemas.openxmlformats.org/officeDocument/2006/relationships/slide" Target="slides/slide107.xml"/><Relationship Id="rId133" Type="http://schemas.openxmlformats.org/officeDocument/2006/relationships/slide" Target="slides/slide128.xml"/><Relationship Id="rId154" Type="http://schemas.openxmlformats.org/officeDocument/2006/relationships/slide" Target="slides/slide149.xml"/><Relationship Id="rId175" Type="http://schemas.openxmlformats.org/officeDocument/2006/relationships/slide" Target="slides/slide170.xml"/><Relationship Id="rId196" Type="http://schemas.openxmlformats.org/officeDocument/2006/relationships/slide" Target="slides/slide191.xml"/><Relationship Id="rId200" Type="http://schemas.openxmlformats.org/officeDocument/2006/relationships/slide" Target="slides/slide195.xml"/><Relationship Id="rId16" Type="http://schemas.openxmlformats.org/officeDocument/2006/relationships/slide" Target="slides/slide11.xml"/><Relationship Id="rId221" Type="http://schemas.openxmlformats.org/officeDocument/2006/relationships/slide" Target="slides/slide216.xml"/><Relationship Id="rId242" Type="http://schemas.openxmlformats.org/officeDocument/2006/relationships/slide" Target="slides/slide237.xml"/><Relationship Id="rId263" Type="http://schemas.openxmlformats.org/officeDocument/2006/relationships/slide" Target="slides/slide258.xml"/><Relationship Id="rId284" Type="http://schemas.openxmlformats.org/officeDocument/2006/relationships/slide" Target="slides/slide279.xml"/><Relationship Id="rId319" Type="http://schemas.openxmlformats.org/officeDocument/2006/relationships/slide" Target="slides/slide314.xml"/><Relationship Id="rId37" Type="http://schemas.openxmlformats.org/officeDocument/2006/relationships/slide" Target="slides/slide32.xml"/><Relationship Id="rId58" Type="http://schemas.openxmlformats.org/officeDocument/2006/relationships/slide" Target="slides/slide53.xml"/><Relationship Id="rId79" Type="http://schemas.openxmlformats.org/officeDocument/2006/relationships/slide" Target="slides/slide74.xml"/><Relationship Id="rId102" Type="http://schemas.openxmlformats.org/officeDocument/2006/relationships/slide" Target="slides/slide97.xml"/><Relationship Id="rId123" Type="http://schemas.openxmlformats.org/officeDocument/2006/relationships/slide" Target="slides/slide118.xml"/><Relationship Id="rId144" Type="http://schemas.openxmlformats.org/officeDocument/2006/relationships/slide" Target="slides/slide139.xml"/><Relationship Id="rId90" Type="http://schemas.openxmlformats.org/officeDocument/2006/relationships/slide" Target="slides/slide85.xml"/><Relationship Id="rId165" Type="http://schemas.openxmlformats.org/officeDocument/2006/relationships/slide" Target="slides/slide160.xml"/><Relationship Id="rId186" Type="http://schemas.openxmlformats.org/officeDocument/2006/relationships/slide" Target="slides/slide181.xml"/><Relationship Id="rId211" Type="http://schemas.openxmlformats.org/officeDocument/2006/relationships/slide" Target="slides/slide206.xml"/><Relationship Id="rId232" Type="http://schemas.openxmlformats.org/officeDocument/2006/relationships/slide" Target="slides/slide227.xml"/><Relationship Id="rId253" Type="http://schemas.openxmlformats.org/officeDocument/2006/relationships/slide" Target="slides/slide248.xml"/><Relationship Id="rId274" Type="http://schemas.openxmlformats.org/officeDocument/2006/relationships/slide" Target="slides/slide269.xml"/><Relationship Id="rId295" Type="http://schemas.openxmlformats.org/officeDocument/2006/relationships/slide" Target="slides/slide290.xml"/><Relationship Id="rId309" Type="http://schemas.openxmlformats.org/officeDocument/2006/relationships/slide" Target="slides/slide304.xml"/><Relationship Id="rId27" Type="http://schemas.openxmlformats.org/officeDocument/2006/relationships/slide" Target="slides/slide22.xml"/><Relationship Id="rId48" Type="http://schemas.openxmlformats.org/officeDocument/2006/relationships/slide" Target="slides/slide43.xml"/><Relationship Id="rId69" Type="http://schemas.openxmlformats.org/officeDocument/2006/relationships/slide" Target="slides/slide64.xml"/><Relationship Id="rId113" Type="http://schemas.openxmlformats.org/officeDocument/2006/relationships/slide" Target="slides/slide108.xml"/><Relationship Id="rId134" Type="http://schemas.openxmlformats.org/officeDocument/2006/relationships/slide" Target="slides/slide129.xml"/><Relationship Id="rId320" Type="http://schemas.openxmlformats.org/officeDocument/2006/relationships/notesMaster" Target="notesMasters/notesMaster1.xml"/><Relationship Id="rId80" Type="http://schemas.openxmlformats.org/officeDocument/2006/relationships/slide" Target="slides/slide75.xml"/><Relationship Id="rId155" Type="http://schemas.openxmlformats.org/officeDocument/2006/relationships/slide" Target="slides/slide150.xml"/><Relationship Id="rId176" Type="http://schemas.openxmlformats.org/officeDocument/2006/relationships/slide" Target="slides/slide171.xml"/><Relationship Id="rId197" Type="http://schemas.openxmlformats.org/officeDocument/2006/relationships/slide" Target="slides/slide192.xml"/><Relationship Id="rId201" Type="http://schemas.openxmlformats.org/officeDocument/2006/relationships/slide" Target="slides/slide196.xml"/><Relationship Id="rId222" Type="http://schemas.openxmlformats.org/officeDocument/2006/relationships/slide" Target="slides/slide217.xml"/><Relationship Id="rId243" Type="http://schemas.openxmlformats.org/officeDocument/2006/relationships/slide" Target="slides/slide238.xml"/><Relationship Id="rId264" Type="http://schemas.openxmlformats.org/officeDocument/2006/relationships/slide" Target="slides/slide259.xml"/><Relationship Id="rId285" Type="http://schemas.openxmlformats.org/officeDocument/2006/relationships/slide" Target="slides/slide280.xml"/><Relationship Id="rId17" Type="http://schemas.openxmlformats.org/officeDocument/2006/relationships/slide" Target="slides/slide12.xml"/><Relationship Id="rId38" Type="http://schemas.openxmlformats.org/officeDocument/2006/relationships/slide" Target="slides/slide33.xml"/><Relationship Id="rId59" Type="http://schemas.openxmlformats.org/officeDocument/2006/relationships/slide" Target="slides/slide54.xml"/><Relationship Id="rId103" Type="http://schemas.openxmlformats.org/officeDocument/2006/relationships/slide" Target="slides/slide98.xml"/><Relationship Id="rId124" Type="http://schemas.openxmlformats.org/officeDocument/2006/relationships/slide" Target="slides/slide119.xml"/><Relationship Id="rId310" Type="http://schemas.openxmlformats.org/officeDocument/2006/relationships/slide" Target="slides/slide305.xml"/><Relationship Id="rId70" Type="http://schemas.openxmlformats.org/officeDocument/2006/relationships/slide" Target="slides/slide65.xml"/><Relationship Id="rId91" Type="http://schemas.openxmlformats.org/officeDocument/2006/relationships/slide" Target="slides/slide86.xml"/><Relationship Id="rId145" Type="http://schemas.openxmlformats.org/officeDocument/2006/relationships/slide" Target="slides/slide140.xml"/><Relationship Id="rId166" Type="http://schemas.openxmlformats.org/officeDocument/2006/relationships/slide" Target="slides/slide161.xml"/><Relationship Id="rId187" Type="http://schemas.openxmlformats.org/officeDocument/2006/relationships/slide" Target="slides/slide182.xml"/><Relationship Id="rId1" Type="http://schemas.openxmlformats.org/officeDocument/2006/relationships/customXml" Target="../customXml/item1.xml"/><Relationship Id="rId212" Type="http://schemas.openxmlformats.org/officeDocument/2006/relationships/slide" Target="slides/slide207.xml"/><Relationship Id="rId233" Type="http://schemas.openxmlformats.org/officeDocument/2006/relationships/slide" Target="slides/slide228.xml"/><Relationship Id="rId254" Type="http://schemas.openxmlformats.org/officeDocument/2006/relationships/slide" Target="slides/slide249.xml"/><Relationship Id="rId28" Type="http://schemas.openxmlformats.org/officeDocument/2006/relationships/slide" Target="slides/slide23.xml"/><Relationship Id="rId49" Type="http://schemas.openxmlformats.org/officeDocument/2006/relationships/slide" Target="slides/slide44.xml"/><Relationship Id="rId114" Type="http://schemas.openxmlformats.org/officeDocument/2006/relationships/slide" Target="slides/slide109.xml"/><Relationship Id="rId275" Type="http://schemas.openxmlformats.org/officeDocument/2006/relationships/slide" Target="slides/slide270.xml"/><Relationship Id="rId296" Type="http://schemas.openxmlformats.org/officeDocument/2006/relationships/slide" Target="slides/slide291.xml"/><Relationship Id="rId300" Type="http://schemas.openxmlformats.org/officeDocument/2006/relationships/slide" Target="slides/slide295.xml"/><Relationship Id="rId60" Type="http://schemas.openxmlformats.org/officeDocument/2006/relationships/slide" Target="slides/slide55.xml"/><Relationship Id="rId81" Type="http://schemas.openxmlformats.org/officeDocument/2006/relationships/slide" Target="slides/slide76.xml"/><Relationship Id="rId135" Type="http://schemas.openxmlformats.org/officeDocument/2006/relationships/slide" Target="slides/slide130.xml"/><Relationship Id="rId156" Type="http://schemas.openxmlformats.org/officeDocument/2006/relationships/slide" Target="slides/slide151.xml"/><Relationship Id="rId177" Type="http://schemas.openxmlformats.org/officeDocument/2006/relationships/slide" Target="slides/slide172.xml"/><Relationship Id="rId198" Type="http://schemas.openxmlformats.org/officeDocument/2006/relationships/slide" Target="slides/slide193.xml"/><Relationship Id="rId321" Type="http://schemas.openxmlformats.org/officeDocument/2006/relationships/presProps" Target="presProps.xml"/><Relationship Id="rId202" Type="http://schemas.openxmlformats.org/officeDocument/2006/relationships/slide" Target="slides/slide197.xml"/><Relationship Id="rId223" Type="http://schemas.openxmlformats.org/officeDocument/2006/relationships/slide" Target="slides/slide218.xml"/><Relationship Id="rId244" Type="http://schemas.openxmlformats.org/officeDocument/2006/relationships/slide" Target="slides/slide239.xml"/><Relationship Id="rId18" Type="http://schemas.openxmlformats.org/officeDocument/2006/relationships/slide" Target="slides/slide13.xml"/><Relationship Id="rId39" Type="http://schemas.openxmlformats.org/officeDocument/2006/relationships/slide" Target="slides/slide34.xml"/><Relationship Id="rId265" Type="http://schemas.openxmlformats.org/officeDocument/2006/relationships/slide" Target="slides/slide260.xml"/><Relationship Id="rId286" Type="http://schemas.openxmlformats.org/officeDocument/2006/relationships/slide" Target="slides/slide281.xml"/><Relationship Id="rId50" Type="http://schemas.openxmlformats.org/officeDocument/2006/relationships/slide" Target="slides/slide45.xml"/><Relationship Id="rId104" Type="http://schemas.openxmlformats.org/officeDocument/2006/relationships/slide" Target="slides/slide99.xml"/><Relationship Id="rId125" Type="http://schemas.openxmlformats.org/officeDocument/2006/relationships/slide" Target="slides/slide120.xml"/><Relationship Id="rId146" Type="http://schemas.openxmlformats.org/officeDocument/2006/relationships/slide" Target="slides/slide141.xml"/><Relationship Id="rId167" Type="http://schemas.openxmlformats.org/officeDocument/2006/relationships/slide" Target="slides/slide162.xml"/><Relationship Id="rId188" Type="http://schemas.openxmlformats.org/officeDocument/2006/relationships/slide" Target="slides/slide183.xml"/><Relationship Id="rId311" Type="http://schemas.openxmlformats.org/officeDocument/2006/relationships/slide" Target="slides/slide306.xml"/><Relationship Id="rId71" Type="http://schemas.openxmlformats.org/officeDocument/2006/relationships/slide" Target="slides/slide66.xml"/><Relationship Id="rId92" Type="http://schemas.openxmlformats.org/officeDocument/2006/relationships/slide" Target="slides/slide87.xml"/><Relationship Id="rId213" Type="http://schemas.openxmlformats.org/officeDocument/2006/relationships/slide" Target="slides/slide208.xml"/><Relationship Id="rId234" Type="http://schemas.openxmlformats.org/officeDocument/2006/relationships/slide" Target="slides/slide229.xml"/><Relationship Id="rId2" Type="http://schemas.openxmlformats.org/officeDocument/2006/relationships/slideMaster" Target="slideMasters/slideMaster1.xml"/><Relationship Id="rId29" Type="http://schemas.openxmlformats.org/officeDocument/2006/relationships/slide" Target="slides/slide24.xml"/><Relationship Id="rId255" Type="http://schemas.openxmlformats.org/officeDocument/2006/relationships/slide" Target="slides/slide250.xml"/><Relationship Id="rId276" Type="http://schemas.openxmlformats.org/officeDocument/2006/relationships/slide" Target="slides/slide271.xml"/><Relationship Id="rId297" Type="http://schemas.openxmlformats.org/officeDocument/2006/relationships/slide" Target="slides/slide292.xml"/><Relationship Id="rId40" Type="http://schemas.openxmlformats.org/officeDocument/2006/relationships/slide" Target="slides/slide35.xml"/><Relationship Id="rId115" Type="http://schemas.openxmlformats.org/officeDocument/2006/relationships/slide" Target="slides/slide110.xml"/><Relationship Id="rId136" Type="http://schemas.openxmlformats.org/officeDocument/2006/relationships/slide" Target="slides/slide131.xml"/><Relationship Id="rId157" Type="http://schemas.openxmlformats.org/officeDocument/2006/relationships/slide" Target="slides/slide152.xml"/><Relationship Id="rId178" Type="http://schemas.openxmlformats.org/officeDocument/2006/relationships/slide" Target="slides/slide173.xml"/><Relationship Id="rId301" Type="http://schemas.openxmlformats.org/officeDocument/2006/relationships/slide" Target="slides/slide296.xml"/><Relationship Id="rId322" Type="http://schemas.openxmlformats.org/officeDocument/2006/relationships/viewProps" Target="viewProps.xml"/><Relationship Id="rId61" Type="http://schemas.openxmlformats.org/officeDocument/2006/relationships/slide" Target="slides/slide56.xml"/><Relationship Id="rId82" Type="http://schemas.openxmlformats.org/officeDocument/2006/relationships/slide" Target="slides/slide77.xml"/><Relationship Id="rId199" Type="http://schemas.openxmlformats.org/officeDocument/2006/relationships/slide" Target="slides/slide194.xml"/><Relationship Id="rId203" Type="http://schemas.openxmlformats.org/officeDocument/2006/relationships/slide" Target="slides/slide19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1BD4573-58E7-4156-A133-2731F5F8D1A6}" type="datetimeFigureOut">
              <a:rPr lang="en-US" smtClean="0"/>
              <a:t>21/Feb/2019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93B0CF2-7F87-4E02-A248-870047730F99}" type="slidenum">
              <a:rPr lang="en-US" smtClean="0"/>
              <a:t>‹#›</a:t>
            </a:fld>
            <a:endParaRPr lang="en-US"/>
          </a:p>
        </p:txBody>
      </p:sp>
    </p:spTree>
    <p:extLst>
      <p:ext uri="{BB962C8B-B14F-4D97-AF65-F5344CB8AC3E}">
        <p14:creationId xmlns:p14="http://schemas.microsoft.com/office/powerpoint/2010/main" val="361498132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err="1"/>
              <a:t>Các</a:t>
            </a:r>
            <a:r>
              <a:rPr lang="en-US" dirty="0"/>
              <a:t> </a:t>
            </a:r>
            <a:r>
              <a:rPr lang="en-US" dirty="0" err="1"/>
              <a:t>cơ</a:t>
            </a:r>
            <a:r>
              <a:rPr lang="en-US" dirty="0"/>
              <a:t> </a:t>
            </a:r>
            <a:r>
              <a:rPr lang="en-US" dirty="0" err="1"/>
              <a:t>chế</a:t>
            </a:r>
            <a:r>
              <a:rPr lang="en-US" dirty="0"/>
              <a:t> </a:t>
            </a:r>
            <a:r>
              <a:rPr lang="en-US" dirty="0" err="1"/>
              <a:t>phân</a:t>
            </a:r>
            <a:r>
              <a:rPr lang="en-US" dirty="0"/>
              <a:t> </a:t>
            </a:r>
            <a:r>
              <a:rPr lang="en-US" dirty="0" err="1"/>
              <a:t>tích</a:t>
            </a:r>
            <a:r>
              <a:rPr lang="en-US" dirty="0"/>
              <a:t> </a:t>
            </a:r>
            <a:r>
              <a:rPr lang="en-US" dirty="0" err="1"/>
              <a:t>thường</a:t>
            </a:r>
            <a:r>
              <a:rPr lang="en-US" dirty="0"/>
              <a:t> </a:t>
            </a:r>
            <a:r>
              <a:rPr lang="en-US" dirty="0" err="1"/>
              <a:t>là</a:t>
            </a:r>
            <a:r>
              <a:rPr lang="en-US" dirty="0"/>
              <a:t> </a:t>
            </a:r>
            <a:r>
              <a:rPr lang="en-US" dirty="0" err="1"/>
              <a:t>kết</a:t>
            </a:r>
            <a:r>
              <a:rPr lang="en-US" dirty="0"/>
              <a:t> </a:t>
            </a:r>
            <a:r>
              <a:rPr lang="en-US" dirty="0" err="1"/>
              <a:t>quả</a:t>
            </a:r>
            <a:r>
              <a:rPr lang="en-US" dirty="0"/>
              <a:t> </a:t>
            </a:r>
            <a:r>
              <a:rPr lang="en-US" dirty="0" err="1"/>
              <a:t>của</a:t>
            </a:r>
            <a:r>
              <a:rPr lang="en-US" dirty="0"/>
              <a:t> </a:t>
            </a:r>
            <a:r>
              <a:rPr lang="en-US" dirty="0" err="1"/>
              <a:t>việc</a:t>
            </a:r>
            <a:r>
              <a:rPr lang="en-US" dirty="0"/>
              <a:t> </a:t>
            </a:r>
            <a:r>
              <a:rPr lang="en-US" dirty="0" err="1"/>
              <a:t>khởi</a:t>
            </a:r>
            <a:r>
              <a:rPr lang="en-US" dirty="0"/>
              <a:t> </a:t>
            </a:r>
            <a:r>
              <a:rPr lang="en-US" dirty="0" err="1"/>
              <a:t>tạo</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kiến</a:t>
            </a:r>
            <a:r>
              <a:rPr lang="en-US" dirty="0"/>
              <a:t> ​​</a:t>
            </a:r>
            <a:r>
              <a:rPr lang="en-US" dirty="0" err="1"/>
              <a:t>trúc</a:t>
            </a:r>
            <a:r>
              <a:rPr lang="en-US" dirty="0"/>
              <a:t> </a:t>
            </a:r>
            <a:r>
              <a:rPr lang="en-US" dirty="0" err="1"/>
              <a:t>hoặc</a:t>
            </a:r>
            <a:r>
              <a:rPr lang="en-US" dirty="0"/>
              <a:t> </a:t>
            </a:r>
            <a:r>
              <a:rPr lang="en-US" dirty="0" err="1"/>
              <a:t>mẫu</a:t>
            </a:r>
            <a:r>
              <a:rPr lang="en-US" dirty="0"/>
              <a:t> </a:t>
            </a:r>
            <a:r>
              <a:rPr lang="en-US" dirty="0" err="1"/>
              <a:t>phân</a:t>
            </a:r>
            <a:r>
              <a:rPr lang="en-US" dirty="0"/>
              <a:t> </a:t>
            </a:r>
            <a:r>
              <a:rPr lang="en-US" dirty="0" err="1"/>
              <a:t>tích</a:t>
            </a:r>
            <a:r>
              <a:rPr lang="en-US" dirty="0"/>
              <a:t>. </a:t>
            </a:r>
            <a:r>
              <a:rPr lang="en-US" dirty="0" err="1"/>
              <a:t>Chúng</a:t>
            </a:r>
            <a:r>
              <a:rPr lang="en-US" dirty="0"/>
              <a:t> </a:t>
            </a:r>
            <a:r>
              <a:rPr lang="en-US" dirty="0" err="1"/>
              <a:t>cung</a:t>
            </a:r>
            <a:r>
              <a:rPr lang="en-US" dirty="0"/>
              <a:t> </a:t>
            </a:r>
            <a:r>
              <a:rPr lang="en-US" dirty="0" err="1"/>
              <a:t>cấp</a:t>
            </a:r>
            <a:r>
              <a:rPr lang="en-US" dirty="0"/>
              <a:t> </a:t>
            </a:r>
            <a:r>
              <a:rPr lang="en-US" dirty="0" err="1"/>
              <a:t>các</a:t>
            </a:r>
            <a:r>
              <a:rPr lang="en-US" dirty="0"/>
              <a:t> </a:t>
            </a:r>
            <a:r>
              <a:rPr lang="en-US" dirty="0" err="1"/>
              <a:t>hành</a:t>
            </a:r>
            <a:r>
              <a:rPr lang="en-US" dirty="0"/>
              <a:t> vi </a:t>
            </a:r>
            <a:r>
              <a:rPr lang="en-US" dirty="0" err="1"/>
              <a:t>cụ</a:t>
            </a:r>
            <a:r>
              <a:rPr lang="en-US" dirty="0"/>
              <a:t> </a:t>
            </a:r>
            <a:r>
              <a:rPr lang="en-US" dirty="0" err="1"/>
              <a:t>thể</a:t>
            </a:r>
            <a:r>
              <a:rPr lang="en-US" dirty="0"/>
              <a:t> </a:t>
            </a:r>
            <a:r>
              <a:rPr lang="en-US" dirty="0" err="1"/>
              <a:t>cho</a:t>
            </a:r>
            <a:r>
              <a:rPr lang="en-US" dirty="0"/>
              <a:t> </a:t>
            </a:r>
            <a:r>
              <a:rPr lang="en-US" dirty="0" err="1"/>
              <a:t>một</a:t>
            </a:r>
            <a:r>
              <a:rPr lang="en-US" dirty="0"/>
              <a:t> </a:t>
            </a:r>
            <a:r>
              <a:rPr lang="en-US" dirty="0" err="1"/>
              <a:t>lớp</a:t>
            </a:r>
            <a:r>
              <a:rPr lang="en-US" dirty="0"/>
              <a:t> </a:t>
            </a:r>
            <a:r>
              <a:rPr lang="en-US" dirty="0" err="1"/>
              <a:t>hoặc</a:t>
            </a:r>
            <a:r>
              <a:rPr lang="en-US" dirty="0"/>
              <a:t> </a:t>
            </a:r>
            <a:r>
              <a:rPr lang="en-US" dirty="0" err="1"/>
              <a:t>thành</a:t>
            </a:r>
            <a:r>
              <a:rPr lang="en-US" dirty="0"/>
              <a:t> </a:t>
            </a:r>
            <a:r>
              <a:rPr lang="en-US" dirty="0" err="1"/>
              <a:t>phần</a:t>
            </a:r>
            <a:r>
              <a:rPr lang="en-US" dirty="0"/>
              <a:t> </a:t>
            </a:r>
            <a:r>
              <a:rPr lang="en-US" dirty="0" err="1"/>
              <a:t>liên</a:t>
            </a:r>
            <a:r>
              <a:rPr lang="en-US" dirty="0"/>
              <a:t> </a:t>
            </a:r>
            <a:r>
              <a:rPr lang="en-US" dirty="0" err="1"/>
              <a:t>quan</a:t>
            </a:r>
            <a:r>
              <a:rPr lang="en-US" dirty="0"/>
              <a:t> </a:t>
            </a:r>
            <a:r>
              <a:rPr lang="en-US" dirty="0" err="1"/>
              <a:t>đến</a:t>
            </a:r>
            <a:r>
              <a:rPr lang="en-US" dirty="0"/>
              <a:t> domain, </a:t>
            </a:r>
            <a:r>
              <a:rPr lang="en-US" dirty="0" err="1"/>
              <a:t>hoặc</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hợp</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lớp</a:t>
            </a:r>
            <a:r>
              <a:rPr lang="en-US" dirty="0"/>
              <a:t> </a:t>
            </a:r>
            <a:r>
              <a:rPr lang="en-US" dirty="0" err="1"/>
              <a:t>và</a:t>
            </a:r>
            <a:r>
              <a:rPr lang="en-US" dirty="0"/>
              <a:t> </a:t>
            </a:r>
            <a:r>
              <a:rPr lang="en-US" dirty="0" err="1"/>
              <a:t>các</a:t>
            </a:r>
            <a:r>
              <a:rPr lang="en-US" dirty="0"/>
              <a:t> </a:t>
            </a:r>
            <a:r>
              <a:rPr lang="en-US" dirty="0" err="1"/>
              <a:t>thành</a:t>
            </a:r>
            <a:r>
              <a:rPr lang="en-US" dirty="0"/>
              <a:t> </a:t>
            </a:r>
            <a:r>
              <a:rPr lang="en-US" dirty="0" err="1"/>
              <a:t>phần</a:t>
            </a:r>
            <a:r>
              <a:rPr lang="en-US" dirty="0"/>
              <a:t>.</a:t>
            </a:r>
            <a:endParaRPr lang="vi-VN" dirty="0"/>
          </a:p>
          <a:p>
            <a:endParaRPr lang="en-US" dirty="0"/>
          </a:p>
        </p:txBody>
      </p:sp>
      <p:sp>
        <p:nvSpPr>
          <p:cNvPr id="4" name="Slide Number Placeholder 3"/>
          <p:cNvSpPr>
            <a:spLocks noGrp="1"/>
          </p:cNvSpPr>
          <p:nvPr>
            <p:ph type="sldNum" sz="quarter" idx="5"/>
          </p:nvPr>
        </p:nvSpPr>
        <p:spPr/>
        <p:txBody>
          <a:bodyPr/>
          <a:lstStyle/>
          <a:p>
            <a:fld id="{893B0CF2-7F87-4E02-A248-870047730F99}" type="slidenum">
              <a:rPr lang="en-US" smtClean="0"/>
              <a:t>240</a:t>
            </a:fld>
            <a:endParaRPr lang="en-US"/>
          </a:p>
        </p:txBody>
      </p:sp>
    </p:spTree>
    <p:extLst>
      <p:ext uri="{BB962C8B-B14F-4D97-AF65-F5344CB8AC3E}">
        <p14:creationId xmlns:p14="http://schemas.microsoft.com/office/powerpoint/2010/main" val="154334098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1">
        <a:schemeClr val="bg1"/>
      </p:bgRef>
    </p:bg>
    <p:spTree>
      <p:nvGrpSpPr>
        <p:cNvPr id="1" name=""/>
        <p:cNvGrpSpPr/>
        <p:nvPr/>
      </p:nvGrpSpPr>
      <p:grpSpPr>
        <a:xfrm>
          <a:off x="0" y="0"/>
          <a:ext cx="0" cy="0"/>
          <a:chOff x="0" y="0"/>
          <a:chExt cx="0" cy="0"/>
        </a:xfrm>
      </p:grpSpPr>
      <p:sp>
        <p:nvSpPr>
          <p:cNvPr id="30" name="Date Placeholder 29"/>
          <p:cNvSpPr>
            <a:spLocks noGrp="1"/>
          </p:cNvSpPr>
          <p:nvPr>
            <p:ph type="dt" sz="half" idx="10"/>
          </p:nvPr>
        </p:nvSpPr>
        <p:spPr/>
        <p:txBody>
          <a:bodyPr/>
          <a:lstStyle/>
          <a:p>
            <a:r>
              <a:rPr lang="en-US"/>
              <a:t> </a:t>
            </a:r>
          </a:p>
        </p:txBody>
      </p:sp>
      <p:sp>
        <p:nvSpPr>
          <p:cNvPr id="19" name="Footer Placeholder 18"/>
          <p:cNvSpPr>
            <a:spLocks noGrp="1"/>
          </p:cNvSpPr>
          <p:nvPr>
            <p:ph type="ftr" sz="quarter" idx="11"/>
          </p:nvPr>
        </p:nvSpPr>
        <p:spPr/>
        <p:txBody>
          <a:bodyPr/>
          <a:lstStyle/>
          <a:p>
            <a:r>
              <a:rPr lang="en-US"/>
              <a:t>GV: Từ Thị Xuân Hiền</a:t>
            </a:r>
          </a:p>
        </p:txBody>
      </p:sp>
      <p:sp>
        <p:nvSpPr>
          <p:cNvPr id="27" name="Slide Number Placeholder 26"/>
          <p:cNvSpPr>
            <a:spLocks noGrp="1"/>
          </p:cNvSpPr>
          <p:nvPr>
            <p:ph type="sldNum" sz="quarter" idx="12"/>
          </p:nvPr>
        </p:nvSpPr>
        <p:spPr/>
        <p:txBody>
          <a:bodyPr/>
          <a:lstStyle/>
          <a:p>
            <a:fld id="{401CF334-2D5C-4859-84A6-CA7E6E43FAEB}" type="slidenum">
              <a:rPr lang="en-US" smtClean="0"/>
              <a:t>‹#›</a:t>
            </a:fld>
            <a:endParaRPr lang="en-US"/>
          </a:p>
        </p:txBody>
      </p:sp>
      <p:sp>
        <p:nvSpPr>
          <p:cNvPr id="17" name="Subtitle 16"/>
          <p:cNvSpPr>
            <a:spLocks noGrp="1"/>
          </p:cNvSpPr>
          <p:nvPr>
            <p:ph type="subTitle" idx="1"/>
          </p:nvPr>
        </p:nvSpPr>
        <p:spPr>
          <a:xfrm>
            <a:off x="711200" y="3228536"/>
            <a:ext cx="10472928"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a:t>Click to edit Master subtitle style</a:t>
            </a:r>
          </a:p>
        </p:txBody>
      </p:sp>
      <p:sp>
        <p:nvSpPr>
          <p:cNvPr id="9" name="Title 8"/>
          <p:cNvSpPr>
            <a:spLocks noGrp="1"/>
          </p:cNvSpPr>
          <p:nvPr>
            <p:ph type="ctrTitle"/>
          </p:nvPr>
        </p:nvSpPr>
        <p:spPr>
          <a:xfrm>
            <a:off x="711200" y="1371600"/>
            <a:ext cx="10468864"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tx2"/>
                </a:solidFill>
                <a:effectLst/>
                <a:latin typeface="+mj-lt"/>
                <a:ea typeface="+mj-ea"/>
                <a:cs typeface="+mj-cs"/>
              </a:defRPr>
            </a:lvl1pPr>
          </a:lstStyle>
          <a:p>
            <a:r>
              <a:rPr kumimoji="0" lang="en-US"/>
              <a:t>Click to edit Master title style</a:t>
            </a:r>
            <a:endParaRPr kumimoji="0" lang="en-US" dirty="0"/>
          </a:p>
        </p:txBody>
      </p:sp>
      <p:cxnSp>
        <p:nvCxnSpPr>
          <p:cNvPr id="5" name="Straight Connector 4"/>
          <p:cNvCxnSpPr/>
          <p:nvPr/>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grpSp>
        <p:nvGrpSpPr>
          <p:cNvPr id="10" name="Group 9"/>
          <p:cNvGrpSpPr/>
          <p:nvPr/>
        </p:nvGrpSpPr>
        <p:grpSpPr>
          <a:xfrm>
            <a:off x="0" y="6208894"/>
            <a:ext cx="12192000" cy="649106"/>
            <a:chOff x="0" y="6208894"/>
            <a:chExt cx="12192000" cy="649106"/>
          </a:xfrm>
        </p:grpSpPr>
        <p:sp>
          <p:nvSpPr>
            <p:cNvPr id="2" name="Rectangle 1"/>
            <p:cNvSpPr/>
            <p:nvPr/>
          </p:nvSpPr>
          <p:spPr>
            <a:xfrm>
              <a:off x="3048" y="6220178"/>
              <a:ext cx="12188952" cy="637822"/>
            </a:xfrm>
            <a:prstGeom prst="rect">
              <a:avLst/>
            </a:prstGeom>
            <a:ln>
              <a:no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7" name="Straight Connector 6"/>
            <p:cNvCxnSpPr/>
            <p:nvPr/>
          </p:nvCxnSpPr>
          <p:spPr>
            <a:xfrm>
              <a:off x="0" y="6208894"/>
              <a:ext cx="12192000" cy="0"/>
            </a:xfrm>
            <a:prstGeom prst="line">
              <a:avLst/>
            </a:prstGeom>
            <a:ln w="12700">
              <a:solidFill>
                <a:schemeClr val="tx2"/>
              </a:solidFill>
            </a:ln>
          </p:spPr>
          <p:style>
            <a:lnRef idx="1">
              <a:schemeClr val="accent1"/>
            </a:lnRef>
            <a:fillRef idx="0">
              <a:schemeClr val="accent1"/>
            </a:fillRef>
            <a:effectRef idx="0">
              <a:schemeClr val="accent1"/>
            </a:effectRef>
            <a:fontRef idx="minor">
              <a:schemeClr val="tx1"/>
            </a:fontRef>
          </p:style>
        </p:cxnSp>
      </p:grpSp>
      <p:cxnSp>
        <p:nvCxnSpPr>
          <p:cNvPr id="11" name="Straight Connector 10"/>
          <p:cNvCxnSpPr/>
          <p:nvPr userDrawn="1"/>
        </p:nvCxnSpPr>
        <p:spPr>
          <a:xfrm flipV="1">
            <a:off x="3048" y="5937956"/>
            <a:ext cx="8241" cy="5644"/>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08200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p:txBody>
          <a:bodyPr/>
          <a:lstStyle/>
          <a:p>
            <a:r>
              <a:rPr kumimoji="0" lang="en-US"/>
              <a:t>Click to edit Master title style</a:t>
            </a:r>
          </a:p>
        </p:txBody>
      </p:sp>
    </p:spTree>
    <p:extLst>
      <p:ext uri="{BB962C8B-B14F-4D97-AF65-F5344CB8AC3E}">
        <p14:creationId xmlns:p14="http://schemas.microsoft.com/office/powerpoint/2010/main" val="8777770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Vertical Text Placeholder 2"/>
          <p:cNvSpPr>
            <a:spLocks noGrp="1"/>
          </p:cNvSpPr>
          <p:nvPr>
            <p:ph type="body" orient="vert" idx="1"/>
          </p:nvPr>
        </p:nvSpPr>
        <p:spPr>
          <a:xfrm>
            <a:off x="609600" y="914402"/>
            <a:ext cx="8026400" cy="5211763"/>
          </a:xfrm>
        </p:spPr>
        <p:txBody>
          <a:bodyPr vert="eaVert"/>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Vertical Title 1"/>
          <p:cNvSpPr>
            <a:spLocks noGrp="1"/>
          </p:cNvSpPr>
          <p:nvPr>
            <p:ph type="title" orient="vert"/>
          </p:nvPr>
        </p:nvSpPr>
        <p:spPr>
          <a:xfrm>
            <a:off x="8839200" y="914402"/>
            <a:ext cx="2743200" cy="5211763"/>
          </a:xfrm>
        </p:spPr>
        <p:txBody>
          <a:bodyPr vert="eaVert"/>
          <a:lstStyle/>
          <a:p>
            <a:r>
              <a:rPr kumimoji="0" lang="en-US"/>
              <a:t>Click to edit Master title style</a:t>
            </a:r>
          </a:p>
        </p:txBody>
      </p:sp>
    </p:spTree>
    <p:extLst>
      <p:ext uri="{BB962C8B-B14F-4D97-AF65-F5344CB8AC3E}">
        <p14:creationId xmlns:p14="http://schemas.microsoft.com/office/powerpoint/2010/main" val="33697544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241877808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1625862650"/>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1087254828"/>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186333608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a:t>
            </a:r>
          </a:p>
        </p:txBody>
      </p:sp>
      <p:sp>
        <p:nvSpPr>
          <p:cNvPr id="8" name="Footer Placeholder 7"/>
          <p:cNvSpPr>
            <a:spLocks noGrp="1"/>
          </p:cNvSpPr>
          <p:nvPr>
            <p:ph type="ftr" sz="quarter" idx="11"/>
          </p:nvPr>
        </p:nvSpPr>
        <p:spPr/>
        <p:txBody>
          <a:bodyPr/>
          <a:lstStyle/>
          <a:p>
            <a:r>
              <a:rPr lang="en-US"/>
              <a:t>GV: Từ Thị Xuân Hiền</a:t>
            </a:r>
          </a:p>
        </p:txBody>
      </p:sp>
      <p:sp>
        <p:nvSpPr>
          <p:cNvPr id="9" name="Slide Number Placeholder 8"/>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4165515813"/>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a:t>
            </a:r>
          </a:p>
        </p:txBody>
      </p:sp>
      <p:sp>
        <p:nvSpPr>
          <p:cNvPr id="4" name="Footer Placeholder 3"/>
          <p:cNvSpPr>
            <a:spLocks noGrp="1"/>
          </p:cNvSpPr>
          <p:nvPr>
            <p:ph type="ftr" sz="quarter" idx="11"/>
          </p:nvPr>
        </p:nvSpPr>
        <p:spPr/>
        <p:txBody>
          <a:bodyPr/>
          <a:lstStyle/>
          <a:p>
            <a:r>
              <a:rPr lang="en-US"/>
              <a:t>GV: Từ Thị Xuân Hiền</a:t>
            </a:r>
          </a:p>
        </p:txBody>
      </p:sp>
      <p:sp>
        <p:nvSpPr>
          <p:cNvPr id="5" name="Slide Number Placeholder 4"/>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3252112584"/>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a:t>
            </a:r>
          </a:p>
        </p:txBody>
      </p:sp>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29755473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3210148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Content Placeholder 2"/>
          <p:cNvSpPr>
            <a:spLocks noGrp="1"/>
          </p:cNvSpPr>
          <p:nvPr>
            <p:ph idx="1"/>
          </p:nvPr>
        </p:nvSpPr>
        <p:spPr>
          <a:xfrm>
            <a:off x="609600" y="1719618"/>
            <a:ext cx="10972800" cy="4604982"/>
          </a:xfrm>
        </p:spPr>
        <p:txBody>
          <a:bodyPr>
            <a:normAutofit/>
          </a:bodyPr>
          <a:lstStyle>
            <a:lvl1pPr marL="274320" indent="-274320" algn="just">
              <a:buClrTx/>
              <a:buFont typeface="Wingdings" panose="05000000000000000000" pitchFamily="2" charset="2"/>
              <a:buChar char="q"/>
              <a:defRPr sz="2800">
                <a:latin typeface="Arial" panose="020B0604020202020204" pitchFamily="34" charset="0"/>
                <a:cs typeface="Arial" panose="020B0604020202020204" pitchFamily="34" charset="0"/>
              </a:defRPr>
            </a:lvl1pPr>
            <a:lvl2pPr algn="just">
              <a:defRPr sz="2800">
                <a:latin typeface="Arial" panose="020B0604020202020204" pitchFamily="34" charset="0"/>
                <a:cs typeface="Arial" panose="020B0604020202020204" pitchFamily="34" charset="0"/>
              </a:defRPr>
            </a:lvl2pPr>
            <a:lvl3pPr algn="just">
              <a:defRPr sz="2400">
                <a:latin typeface="Arial" panose="020B0604020202020204" pitchFamily="34" charset="0"/>
                <a:cs typeface="Arial" panose="020B0604020202020204" pitchFamily="34" charset="0"/>
              </a:defRPr>
            </a:lvl3pPr>
            <a:lvl4pPr algn="just">
              <a:defRPr sz="2400">
                <a:latin typeface="Arial" panose="020B0604020202020204" pitchFamily="34" charset="0"/>
                <a:cs typeface="Arial" panose="020B0604020202020204" pitchFamily="34" charset="0"/>
              </a:defRPr>
            </a:lvl4pPr>
            <a:lvl5pPr algn="just">
              <a:defRPr sz="2400">
                <a:latin typeface="Arial" panose="020B0604020202020204" pitchFamily="34" charset="0"/>
                <a:cs typeface="Arial" panose="020B0604020202020204" pitchFamily="34" charset="0"/>
              </a:defRPr>
            </a:lvl5pPr>
          </a:lstStyle>
          <a:p>
            <a:pPr lvl="0" eaLnBrk="1" latinLnBrk="0" hangingPunct="1"/>
            <a:r>
              <a:rPr lang="en-US" dirty="0"/>
              <a:t>Click to edit Master text styles</a:t>
            </a:r>
          </a:p>
          <a:p>
            <a:pPr lvl="1" eaLnBrk="1" latinLnBrk="0" hangingPunct="1"/>
            <a:r>
              <a:rPr lang="en-US" dirty="0"/>
              <a:t>Second level</a:t>
            </a:r>
          </a:p>
          <a:p>
            <a:pPr lvl="2" eaLnBrk="1" latinLnBrk="0" hangingPunct="1"/>
            <a:r>
              <a:rPr lang="en-US" dirty="0"/>
              <a:t>Third level</a:t>
            </a:r>
          </a:p>
          <a:p>
            <a:pPr lvl="3" eaLnBrk="1" latinLnBrk="0" hangingPunct="1"/>
            <a:r>
              <a:rPr lang="en-US" dirty="0"/>
              <a:t>Fourth level</a:t>
            </a:r>
          </a:p>
          <a:p>
            <a:pPr lvl="4" eaLnBrk="1" latinLnBrk="0" hangingPunct="1"/>
            <a:r>
              <a:rPr lang="en-US" dirty="0"/>
              <a:t>Fifth level</a:t>
            </a:r>
            <a:endParaRPr kumimoji="0" lang="en-US" dirty="0"/>
          </a:p>
        </p:txBody>
      </p:sp>
      <p:sp>
        <p:nvSpPr>
          <p:cNvPr id="2" name="Title 1"/>
          <p:cNvSpPr>
            <a:spLocks noGrp="1"/>
          </p:cNvSpPr>
          <p:nvPr>
            <p:ph type="title"/>
          </p:nvPr>
        </p:nvSpPr>
        <p:spPr>
          <a:xfrm>
            <a:off x="609600" y="704088"/>
            <a:ext cx="10972800" cy="879052"/>
          </a:xfrm>
        </p:spPr>
        <p:txBody>
          <a:bodyPr/>
          <a:lstStyle>
            <a:lvl1pPr>
              <a:defRPr b="1">
                <a:latin typeface="Arial" panose="020B0604020202020204" pitchFamily="34" charset="0"/>
                <a:cs typeface="Arial" panose="020B0604020202020204" pitchFamily="34" charset="0"/>
              </a:defRPr>
            </a:lvl1pPr>
          </a:lstStyle>
          <a:p>
            <a:r>
              <a:rPr kumimoji="0" lang="en-US"/>
              <a:t>Click to edit Master title style</a:t>
            </a:r>
          </a:p>
        </p:txBody>
      </p:sp>
    </p:spTree>
    <p:extLst>
      <p:ext uri="{BB962C8B-B14F-4D97-AF65-F5344CB8AC3E}">
        <p14:creationId xmlns:p14="http://schemas.microsoft.com/office/powerpoint/2010/main" val="14816821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135601854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3163689843"/>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AB3E524B-FB0E-40CF-9426-711AF78D95FB}" type="slidenum">
              <a:rPr lang="en-US" smtClean="0"/>
              <a:t>‹#›</a:t>
            </a:fld>
            <a:endParaRPr lang="en-US"/>
          </a:p>
        </p:txBody>
      </p:sp>
    </p:spTree>
    <p:extLst>
      <p:ext uri="{BB962C8B-B14F-4D97-AF65-F5344CB8AC3E}">
        <p14:creationId xmlns:p14="http://schemas.microsoft.com/office/powerpoint/2010/main" val="2429375561"/>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131067037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152191973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377442307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183216002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a:t>
            </a:r>
          </a:p>
        </p:txBody>
      </p:sp>
      <p:sp>
        <p:nvSpPr>
          <p:cNvPr id="8" name="Footer Placeholder 7"/>
          <p:cNvSpPr>
            <a:spLocks noGrp="1"/>
          </p:cNvSpPr>
          <p:nvPr>
            <p:ph type="ftr" sz="quarter" idx="11"/>
          </p:nvPr>
        </p:nvSpPr>
        <p:spPr/>
        <p:txBody>
          <a:bodyPr/>
          <a:lstStyle/>
          <a:p>
            <a:r>
              <a:rPr lang="en-US"/>
              <a:t>GV: Từ Thị Xuân Hiền</a:t>
            </a:r>
          </a:p>
        </p:txBody>
      </p:sp>
      <p:sp>
        <p:nvSpPr>
          <p:cNvPr id="9" name="Slide Number Placeholder 8"/>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367604228"/>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a:t>
            </a:r>
          </a:p>
        </p:txBody>
      </p:sp>
      <p:sp>
        <p:nvSpPr>
          <p:cNvPr id="4" name="Footer Placeholder 3"/>
          <p:cNvSpPr>
            <a:spLocks noGrp="1"/>
          </p:cNvSpPr>
          <p:nvPr>
            <p:ph type="ftr" sz="quarter" idx="11"/>
          </p:nvPr>
        </p:nvSpPr>
        <p:spPr/>
        <p:txBody>
          <a:bodyPr/>
          <a:lstStyle/>
          <a:p>
            <a:r>
              <a:rPr lang="en-US"/>
              <a:t>GV: Từ Thị Xuân Hiền</a:t>
            </a:r>
          </a:p>
        </p:txBody>
      </p:sp>
      <p:sp>
        <p:nvSpPr>
          <p:cNvPr id="5" name="Slide Number Placeholder 4"/>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3626181574"/>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a:t>
            </a:r>
          </a:p>
        </p:txBody>
      </p:sp>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84133618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401CF334-2D5C-4859-84A6-CA7E6E43FAEB}" type="slidenum">
              <a:rPr lang="en-US" smtClean="0"/>
              <a:t>‹#›</a:t>
            </a:fld>
            <a:endParaRPr lang="en-US"/>
          </a:p>
        </p:txBody>
      </p:sp>
      <p:sp>
        <p:nvSpPr>
          <p:cNvPr id="3" name="Text Placeholder 2"/>
          <p:cNvSpPr>
            <a:spLocks noGrp="1"/>
          </p:cNvSpPr>
          <p:nvPr>
            <p:ph type="body" idx="1"/>
          </p:nvPr>
        </p:nvSpPr>
        <p:spPr>
          <a:xfrm>
            <a:off x="707136" y="2704664"/>
            <a:ext cx="103632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a:t>Click to edit Master text styles</a:t>
            </a:r>
          </a:p>
        </p:txBody>
      </p:sp>
      <p:sp>
        <p:nvSpPr>
          <p:cNvPr id="2" name="Title 1"/>
          <p:cNvSpPr>
            <a:spLocks noGrp="1"/>
          </p:cNvSpPr>
          <p:nvPr>
            <p:ph type="title"/>
          </p:nvPr>
        </p:nvSpPr>
        <p:spPr>
          <a:xfrm>
            <a:off x="707136" y="1316736"/>
            <a:ext cx="103632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35319339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396055476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1893776111"/>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23278681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0A88B0A7-C315-4970-A110-949C9AD426EF}" type="slidenum">
              <a:rPr lang="en-US" smtClean="0"/>
              <a:t>‹#›</a:t>
            </a:fld>
            <a:endParaRPr lang="en-US"/>
          </a:p>
        </p:txBody>
      </p:sp>
    </p:spTree>
    <p:extLst>
      <p:ext uri="{BB962C8B-B14F-4D97-AF65-F5344CB8AC3E}">
        <p14:creationId xmlns:p14="http://schemas.microsoft.com/office/powerpoint/2010/main" val="3644678408"/>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249944052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4090161686"/>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4233790026"/>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4034187939"/>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r>
              <a:rPr lang="en-US"/>
              <a:t> </a:t>
            </a:r>
          </a:p>
        </p:txBody>
      </p:sp>
      <p:sp>
        <p:nvSpPr>
          <p:cNvPr id="8" name="Footer Placeholder 7"/>
          <p:cNvSpPr>
            <a:spLocks noGrp="1"/>
          </p:cNvSpPr>
          <p:nvPr>
            <p:ph type="ftr" sz="quarter" idx="11"/>
          </p:nvPr>
        </p:nvSpPr>
        <p:spPr/>
        <p:txBody>
          <a:bodyPr/>
          <a:lstStyle/>
          <a:p>
            <a:r>
              <a:rPr lang="en-US"/>
              <a:t>GV: Từ Thị Xuân Hiền</a:t>
            </a:r>
          </a:p>
        </p:txBody>
      </p:sp>
      <p:sp>
        <p:nvSpPr>
          <p:cNvPr id="9" name="Slide Number Placeholder 8"/>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46131950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r>
              <a:rPr lang="en-US"/>
              <a:t> </a:t>
            </a:r>
          </a:p>
        </p:txBody>
      </p:sp>
      <p:sp>
        <p:nvSpPr>
          <p:cNvPr id="4" name="Footer Placeholder 3"/>
          <p:cNvSpPr>
            <a:spLocks noGrp="1"/>
          </p:cNvSpPr>
          <p:nvPr>
            <p:ph type="ftr" sz="quarter" idx="11"/>
          </p:nvPr>
        </p:nvSpPr>
        <p:spPr/>
        <p:txBody>
          <a:bodyPr/>
          <a:lstStyle/>
          <a:p>
            <a:r>
              <a:rPr lang="en-US"/>
              <a:t>GV: Từ Thị Xuân Hiền</a:t>
            </a:r>
          </a:p>
        </p:txBody>
      </p:sp>
      <p:sp>
        <p:nvSpPr>
          <p:cNvPr id="5" name="Slide Number Placeholder 4"/>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183885246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2"/>
          </p:nvPr>
        </p:nvSpPr>
        <p:spPr>
          <a:xfrm>
            <a:off x="6197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Content Placeholder 2"/>
          <p:cNvSpPr>
            <a:spLocks noGrp="1"/>
          </p:cNvSpPr>
          <p:nvPr>
            <p:ph sz="half" idx="1"/>
          </p:nvPr>
        </p:nvSpPr>
        <p:spPr>
          <a:xfrm>
            <a:off x="609600" y="1920085"/>
            <a:ext cx="53848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2" name="Title 1"/>
          <p:cNvSpPr>
            <a:spLocks noGrp="1"/>
          </p:cNvSpPr>
          <p:nvPr>
            <p:ph type="title"/>
          </p:nvPr>
        </p:nvSpPr>
        <p:spPr>
          <a:xfrm>
            <a:off x="609600" y="704088"/>
            <a:ext cx="10972800" cy="1143000"/>
          </a:xfrm>
        </p:spPr>
        <p:txBody>
          <a:bodyPr/>
          <a:lstStyle/>
          <a:p>
            <a:r>
              <a:rPr kumimoji="0" lang="en-US"/>
              <a:t>Click to edit Master title style</a:t>
            </a:r>
          </a:p>
        </p:txBody>
      </p:sp>
    </p:spTree>
    <p:extLst>
      <p:ext uri="{BB962C8B-B14F-4D97-AF65-F5344CB8AC3E}">
        <p14:creationId xmlns:p14="http://schemas.microsoft.com/office/powerpoint/2010/main" val="10901865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a:t>
            </a:r>
          </a:p>
        </p:txBody>
      </p:sp>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1354562796"/>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2192463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471916057"/>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391342407"/>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r>
              <a:rPr lang="en-US"/>
              <a:t> </a:t>
            </a:r>
          </a:p>
        </p:txBody>
      </p:sp>
      <p:sp>
        <p:nvSpPr>
          <p:cNvPr id="5" name="Footer Placeholder 4"/>
          <p:cNvSpPr>
            <a:spLocks noGrp="1"/>
          </p:cNvSpPr>
          <p:nvPr>
            <p:ph type="ftr" sz="quarter" idx="11"/>
          </p:nvPr>
        </p:nvSpPr>
        <p:spPr/>
        <p:txBody>
          <a:bodyPr/>
          <a:lstStyle/>
          <a:p>
            <a:r>
              <a:rPr lang="en-US"/>
              <a:t>GV: Từ Thị Xuân Hiền</a:t>
            </a:r>
          </a:p>
        </p:txBody>
      </p:sp>
      <p:sp>
        <p:nvSpPr>
          <p:cNvPr id="6" name="Slide Number Placeholder 5"/>
          <p:cNvSpPr>
            <a:spLocks noGrp="1"/>
          </p:cNvSpPr>
          <p:nvPr>
            <p:ph type="sldNum" sz="quarter" idx="12"/>
          </p:nvPr>
        </p:nvSpPr>
        <p:spPr/>
        <p:txBody>
          <a:bodyPr/>
          <a:lstStyle/>
          <a:p>
            <a:fld id="{69E66792-0F64-455E-BC83-B02C5BFDDF1C}" type="slidenum">
              <a:rPr lang="en-US" smtClean="0"/>
              <a:t>‹#›</a:t>
            </a:fld>
            <a:endParaRPr lang="en-US"/>
          </a:p>
        </p:txBody>
      </p:sp>
    </p:spTree>
    <p:extLst>
      <p:ext uri="{BB962C8B-B14F-4D97-AF65-F5344CB8AC3E}">
        <p14:creationId xmlns:p14="http://schemas.microsoft.com/office/powerpoint/2010/main" val="138778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7" name="Date Placeholder 6"/>
          <p:cNvSpPr>
            <a:spLocks noGrp="1"/>
          </p:cNvSpPr>
          <p:nvPr>
            <p:ph type="dt" sz="half" idx="10"/>
          </p:nvPr>
        </p:nvSpPr>
        <p:spPr/>
        <p:txBody>
          <a:bodyPr/>
          <a:lstStyle/>
          <a:p>
            <a:r>
              <a:rPr lang="en-US"/>
              <a:t> </a:t>
            </a:r>
          </a:p>
        </p:txBody>
      </p:sp>
      <p:sp>
        <p:nvSpPr>
          <p:cNvPr id="8" name="Footer Placeholder 7"/>
          <p:cNvSpPr>
            <a:spLocks noGrp="1"/>
          </p:cNvSpPr>
          <p:nvPr>
            <p:ph type="ftr" sz="quarter" idx="11"/>
          </p:nvPr>
        </p:nvSpPr>
        <p:spPr/>
        <p:txBody>
          <a:bodyPr/>
          <a:lstStyle/>
          <a:p>
            <a:r>
              <a:rPr lang="en-US"/>
              <a:t>GV: Từ Thị Xuân Hiền</a:t>
            </a:r>
          </a:p>
        </p:txBody>
      </p:sp>
      <p:sp>
        <p:nvSpPr>
          <p:cNvPr id="9" name="Slide Number Placeholder 8"/>
          <p:cNvSpPr>
            <a:spLocks noGrp="1"/>
          </p:cNvSpPr>
          <p:nvPr>
            <p:ph type="sldNum" sz="quarter" idx="12"/>
          </p:nvPr>
        </p:nvSpPr>
        <p:spPr/>
        <p:txBody>
          <a:bodyPr/>
          <a:lstStyle/>
          <a:p>
            <a:fld id="{401CF334-2D5C-4859-84A6-CA7E6E43FAEB}" type="slidenum">
              <a:rPr lang="en-US" smtClean="0"/>
              <a:t>‹#›</a:t>
            </a:fld>
            <a:endParaRPr lang="en-US"/>
          </a:p>
        </p:txBody>
      </p:sp>
      <p:sp>
        <p:nvSpPr>
          <p:cNvPr id="6" name="Content Placeholder 5"/>
          <p:cNvSpPr>
            <a:spLocks noGrp="1"/>
          </p:cNvSpPr>
          <p:nvPr>
            <p:ph sz="quarter" idx="4"/>
          </p:nvPr>
        </p:nvSpPr>
        <p:spPr>
          <a:xfrm>
            <a:off x="6193368" y="2514600"/>
            <a:ext cx="5389033"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4" name="Text Placeholder 3"/>
          <p:cNvSpPr>
            <a:spLocks noGrp="1"/>
          </p:cNvSpPr>
          <p:nvPr>
            <p:ph type="body" sz="half" idx="3"/>
          </p:nvPr>
        </p:nvSpPr>
        <p:spPr>
          <a:xfrm>
            <a:off x="6193368" y="1859758"/>
            <a:ext cx="5389033" cy="654843"/>
          </a:xfrm>
        </p:spPr>
        <p:txBody>
          <a:bodyPr lIns="45720" tIns="0" rIns="45720" bIns="0" anchor="ct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5" name="Content Placeholder 4"/>
          <p:cNvSpPr>
            <a:spLocks noGrp="1"/>
          </p:cNvSpPr>
          <p:nvPr>
            <p:ph sz="quarter" idx="2"/>
          </p:nvPr>
        </p:nvSpPr>
        <p:spPr>
          <a:xfrm>
            <a:off x="609600" y="2514600"/>
            <a:ext cx="5386917"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1"/>
          </p:nvPr>
        </p:nvSpPr>
        <p:spPr>
          <a:xfrm>
            <a:off x="609600" y="1855248"/>
            <a:ext cx="5386917" cy="659352"/>
          </a:xfrm>
        </p:spPr>
        <p:txBody>
          <a:bodyPr lIns="45720" tIns="0" rIns="45720" bIns="0" anchor="ctr">
            <a:noAutofit/>
          </a:bodyPr>
          <a:lstStyle>
            <a:lvl1pPr marL="0" indent="0">
              <a:buNone/>
              <a:defRPr sz="2400" b="1" cap="none" baseline="0">
                <a:solidFill>
                  <a:schemeClr val="tx1"/>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a:t>Click to edit Master text styles</a:t>
            </a:r>
          </a:p>
        </p:txBody>
      </p:sp>
      <p:sp>
        <p:nvSpPr>
          <p:cNvPr id="2" name="Title 1"/>
          <p:cNvSpPr>
            <a:spLocks noGrp="1"/>
          </p:cNvSpPr>
          <p:nvPr>
            <p:ph type="title"/>
          </p:nvPr>
        </p:nvSpPr>
        <p:spPr>
          <a:xfrm>
            <a:off x="609600" y="704088"/>
            <a:ext cx="10972800" cy="1143000"/>
          </a:xfrm>
        </p:spPr>
        <p:txBody>
          <a:bodyPr tIns="45720" anchor="b"/>
          <a:lstStyle>
            <a:lvl1pPr>
              <a:defRPr/>
            </a:lvl1pPr>
          </a:lstStyle>
          <a:p>
            <a:r>
              <a:rPr kumimoji="0" lang="en-US"/>
              <a:t>Click to edit Master title style</a:t>
            </a:r>
          </a:p>
        </p:txBody>
      </p:sp>
    </p:spTree>
    <p:extLst>
      <p:ext uri="{BB962C8B-B14F-4D97-AF65-F5344CB8AC3E}">
        <p14:creationId xmlns:p14="http://schemas.microsoft.com/office/powerpoint/2010/main" val="125018853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r>
              <a:rPr lang="en-US"/>
              <a:t> </a:t>
            </a:r>
          </a:p>
        </p:txBody>
      </p:sp>
      <p:sp>
        <p:nvSpPr>
          <p:cNvPr id="4" name="Footer Placeholder 3"/>
          <p:cNvSpPr>
            <a:spLocks noGrp="1"/>
          </p:cNvSpPr>
          <p:nvPr>
            <p:ph type="ftr" sz="quarter" idx="11"/>
          </p:nvPr>
        </p:nvSpPr>
        <p:spPr/>
        <p:txBody>
          <a:bodyPr/>
          <a:lstStyle/>
          <a:p>
            <a:r>
              <a:rPr lang="en-US"/>
              <a:t>GV: Từ Thị Xuân Hiền</a:t>
            </a:r>
          </a:p>
        </p:txBody>
      </p:sp>
      <p:sp>
        <p:nvSpPr>
          <p:cNvPr id="5" name="Slide Number Placeholder 4"/>
          <p:cNvSpPr>
            <a:spLocks noGrp="1"/>
          </p:cNvSpPr>
          <p:nvPr>
            <p:ph type="sldNum" sz="quarter" idx="12"/>
          </p:nvPr>
        </p:nvSpPr>
        <p:spPr/>
        <p:txBody>
          <a:bodyPr/>
          <a:lstStyle/>
          <a:p>
            <a:fld id="{401CF334-2D5C-4859-84A6-CA7E6E43FAEB}" type="slidenum">
              <a:rPr lang="en-US" smtClean="0"/>
              <a:t>‹#›</a:t>
            </a:fld>
            <a:endParaRPr lang="en-US"/>
          </a:p>
        </p:txBody>
      </p:sp>
      <p:sp>
        <p:nvSpPr>
          <p:cNvPr id="2" name="Title 1"/>
          <p:cNvSpPr>
            <a:spLocks noGrp="1"/>
          </p:cNvSpPr>
          <p:nvPr>
            <p:ph type="title"/>
          </p:nvPr>
        </p:nvSpPr>
        <p:spPr>
          <a:xfrm>
            <a:off x="609600" y="704088"/>
            <a:ext cx="110744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30718149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 </a:t>
            </a:r>
          </a:p>
        </p:txBody>
      </p:sp>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a:t>
            </a:fld>
            <a:endParaRPr lang="en-US"/>
          </a:p>
        </p:txBody>
      </p:sp>
    </p:spTree>
    <p:extLst>
      <p:ext uri="{BB962C8B-B14F-4D97-AF65-F5344CB8AC3E}">
        <p14:creationId xmlns:p14="http://schemas.microsoft.com/office/powerpoint/2010/main" val="252882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p:txBody>
          <a:bodyPr/>
          <a:lstStyle/>
          <a:p>
            <a:fld id="{401CF334-2D5C-4859-84A6-CA7E6E43FAEB}" type="slidenum">
              <a:rPr lang="en-US" smtClean="0"/>
              <a:t>‹#›</a:t>
            </a:fld>
            <a:endParaRPr lang="en-US"/>
          </a:p>
        </p:txBody>
      </p:sp>
      <p:sp>
        <p:nvSpPr>
          <p:cNvPr id="4" name="Content Placeholder 3"/>
          <p:cNvSpPr>
            <a:spLocks noGrp="1"/>
          </p:cNvSpPr>
          <p:nvPr>
            <p:ph sz="half" idx="1"/>
          </p:nvPr>
        </p:nvSpPr>
        <p:spPr>
          <a:xfrm>
            <a:off x="4766733" y="1676400"/>
            <a:ext cx="6815667"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a:t>Click to edit Master text styles</a:t>
            </a:r>
          </a:p>
          <a:p>
            <a:pPr lvl="1" eaLnBrk="1" latinLnBrk="0" hangingPunct="1"/>
            <a:r>
              <a:rPr lang="en-US"/>
              <a:t>Second level</a:t>
            </a:r>
          </a:p>
          <a:p>
            <a:pPr lvl="2" eaLnBrk="1" latinLnBrk="0" hangingPunct="1"/>
            <a:r>
              <a:rPr lang="en-US"/>
              <a:t>Third level</a:t>
            </a:r>
          </a:p>
          <a:p>
            <a:pPr lvl="3" eaLnBrk="1" latinLnBrk="0" hangingPunct="1"/>
            <a:r>
              <a:rPr lang="en-US"/>
              <a:t>Fourth level</a:t>
            </a:r>
          </a:p>
          <a:p>
            <a:pPr lvl="4" eaLnBrk="1" latinLnBrk="0" hangingPunct="1"/>
            <a:r>
              <a:rPr lang="en-US"/>
              <a:t>Fifth level</a:t>
            </a:r>
            <a:endParaRPr kumimoji="0" lang="en-US"/>
          </a:p>
        </p:txBody>
      </p:sp>
      <p:sp>
        <p:nvSpPr>
          <p:cNvPr id="3" name="Text Placeholder 2"/>
          <p:cNvSpPr>
            <a:spLocks noGrp="1"/>
          </p:cNvSpPr>
          <p:nvPr>
            <p:ph type="body" idx="2"/>
          </p:nvPr>
        </p:nvSpPr>
        <p:spPr>
          <a:xfrm>
            <a:off x="914400" y="1676400"/>
            <a:ext cx="36576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914400" y="514352"/>
            <a:ext cx="36576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a:t>Click to edit Master title style</a:t>
            </a:r>
          </a:p>
        </p:txBody>
      </p:sp>
    </p:spTree>
    <p:extLst>
      <p:ext uri="{BB962C8B-B14F-4D97-AF65-F5344CB8AC3E}">
        <p14:creationId xmlns:p14="http://schemas.microsoft.com/office/powerpoint/2010/main" val="19919267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4221004" y="1108077"/>
            <a:ext cx="70104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12" name="Right Triangle 11"/>
          <p:cNvSpPr/>
          <p:nvPr/>
        </p:nvSpPr>
        <p:spPr>
          <a:xfrm rot="420000" flipV="1">
            <a:off x="10672179" y="5359769"/>
            <a:ext cx="207264"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sz="1800"/>
          </a:p>
        </p:txBody>
      </p:sp>
      <p:sp>
        <p:nvSpPr>
          <p:cNvPr id="5" name="Date Placeholder 4"/>
          <p:cNvSpPr>
            <a:spLocks noGrp="1"/>
          </p:cNvSpPr>
          <p:nvPr>
            <p:ph type="dt" sz="half" idx="10"/>
          </p:nvPr>
        </p:nvSpPr>
        <p:spPr/>
        <p:txBody>
          <a:bodyPr/>
          <a:lstStyle/>
          <a:p>
            <a:r>
              <a:rPr lang="en-US"/>
              <a:t> </a:t>
            </a:r>
          </a:p>
        </p:txBody>
      </p:sp>
      <p:sp>
        <p:nvSpPr>
          <p:cNvPr id="6" name="Footer Placeholder 5"/>
          <p:cNvSpPr>
            <a:spLocks noGrp="1"/>
          </p:cNvSpPr>
          <p:nvPr>
            <p:ph type="ftr" sz="quarter" idx="11"/>
          </p:nvPr>
        </p:nvSpPr>
        <p:spPr/>
        <p:txBody>
          <a:bodyPr/>
          <a:lstStyle/>
          <a:p>
            <a:r>
              <a:rPr lang="en-US"/>
              <a:t>GV: Từ Thị Xuân Hiền</a:t>
            </a:r>
          </a:p>
        </p:txBody>
      </p:sp>
      <p:sp>
        <p:nvSpPr>
          <p:cNvPr id="7" name="Slide Number Placeholder 6"/>
          <p:cNvSpPr>
            <a:spLocks noGrp="1"/>
          </p:cNvSpPr>
          <p:nvPr>
            <p:ph type="sldNum" sz="quarter" idx="12"/>
          </p:nvPr>
        </p:nvSpPr>
        <p:spPr>
          <a:xfrm>
            <a:off x="10769600" y="6356351"/>
            <a:ext cx="812800" cy="365125"/>
          </a:xfrm>
        </p:spPr>
        <p:txBody>
          <a:bodyPr/>
          <a:lstStyle/>
          <a:p>
            <a:fld id="{401CF334-2D5C-4859-84A6-CA7E6E43FAEB}" type="slidenum">
              <a:rPr lang="en-US" smtClean="0"/>
              <a:t>‹#›</a:t>
            </a:fld>
            <a:endParaRPr lang="en-US"/>
          </a:p>
        </p:txBody>
      </p:sp>
      <p:sp>
        <p:nvSpPr>
          <p:cNvPr id="10" name="Freeform 9"/>
          <p:cNvSpPr>
            <a:spLocks/>
          </p:cNvSpPr>
          <p:nvPr/>
        </p:nvSpPr>
        <p:spPr bwMode="auto">
          <a:xfrm flipV="1">
            <a:off x="-12700" y="5816600"/>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11" name="Freeform 10"/>
          <p:cNvSpPr>
            <a:spLocks/>
          </p:cNvSpPr>
          <p:nvPr/>
        </p:nvSpPr>
        <p:spPr bwMode="auto">
          <a:xfrm flipV="1">
            <a:off x="5842000" y="6219826"/>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3" name="Picture Placeholder 2"/>
          <p:cNvSpPr>
            <a:spLocks noGrp="1"/>
          </p:cNvSpPr>
          <p:nvPr>
            <p:ph type="pic" idx="1"/>
          </p:nvPr>
        </p:nvSpPr>
        <p:spPr>
          <a:xfrm rot="420000">
            <a:off x="4647724" y="1199517"/>
            <a:ext cx="615696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a:t>Click icon to add picture</a:t>
            </a:r>
            <a:endParaRPr kumimoji="0" lang="en-US" dirty="0"/>
          </a:p>
        </p:txBody>
      </p:sp>
      <p:sp>
        <p:nvSpPr>
          <p:cNvPr id="4" name="Text Placeholder 3"/>
          <p:cNvSpPr>
            <a:spLocks noGrp="1"/>
          </p:cNvSpPr>
          <p:nvPr>
            <p:ph type="body" sz="half" idx="2"/>
          </p:nvPr>
        </p:nvSpPr>
        <p:spPr>
          <a:xfrm>
            <a:off x="812800" y="2828785"/>
            <a:ext cx="29464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a:t>Click to edit Master text styles</a:t>
            </a:r>
          </a:p>
        </p:txBody>
      </p:sp>
      <p:sp>
        <p:nvSpPr>
          <p:cNvPr id="2" name="Title 1"/>
          <p:cNvSpPr>
            <a:spLocks noGrp="1"/>
          </p:cNvSpPr>
          <p:nvPr>
            <p:ph type="title"/>
          </p:nvPr>
        </p:nvSpPr>
        <p:spPr>
          <a:xfrm>
            <a:off x="812800" y="1176997"/>
            <a:ext cx="2950464" cy="1582621"/>
          </a:xfrm>
        </p:spPr>
        <p:txBody>
          <a:bodyPr vert="horz" lIns="45720" tIns="45720" rIns="45720" bIns="45720" anchor="b"/>
          <a:lstStyle>
            <a:lvl1pPr algn="l">
              <a:buNone/>
              <a:defRPr sz="2000" b="1">
                <a:solidFill>
                  <a:schemeClr val="tx2"/>
                </a:solidFill>
              </a:defRPr>
            </a:lvl1pPr>
          </a:lstStyle>
          <a:p>
            <a:r>
              <a:rPr kumimoji="0" lang="en-US"/>
              <a:t>Click to edit Master title style</a:t>
            </a:r>
          </a:p>
        </p:txBody>
      </p:sp>
    </p:spTree>
    <p:extLst>
      <p:ext uri="{BB962C8B-B14F-4D97-AF65-F5344CB8AC3E}">
        <p14:creationId xmlns:p14="http://schemas.microsoft.com/office/powerpoint/2010/main" val="25196249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theme" Target="../theme/theme2.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0.xml"/><Relationship Id="rId13" Type="http://schemas.openxmlformats.org/officeDocument/2006/relationships/image" Target="../media/image2.png"/><Relationship Id="rId3" Type="http://schemas.openxmlformats.org/officeDocument/2006/relationships/slideLayout" Target="../slideLayouts/slideLayout25.xml"/><Relationship Id="rId7" Type="http://schemas.openxmlformats.org/officeDocument/2006/relationships/slideLayout" Target="../slideLayouts/slideLayout29.xml"/><Relationship Id="rId12" Type="http://schemas.openxmlformats.org/officeDocument/2006/relationships/theme" Target="../theme/theme3.xml"/><Relationship Id="rId2" Type="http://schemas.openxmlformats.org/officeDocument/2006/relationships/slideLayout" Target="../slideLayouts/slideLayout24.xml"/><Relationship Id="rId1" Type="http://schemas.openxmlformats.org/officeDocument/2006/relationships/slideLayout" Target="../slideLayouts/slideLayout23.xml"/><Relationship Id="rId6" Type="http://schemas.openxmlformats.org/officeDocument/2006/relationships/slideLayout" Target="../slideLayouts/slideLayout28.xml"/><Relationship Id="rId11" Type="http://schemas.openxmlformats.org/officeDocument/2006/relationships/slideLayout" Target="../slideLayouts/slideLayout33.xml"/><Relationship Id="rId5" Type="http://schemas.openxmlformats.org/officeDocument/2006/relationships/slideLayout" Target="../slideLayouts/slideLayout27.xml"/><Relationship Id="rId10" Type="http://schemas.openxmlformats.org/officeDocument/2006/relationships/slideLayout" Target="../slideLayouts/slideLayout32.xml"/><Relationship Id="rId4" Type="http://schemas.openxmlformats.org/officeDocument/2006/relationships/slideLayout" Target="../slideLayouts/slideLayout26.xml"/><Relationship Id="rId9" Type="http://schemas.openxmlformats.org/officeDocument/2006/relationships/slideLayout" Target="../slideLayouts/slideLayout3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1.xml"/><Relationship Id="rId13" Type="http://schemas.openxmlformats.org/officeDocument/2006/relationships/image" Target="../media/image3.png"/><Relationship Id="rId3" Type="http://schemas.openxmlformats.org/officeDocument/2006/relationships/slideLayout" Target="../slideLayouts/slideLayout36.xml"/><Relationship Id="rId7" Type="http://schemas.openxmlformats.org/officeDocument/2006/relationships/slideLayout" Target="../slideLayouts/slideLayout40.xml"/><Relationship Id="rId12" Type="http://schemas.openxmlformats.org/officeDocument/2006/relationships/theme" Target="../theme/theme4.xml"/><Relationship Id="rId2" Type="http://schemas.openxmlformats.org/officeDocument/2006/relationships/slideLayout" Target="../slideLayouts/slideLayout35.xml"/><Relationship Id="rId1" Type="http://schemas.openxmlformats.org/officeDocument/2006/relationships/slideLayout" Target="../slideLayouts/slideLayout34.xml"/><Relationship Id="rId6" Type="http://schemas.openxmlformats.org/officeDocument/2006/relationships/slideLayout" Target="../slideLayouts/slideLayout39.xml"/><Relationship Id="rId11" Type="http://schemas.openxmlformats.org/officeDocument/2006/relationships/slideLayout" Target="../slideLayouts/slideLayout44.xml"/><Relationship Id="rId5" Type="http://schemas.openxmlformats.org/officeDocument/2006/relationships/slideLayout" Target="../slideLayouts/slideLayout38.xml"/><Relationship Id="rId10" Type="http://schemas.openxmlformats.org/officeDocument/2006/relationships/slideLayout" Target="../slideLayouts/slideLayout43.xml"/><Relationship Id="rId4" Type="http://schemas.openxmlformats.org/officeDocument/2006/relationships/slideLayout" Target="../slideLayouts/slideLayout37.xml"/><Relationship Id="rId9" Type="http://schemas.openxmlformats.org/officeDocument/2006/relationships/slideLayout" Target="../slideLayouts/slideLayout4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grpSp>
        <p:nvGrpSpPr>
          <p:cNvPr id="25" name="Group 24"/>
          <p:cNvGrpSpPr/>
          <p:nvPr/>
        </p:nvGrpSpPr>
        <p:grpSpPr>
          <a:xfrm>
            <a:off x="-29028" y="-7144"/>
            <a:ext cx="12240731" cy="6879658"/>
            <a:chOff x="0" y="-21658"/>
            <a:chExt cx="12240731" cy="6879658"/>
          </a:xfrm>
        </p:grpSpPr>
        <p:sp>
          <p:nvSpPr>
            <p:cNvPr id="26" name="Rectangle 25"/>
            <p:cNvSpPr/>
            <p:nvPr/>
          </p:nvSpPr>
          <p:spPr>
            <a:xfrm>
              <a:off x="31633" y="0"/>
              <a:ext cx="12188952"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7" name="Group 26"/>
            <p:cNvGrpSpPr/>
            <p:nvPr/>
          </p:nvGrpSpPr>
          <p:grpSpPr>
            <a:xfrm>
              <a:off x="0" y="-21658"/>
              <a:ext cx="12240731" cy="1041400"/>
              <a:chOff x="-25356" y="-7144"/>
              <a:chExt cx="12240731" cy="1041400"/>
            </a:xfrm>
          </p:grpSpPr>
          <p:sp>
            <p:nvSpPr>
              <p:cNvPr id="28" name="Freeform 27"/>
              <p:cNvSpPr>
                <a:spLocks/>
              </p:cNvSpPr>
              <p:nvPr/>
            </p:nvSpPr>
            <p:spPr bwMode="auto">
              <a:xfrm>
                <a:off x="-12700" y="-7144"/>
                <a:ext cx="1221740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sp>
            <p:nvSpPr>
              <p:cNvPr id="29" name="Freeform 28"/>
              <p:cNvSpPr>
                <a:spLocks/>
              </p:cNvSpPr>
              <p:nvPr/>
            </p:nvSpPr>
            <p:spPr bwMode="auto">
              <a:xfrm>
                <a:off x="5842000" y="-7144"/>
                <a:ext cx="63500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sz="1800">
                  <a:solidFill>
                    <a:schemeClr val="tx1"/>
                  </a:solidFill>
                  <a:latin typeface="+mn-lt"/>
                  <a:ea typeface="+mn-ea"/>
                  <a:cs typeface="+mn-cs"/>
                </a:endParaRPr>
              </a:p>
            </p:txBody>
          </p:sp>
          <p:grpSp>
            <p:nvGrpSpPr>
              <p:cNvPr id="31" name="Group 30"/>
              <p:cNvGrpSpPr/>
              <p:nvPr/>
            </p:nvGrpSpPr>
            <p:grpSpPr>
              <a:xfrm>
                <a:off x="-25356" y="202408"/>
                <a:ext cx="12240731" cy="649224"/>
                <a:chOff x="-19045" y="216550"/>
                <a:chExt cx="9180548" cy="649224"/>
              </a:xfrm>
            </p:grpSpPr>
            <p:sp>
              <p:nvSpPr>
                <p:cNvPr id="32" name="Freeform 3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sp>
              <p:nvSpPr>
                <p:cNvPr id="33" name="Freeform 3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sz="1800"/>
                </a:p>
              </p:txBody>
            </p:sp>
          </p:grpSp>
        </p:grpSp>
      </p:grpSp>
      <p:sp>
        <p:nvSpPr>
          <p:cNvPr id="10" name="Date Placeholder 9"/>
          <p:cNvSpPr>
            <a:spLocks noGrp="1"/>
          </p:cNvSpPr>
          <p:nvPr>
            <p:ph type="dt" sz="half" idx="2"/>
          </p:nvPr>
        </p:nvSpPr>
        <p:spPr>
          <a:xfrm>
            <a:off x="609600" y="6356351"/>
            <a:ext cx="2844800" cy="365125"/>
          </a:xfrm>
          <a:prstGeom prst="rect">
            <a:avLst/>
          </a:prstGeom>
        </p:spPr>
        <p:txBody>
          <a:bodyPr vert="horz" lIns="0" tIns="0" rIns="0" bIns="0" anchor="b"/>
          <a:lstStyle>
            <a:lvl1pPr algn="l" eaLnBrk="1" latinLnBrk="0" hangingPunct="1">
              <a:defRPr kumimoji="0" sz="1200">
                <a:solidFill>
                  <a:schemeClr val="tx1"/>
                </a:solidFill>
              </a:defRPr>
            </a:lvl1pPr>
          </a:lstStyle>
          <a:p>
            <a:r>
              <a:rPr lang="en-US"/>
              <a:t> </a:t>
            </a:r>
          </a:p>
        </p:txBody>
      </p:sp>
      <p:sp>
        <p:nvSpPr>
          <p:cNvPr id="22" name="Footer Placeholder 21"/>
          <p:cNvSpPr>
            <a:spLocks noGrp="1"/>
          </p:cNvSpPr>
          <p:nvPr>
            <p:ph type="ftr" sz="quarter" idx="3"/>
          </p:nvPr>
        </p:nvSpPr>
        <p:spPr>
          <a:xfrm>
            <a:off x="3556000" y="6356351"/>
            <a:ext cx="4470400" cy="365125"/>
          </a:xfrm>
          <a:prstGeom prst="rect">
            <a:avLst/>
          </a:prstGeom>
        </p:spPr>
        <p:txBody>
          <a:bodyPr vert="horz" lIns="0" tIns="0" rIns="0" bIns="0" anchor="b"/>
          <a:lstStyle>
            <a:lvl1pPr algn="l" eaLnBrk="1" latinLnBrk="0" hangingPunct="1">
              <a:defRPr kumimoji="0" sz="1200">
                <a:solidFill>
                  <a:schemeClr val="tx1"/>
                </a:solidFill>
              </a:defRPr>
            </a:lvl1pPr>
          </a:lstStyle>
          <a:p>
            <a:r>
              <a:rPr lang="en-US"/>
              <a:t>GV: Từ Thị Xuân Hiền</a:t>
            </a:r>
          </a:p>
        </p:txBody>
      </p:sp>
      <p:sp>
        <p:nvSpPr>
          <p:cNvPr id="18" name="Slide Number Placeholder 17"/>
          <p:cNvSpPr>
            <a:spLocks noGrp="1"/>
          </p:cNvSpPr>
          <p:nvPr>
            <p:ph type="sldNum" sz="quarter" idx="4"/>
          </p:nvPr>
        </p:nvSpPr>
        <p:spPr>
          <a:xfrm>
            <a:off x="10566400" y="6356351"/>
            <a:ext cx="1016000" cy="365125"/>
          </a:xfrm>
          <a:prstGeom prst="rect">
            <a:avLst/>
          </a:prstGeom>
        </p:spPr>
        <p:txBody>
          <a:bodyPr vert="horz" lIns="0" tIns="0" rIns="0" bIns="0" anchor="b"/>
          <a:lstStyle>
            <a:lvl1pPr algn="r" eaLnBrk="1" latinLnBrk="0" hangingPunct="1">
              <a:defRPr kumimoji="0" sz="1200">
                <a:solidFill>
                  <a:schemeClr val="tx1"/>
                </a:solidFill>
              </a:defRPr>
            </a:lvl1pPr>
          </a:lstStyle>
          <a:p>
            <a:fld id="{401CF334-2D5C-4859-84A6-CA7E6E43FAEB}" type="slidenum">
              <a:rPr lang="en-US" smtClean="0"/>
              <a:pPr/>
              <a:t>‹#›</a:t>
            </a:fld>
            <a:endParaRPr lang="en-US"/>
          </a:p>
        </p:txBody>
      </p:sp>
      <p:sp>
        <p:nvSpPr>
          <p:cNvPr id="30" name="Text Placeholder 29"/>
          <p:cNvSpPr>
            <a:spLocks noGrp="1"/>
          </p:cNvSpPr>
          <p:nvPr>
            <p:ph type="body" idx="1"/>
          </p:nvPr>
        </p:nvSpPr>
        <p:spPr>
          <a:xfrm>
            <a:off x="609600" y="1935480"/>
            <a:ext cx="10972800" cy="4389120"/>
          </a:xfrm>
          <a:prstGeom prst="rect">
            <a:avLst/>
          </a:prstGeom>
        </p:spPr>
        <p:txBody>
          <a:bodyPr vert="horz">
            <a:normAutofit/>
          </a:bodyPr>
          <a:lstStyle/>
          <a:p>
            <a:pPr lvl="0" eaLnBrk="1" latinLnBrk="0" hangingPunct="1"/>
            <a:r>
              <a:rPr kumimoji="0" lang="en-US"/>
              <a:t>Click to edit Master text styles</a:t>
            </a:r>
          </a:p>
          <a:p>
            <a:pPr lvl="1" eaLnBrk="1" latinLnBrk="0" hangingPunct="1"/>
            <a:r>
              <a:rPr kumimoji="0" lang="en-US"/>
              <a:t>Second level</a:t>
            </a:r>
          </a:p>
          <a:p>
            <a:pPr lvl="2" eaLnBrk="1" latinLnBrk="0" hangingPunct="1"/>
            <a:r>
              <a:rPr kumimoji="0" lang="en-US"/>
              <a:t>Third level</a:t>
            </a:r>
          </a:p>
          <a:p>
            <a:pPr lvl="3" eaLnBrk="1" latinLnBrk="0" hangingPunct="1"/>
            <a:r>
              <a:rPr kumimoji="0" lang="en-US"/>
              <a:t>Fourth level</a:t>
            </a:r>
          </a:p>
          <a:p>
            <a:pPr lvl="4" eaLnBrk="1" latinLnBrk="0" hangingPunct="1"/>
            <a:r>
              <a:rPr kumimoji="0" lang="en-US"/>
              <a:t>Fifth level</a:t>
            </a:r>
            <a:endParaRPr kumimoji="0" lang="en-US" dirty="0"/>
          </a:p>
        </p:txBody>
      </p:sp>
      <p:sp>
        <p:nvSpPr>
          <p:cNvPr id="9" name="Title Placeholder 8"/>
          <p:cNvSpPr>
            <a:spLocks noGrp="1"/>
          </p:cNvSpPr>
          <p:nvPr>
            <p:ph type="title"/>
          </p:nvPr>
        </p:nvSpPr>
        <p:spPr>
          <a:xfrm>
            <a:off x="609600" y="704088"/>
            <a:ext cx="10972800" cy="1143000"/>
          </a:xfrm>
          <a:prstGeom prst="rect">
            <a:avLst/>
          </a:prstGeom>
        </p:spPr>
        <p:txBody>
          <a:bodyPr vert="horz" lIns="0" rIns="0" bIns="0" anchor="b">
            <a:normAutofit/>
          </a:bodyPr>
          <a:lstStyle/>
          <a:p>
            <a:r>
              <a:rPr kumimoji="0" lang="en-US"/>
              <a:t>Click to edit Master title style</a:t>
            </a:r>
            <a:endParaRPr kumimoji="0" lang="en-US" dirty="0"/>
          </a:p>
        </p:txBody>
      </p:sp>
    </p:spTree>
    <p:extLst>
      <p:ext uri="{BB962C8B-B14F-4D97-AF65-F5344CB8AC3E}">
        <p14:creationId xmlns:p14="http://schemas.microsoft.com/office/powerpoint/2010/main" val="94285284"/>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dt="0"/>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GV: Từ Thị Xuân Hiền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B3E524B-FB0E-40CF-9426-711AF78D95FB}" type="slidenum">
              <a:rPr lang="en-US" smtClean="0"/>
              <a:t>‹#›</a:t>
            </a:fld>
            <a:endParaRPr lang="en-US"/>
          </a:p>
        </p:txBody>
      </p:sp>
    </p:spTree>
    <p:extLst>
      <p:ext uri="{BB962C8B-B14F-4D97-AF65-F5344CB8AC3E}">
        <p14:creationId xmlns:p14="http://schemas.microsoft.com/office/powerpoint/2010/main" val="3854071892"/>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GV: Từ Thị Xuân Hiền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A88B0A7-C315-4970-A110-949C9AD426EF}" type="slidenum">
              <a:rPr lang="en-US" smtClean="0"/>
              <a:t>‹#›</a:t>
            </a:fld>
            <a:endParaRPr lang="en-US"/>
          </a:p>
        </p:txBody>
      </p:sp>
    </p:spTree>
    <p:extLst>
      <p:ext uri="{BB962C8B-B14F-4D97-AF65-F5344CB8AC3E}">
        <p14:creationId xmlns:p14="http://schemas.microsoft.com/office/powerpoint/2010/main" val="774676260"/>
      </p:ext>
    </p:extLst>
  </p:cSld>
  <p:clrMap bg1="lt1" tx1="dk1" bg2="lt2" tx2="dk2" accent1="accent1" accent2="accent2" accent3="accent3" accent4="accent4" accent5="accent5" accent6="accent6" hlink="hlink" folHlink="folHlink"/>
  <p:sldLayoutIdLst>
    <p:sldLayoutId id="2147483709" r:id="rId1"/>
    <p:sldLayoutId id="2147483710" r:id="rId2"/>
    <p:sldLayoutId id="2147483711" r:id="rId3"/>
    <p:sldLayoutId id="2147483712" r:id="rId4"/>
    <p:sldLayoutId id="2147483713" r:id="rId5"/>
    <p:sldLayoutId id="2147483714" r:id="rId6"/>
    <p:sldLayoutId id="2147483715" r:id="rId7"/>
    <p:sldLayoutId id="2147483716" r:id="rId8"/>
    <p:sldLayoutId id="2147483717" r:id="rId9"/>
    <p:sldLayoutId id="2147483718" r:id="rId10"/>
    <p:sldLayoutId id="2147483719"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3">
            <a:lum/>
          </a:blip>
          <a:srcRect/>
          <a:stretch>
            <a:fillRect t="-11000" b="-11000"/>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r>
              <a:rPr lang="en-US"/>
              <a:t> </a:t>
            </a:r>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a:t>GV: Từ Thị Xuân Hiền</a:t>
            </a:r>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69E66792-0F64-455E-BC83-B02C5BFDDF1C}" type="slidenum">
              <a:rPr lang="en-US" smtClean="0"/>
              <a:t>‹#›</a:t>
            </a:fld>
            <a:endParaRPr lang="en-US"/>
          </a:p>
        </p:txBody>
      </p:sp>
    </p:spTree>
    <p:extLst>
      <p:ext uri="{BB962C8B-B14F-4D97-AF65-F5344CB8AC3E}">
        <p14:creationId xmlns:p14="http://schemas.microsoft.com/office/powerpoint/2010/main" val="3414406358"/>
      </p:ext>
    </p:extLst>
  </p:cSld>
  <p:clrMap bg1="lt1" tx1="dk1" bg2="lt2" tx2="dk2" accent1="accent1" accent2="accent2" accent3="accent3" accent4="accent4" accent5="accent5" accent6="accent6" hlink="hlink" folHlink="folHlink"/>
  <p:sldLayoutIdLst>
    <p:sldLayoutId id="2147483697" r:id="rId1"/>
    <p:sldLayoutId id="2147483698" r:id="rId2"/>
    <p:sldLayoutId id="2147483699" r:id="rId3"/>
    <p:sldLayoutId id="2147483700" r:id="rId4"/>
    <p:sldLayoutId id="2147483701" r:id="rId5"/>
    <p:sldLayoutId id="2147483702" r:id="rId6"/>
    <p:sldLayoutId id="2147483703" r:id="rId7"/>
    <p:sldLayoutId id="2147483704" r:id="rId8"/>
    <p:sldLayoutId id="2147483705" r:id="rId9"/>
    <p:sldLayoutId id="2147483706" r:id="rId10"/>
    <p:sldLayoutId id="2147483707" r:id="rId11"/>
  </p:sldLayoutIdLst>
  <p:hf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9.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143.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144.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14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14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14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148.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49.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2.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2.xml"/><Relationship Id="rId5" Type="http://schemas.openxmlformats.org/officeDocument/2006/relationships/image" Target="../media/image72.tmp"/><Relationship Id="rId4" Type="http://schemas.openxmlformats.org/officeDocument/2006/relationships/image" Target="../media/image71.tmp"/></Relationships>
</file>

<file path=ppt/slides/_rels/slide15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54.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5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2.xml"/><Relationship Id="rId5" Type="http://schemas.openxmlformats.org/officeDocument/2006/relationships/image" Target="../media/image79.png"/><Relationship Id="rId4" Type="http://schemas.openxmlformats.org/officeDocument/2006/relationships/image" Target="../media/image78.png"/></Relationships>
</file>

<file path=ppt/slides/_rels/slide159.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2.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tmp"/><Relationship Id="rId1" Type="http://schemas.openxmlformats.org/officeDocument/2006/relationships/slideLayout" Target="../slideLayouts/slideLayout2.xml"/><Relationship Id="rId4" Type="http://schemas.openxmlformats.org/officeDocument/2006/relationships/image" Target="../media/image83.gif"/></Relationships>
</file>

<file path=ppt/slides/_rels/slide163.xml.rels><?xml version="1.0" encoding="UTF-8" standalone="yes"?>
<Relationships xmlns="http://schemas.openxmlformats.org/package/2006/relationships"><Relationship Id="rId2" Type="http://schemas.openxmlformats.org/officeDocument/2006/relationships/image" Target="../media/image84.gif"/><Relationship Id="rId1" Type="http://schemas.openxmlformats.org/officeDocument/2006/relationships/slideLayout" Target="../slideLayouts/slideLayout2.xml"/></Relationships>
</file>

<file path=ppt/slides/_rels/slide16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16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66.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0.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17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17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177.xml.rels><?xml version="1.0" encoding="UTF-8" standalone="yes"?>
<Relationships xmlns="http://schemas.openxmlformats.org/package/2006/relationships"><Relationship Id="rId2" Type="http://schemas.openxmlformats.org/officeDocument/2006/relationships/image" Target="../media/image96.png"/><Relationship Id="rId1" Type="http://schemas.openxmlformats.org/officeDocument/2006/relationships/slideLayout" Target="../slideLayouts/slideLayout2.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183.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1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6.xml.rels><?xml version="1.0" encoding="UTF-8" standalone="yes"?>
<Relationships xmlns="http://schemas.openxmlformats.org/package/2006/relationships"><Relationship Id="rId3" Type="http://schemas.openxmlformats.org/officeDocument/2006/relationships/image" Target="../media/image101.wmf"/><Relationship Id="rId2" Type="http://schemas.openxmlformats.org/officeDocument/2006/relationships/image" Target="../media/image100.wmf"/><Relationship Id="rId1" Type="http://schemas.openxmlformats.org/officeDocument/2006/relationships/slideLayout" Target="../slideLayouts/slideLayout2.xml"/></Relationships>
</file>

<file path=ppt/slides/_rels/slide1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9.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0.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2.xml"/></Relationships>
</file>

<file path=ppt/slides/_rels/slide2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2.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2.xml"/></Relationships>
</file>

<file path=ppt/slides/_rels/slide2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7.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2.xml"/></Relationships>
</file>

<file path=ppt/slides/_rels/slide2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4.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2.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8.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1.xml.rels><?xml version="1.0" encoding="UTF-8" standalone="yes"?>
<Relationships xmlns="http://schemas.openxmlformats.org/package/2006/relationships"><Relationship Id="rId2" Type="http://schemas.openxmlformats.org/officeDocument/2006/relationships/image" Target="../media/image108.png"/><Relationship Id="rId1" Type="http://schemas.openxmlformats.org/officeDocument/2006/relationships/slideLayout" Target="../slideLayouts/slideLayout2.xml"/></Relationships>
</file>

<file path=ppt/slides/_rels/slide2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4.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2.xml"/></Relationships>
</file>

<file path=ppt/slides/_rels/slide2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229.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0.xml.rels><?xml version="1.0" encoding="UTF-8" standalone="yes"?>
<Relationships xmlns="http://schemas.openxmlformats.org/package/2006/relationships"><Relationship Id="rId2" Type="http://schemas.openxmlformats.org/officeDocument/2006/relationships/image" Target="../media/image112.tmp"/><Relationship Id="rId1" Type="http://schemas.openxmlformats.org/officeDocument/2006/relationships/slideLayout" Target="../slideLayouts/slideLayout2.xml"/></Relationships>
</file>

<file path=ppt/slides/_rels/slide231.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2.xml.rels><?xml version="1.0" encoding="UTF-8" standalone="yes"?>
<Relationships xmlns="http://schemas.openxmlformats.org/package/2006/relationships"><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2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0.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2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8.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2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2.xml.rels><?xml version="1.0" encoding="UTF-8" standalone="yes"?>
<Relationships xmlns="http://schemas.openxmlformats.org/package/2006/relationships"><Relationship Id="rId2" Type="http://schemas.openxmlformats.org/officeDocument/2006/relationships/image" Target="../media/image114.jpeg"/><Relationship Id="rId1" Type="http://schemas.openxmlformats.org/officeDocument/2006/relationships/slideLayout" Target="../slideLayouts/slideLayout2.xml"/></Relationships>
</file>

<file path=ppt/slides/_rels/slide263.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264.xml.rels><?xml version="1.0" encoding="UTF-8" standalone="yes"?>
<Relationships xmlns="http://schemas.openxmlformats.org/package/2006/relationships"><Relationship Id="rId2" Type="http://schemas.openxmlformats.org/officeDocument/2006/relationships/image" Target="../media/image116.png"/><Relationship Id="rId1" Type="http://schemas.openxmlformats.org/officeDocument/2006/relationships/slideLayout" Target="../slideLayouts/slideLayout2.xml"/></Relationships>
</file>

<file path=ppt/slides/_rels/slide2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6.xml.rels><?xml version="1.0" encoding="UTF-8" standalone="yes"?>
<Relationships xmlns="http://schemas.openxmlformats.org/package/2006/relationships"><Relationship Id="rId2" Type="http://schemas.openxmlformats.org/officeDocument/2006/relationships/image" Target="../media/image117.tmp"/><Relationship Id="rId1" Type="http://schemas.openxmlformats.org/officeDocument/2006/relationships/slideLayout" Target="../slideLayouts/slideLayout2.xml"/></Relationships>
</file>

<file path=ppt/slides/_rels/slide2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8.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2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70.xml.rels><?xml version="1.0" encoding="UTF-8" standalone="yes"?>
<Relationships xmlns="http://schemas.openxmlformats.org/package/2006/relationships"><Relationship Id="rId2" Type="http://schemas.openxmlformats.org/officeDocument/2006/relationships/image" Target="../media/image119.tmp"/><Relationship Id="rId1" Type="http://schemas.openxmlformats.org/officeDocument/2006/relationships/slideLayout" Target="../slideLayouts/slideLayout2.xml"/></Relationships>
</file>

<file path=ppt/slides/_rels/slide271.xml.rels><?xml version="1.0" encoding="UTF-8" standalone="yes"?>
<Relationships xmlns="http://schemas.openxmlformats.org/package/2006/relationships"><Relationship Id="rId2" Type="http://schemas.openxmlformats.org/officeDocument/2006/relationships/image" Target="../media/image120.tmp"/><Relationship Id="rId1" Type="http://schemas.openxmlformats.org/officeDocument/2006/relationships/slideLayout" Target="../slideLayouts/slideLayout2.xml"/></Relationships>
</file>

<file path=ppt/slides/_rels/slide2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1.xml.rels><?xml version="1.0" encoding="UTF-8" standalone="yes"?>
<Relationships xmlns="http://schemas.openxmlformats.org/package/2006/relationships"><Relationship Id="rId2" Type="http://schemas.openxmlformats.org/officeDocument/2006/relationships/image" Target="../media/image121.tmp"/><Relationship Id="rId1" Type="http://schemas.openxmlformats.org/officeDocument/2006/relationships/slideLayout" Target="../slideLayouts/slideLayout2.xml"/></Relationships>
</file>

<file path=ppt/slides/_rels/slide2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2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2.xml"/></Relationships>
</file>

<file path=ppt/slides/_rels/slide28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286.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2.xml"/></Relationships>
</file>

<file path=ppt/slides/_rels/slide28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2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90.xml.rels><?xml version="1.0" encoding="UTF-8" standalone="yes"?>
<Relationships xmlns="http://schemas.openxmlformats.org/package/2006/relationships"><Relationship Id="rId2" Type="http://schemas.openxmlformats.org/officeDocument/2006/relationships/image" Target="../media/image127.tmp"/><Relationship Id="rId1" Type="http://schemas.openxmlformats.org/officeDocument/2006/relationships/slideLayout" Target="../slideLayouts/slideLayout2.xml"/></Relationships>
</file>

<file path=ppt/slides/_rels/slide2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8.xml.rels><?xml version="1.0" encoding="UTF-8" standalone="yes"?>
<Relationships xmlns="http://schemas.openxmlformats.org/package/2006/relationships"><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2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30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10.xml.rels><?xml version="1.0" encoding="UTF-8" standalone="yes"?>
<Relationships xmlns="http://schemas.openxmlformats.org/package/2006/relationships"><Relationship Id="rId2" Type="http://schemas.openxmlformats.org/officeDocument/2006/relationships/image" Target="../media/image129.tmp"/><Relationship Id="rId1" Type="http://schemas.openxmlformats.org/officeDocument/2006/relationships/slideLayout" Target="../slideLayouts/slideLayout2.xml"/></Relationships>
</file>

<file path=ppt/slides/_rels/slide3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29.tmp"/><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1000" b="-11000"/>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711200" y="1122363"/>
            <a:ext cx="10472928" cy="1876331"/>
          </a:xfrm>
        </p:spPr>
        <p:txBody>
          <a:bodyPr>
            <a:normAutofit fontScale="90000"/>
          </a:bodyPr>
          <a:lstStyle/>
          <a:p>
            <a:pPr algn="ctr"/>
            <a:r>
              <a:rPr lang="en-US" dirty="0" err="1">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Bài</a:t>
            </a:r>
            <a:r>
              <a:rPr lang="en-US"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 </a:t>
            </a:r>
            <a:r>
              <a:rPr lang="en-US" dirty="0" err="1">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giảng</a:t>
            </a:r>
            <a:r>
              <a:rPr lang="en-US"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 </a:t>
            </a:r>
            <a:br>
              <a:rPr lang="en-US"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br>
            <a:r>
              <a:rPr lang="en-US"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t>PHÂN TÍCH THIẾT KẾ HỆ THỐNG</a:t>
            </a:r>
            <a:br>
              <a:rPr lang="en-US"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rPr>
            </a:br>
            <a:r>
              <a:rPr lang="vi-VN" sz="5300" b="0" i="1" dirty="0">
                <a:ln w="0"/>
                <a:solidFill>
                  <a:schemeClr val="tx1"/>
                </a:solidFill>
                <a:effectLst>
                  <a:outerShdw blurRad="38100" dist="19050" dir="2700000" algn="tl" rotWithShape="0">
                    <a:schemeClr val="dk1">
                      <a:alpha val="40000"/>
                    </a:schemeClr>
                  </a:outerShdw>
                </a:effectLst>
              </a:rPr>
              <a:t>(System Analysis and Design</a:t>
            </a:r>
            <a:r>
              <a:rPr lang="en-US" sz="5300" b="0" i="1" dirty="0">
                <a:ln w="0"/>
                <a:solidFill>
                  <a:schemeClr val="tx1"/>
                </a:solidFill>
                <a:effectLst>
                  <a:outerShdw blurRad="38100" dist="19050" dir="2700000" algn="tl" rotWithShape="0">
                    <a:schemeClr val="dk1">
                      <a:alpha val="40000"/>
                    </a:schemeClr>
                  </a:outerShdw>
                </a:effectLst>
              </a:rPr>
              <a:t>)</a:t>
            </a:r>
            <a:endParaRPr lang="en-US" i="1" dirty="0">
              <a:ln/>
              <a:pattFill prst="dkUpDiag">
                <a:fgClr>
                  <a:schemeClr val="bg1">
                    <a:lumMod val="50000"/>
                  </a:schemeClr>
                </a:fgClr>
                <a:bgClr>
                  <a:schemeClr val="tx1">
                    <a:lumMod val="75000"/>
                    <a:lumOff val="25000"/>
                  </a:schemeClr>
                </a:bgClr>
              </a:pattFill>
              <a:effectLst>
                <a:outerShdw blurRad="50800" dist="38100" algn="l" rotWithShape="0">
                  <a:prstClr val="black">
                    <a:alpha val="40000"/>
                  </a:prstClr>
                </a:outerShdw>
              </a:effectLst>
              <a:latin typeface="Arial" panose="020B0604020202020204" pitchFamily="34" charset="0"/>
              <a:cs typeface="Arial" panose="020B0604020202020204" pitchFamily="34" charset="0"/>
            </a:endParaRPr>
          </a:p>
        </p:txBody>
      </p:sp>
      <p:sp>
        <p:nvSpPr>
          <p:cNvPr id="3" name="Subtitle 2"/>
          <p:cNvSpPr>
            <a:spLocks noGrp="1"/>
          </p:cNvSpPr>
          <p:nvPr>
            <p:ph type="subTitle" idx="1"/>
          </p:nvPr>
        </p:nvSpPr>
        <p:spPr/>
        <p:txBody>
          <a:bodyPr/>
          <a:lstStyle/>
          <a:p>
            <a:pPr algn="ctr"/>
            <a:r>
              <a:rPr lang="en-US" dirty="0" err="1">
                <a:latin typeface="Arial" panose="020B0604020202020204" pitchFamily="34" charset="0"/>
                <a:cs typeface="Arial" panose="020B0604020202020204" pitchFamily="34" charset="0"/>
              </a:rPr>
              <a:t>Giảng</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viên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Từ</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Thị</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Xuân</a:t>
            </a:r>
            <a:r>
              <a:rPr lang="en-US" dirty="0">
                <a:latin typeface="Arial" panose="020B0604020202020204" pitchFamily="34" charset="0"/>
                <a:cs typeface="Arial" panose="020B0604020202020204" pitchFamily="34" charset="0"/>
              </a:rPr>
              <a:t> </a:t>
            </a:r>
            <a:r>
              <a:rPr lang="en-US" dirty="0" err="1">
                <a:latin typeface="Arial" panose="020B0604020202020204" pitchFamily="34" charset="0"/>
                <a:cs typeface="Arial" panose="020B0604020202020204" pitchFamily="34" charset="0"/>
              </a:rPr>
              <a:t>Hiền</a:t>
            </a:r>
            <a:endParaRPr lang="en-US" dirty="0">
              <a:latin typeface="Arial" panose="020B0604020202020204" pitchFamily="34" charset="0"/>
              <a:cs typeface="Arial" panose="020B0604020202020204" pitchFamily="34" charset="0"/>
            </a:endParaRPr>
          </a:p>
          <a:p>
            <a:pPr algn="ctr">
              <a:defRPr/>
            </a:pPr>
            <a:r>
              <a:rPr lang="en-US" dirty="0">
                <a:latin typeface="Arial" panose="020B0604020202020204" pitchFamily="34" charset="0"/>
                <a:cs typeface="Arial" panose="020B0604020202020204" pitchFamily="34" charset="0"/>
              </a:rPr>
              <a:t>Email: ttxuanhien@gmail.com</a:t>
            </a:r>
          </a:p>
          <a:p>
            <a:pPr algn="ctr">
              <a:defRPr/>
            </a:pPr>
            <a:r>
              <a:rPr lang="en-US" dirty="0">
                <a:latin typeface="Arial" panose="020B0604020202020204" pitchFamily="34" charset="0"/>
                <a:cs typeface="Arial" panose="020B0604020202020204" pitchFamily="34" charset="0"/>
              </a:rPr>
              <a:t>https://xuanhien.wordpress.com/phan-tich-thiet-ke-he-thong/</a:t>
            </a:r>
          </a:p>
        </p:txBody>
      </p:sp>
      <p:sp>
        <p:nvSpPr>
          <p:cNvPr id="5" name="Footer Placeholder 4">
            <a:extLst>
              <a:ext uri="{FF2B5EF4-FFF2-40B4-BE49-F238E27FC236}">
                <a16:creationId xmlns:a16="http://schemas.microsoft.com/office/drawing/2014/main" id="{BD39D0A2-4A96-426C-A631-4B48B0B2A5E4}"/>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8FA6AAC2-5C80-478D-AAC8-0307F71B2DF6}"/>
              </a:ext>
            </a:extLst>
          </p:cNvPr>
          <p:cNvSpPr>
            <a:spLocks noGrp="1"/>
          </p:cNvSpPr>
          <p:nvPr>
            <p:ph type="sldNum" sz="quarter" idx="12"/>
          </p:nvPr>
        </p:nvSpPr>
        <p:spPr/>
        <p:txBody>
          <a:bodyPr/>
          <a:lstStyle/>
          <a:p>
            <a:fld id="{401CF334-2D5C-4859-84A6-CA7E6E43FAEB}" type="slidenum">
              <a:rPr lang="en-US" smtClean="0"/>
              <a:t>1</a:t>
            </a:fld>
            <a:endParaRPr lang="en-US"/>
          </a:p>
        </p:txBody>
      </p:sp>
    </p:spTree>
    <p:extLst>
      <p:ext uri="{BB962C8B-B14F-4D97-AF65-F5344CB8AC3E}">
        <p14:creationId xmlns:p14="http://schemas.microsoft.com/office/powerpoint/2010/main" val="3695650166"/>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Tài</a:t>
            </a:r>
            <a:r>
              <a:rPr lang="en-US" dirty="0"/>
              <a:t> </a:t>
            </a:r>
            <a:r>
              <a:rPr lang="en-US" dirty="0" err="1"/>
              <a:t>liệu</a:t>
            </a:r>
            <a:r>
              <a:rPr lang="en-US" dirty="0"/>
              <a:t> </a:t>
            </a:r>
            <a:r>
              <a:rPr lang="en-US" dirty="0" err="1"/>
              <a:t>tham</a:t>
            </a:r>
            <a:r>
              <a:rPr lang="en-US" dirty="0"/>
              <a:t> </a:t>
            </a:r>
            <a:r>
              <a:rPr lang="en-US" dirty="0" err="1"/>
              <a:t>khảo</a:t>
            </a:r>
            <a:endParaRPr lang="vi-VN" dirty="0"/>
          </a:p>
        </p:txBody>
      </p:sp>
      <p:sp>
        <p:nvSpPr>
          <p:cNvPr id="3" name="Content Placeholder 2"/>
          <p:cNvSpPr>
            <a:spLocks noGrp="1"/>
          </p:cNvSpPr>
          <p:nvPr>
            <p:ph idx="1"/>
          </p:nvPr>
        </p:nvSpPr>
        <p:spPr/>
        <p:txBody>
          <a:bodyPr>
            <a:normAutofit fontScale="92500" lnSpcReduction="10000"/>
          </a:bodyPr>
          <a:lstStyle/>
          <a:p>
            <a:pPr marL="0" indent="0">
              <a:buNone/>
            </a:pPr>
            <a:r>
              <a:rPr lang="en-US" sz="2600"/>
              <a:t>[1] Roques, Pascal. </a:t>
            </a:r>
            <a:r>
              <a:rPr lang="en-US" sz="2600" i="1"/>
              <a:t>UML in practice: the art of modeling software systems demonstrated through worked examples and solutions</a:t>
            </a:r>
            <a:r>
              <a:rPr lang="en-US" sz="2600"/>
              <a:t>. John Wiley &amp; Sons, 2006.</a:t>
            </a:r>
          </a:p>
          <a:p>
            <a:pPr marL="0" indent="0">
              <a:buNone/>
            </a:pPr>
            <a:r>
              <a:rPr lang="vi-VN" sz="2600"/>
              <a:t>[2] Dennis, Alan, et al. "System Analysis and Design with UML Version 2.0, Hobokens." (2005): 1-2.</a:t>
            </a:r>
          </a:p>
          <a:p>
            <a:pPr marL="0" indent="0">
              <a:buNone/>
            </a:pPr>
            <a:r>
              <a:rPr lang="en-US" sz="2600"/>
              <a:t>[3] Shelly, Gary B., and Harry J. Rosenblatt. "System Analysis And Design Eight Edition." </a:t>
            </a:r>
            <a:r>
              <a:rPr lang="en-US" sz="2600" i="1"/>
              <a:t>Course Technology Cengage learning, Shelly Cashman Series</a:t>
            </a:r>
            <a:r>
              <a:rPr lang="en-US" sz="2600"/>
              <a:t> (2010).</a:t>
            </a:r>
          </a:p>
          <a:p>
            <a:pPr marL="0" indent="0">
              <a:buNone/>
            </a:pPr>
            <a:r>
              <a:rPr lang="en-US" sz="2600"/>
              <a:t>[4] Rosenberg, Doug, and Matt Stephens. "Use case driven object modeling with UML." </a:t>
            </a:r>
            <a:r>
              <a:rPr lang="en-US" sz="2600" i="1"/>
              <a:t>APress, Berkeley, USA</a:t>
            </a:r>
            <a:r>
              <a:rPr lang="en-US" sz="2600"/>
              <a:t> (2007).</a:t>
            </a:r>
          </a:p>
          <a:p>
            <a:pPr marL="0" indent="0">
              <a:buNone/>
            </a:pPr>
            <a:r>
              <a:rPr lang="en-US" sz="2600"/>
              <a:t>[5] Larman, Craig. </a:t>
            </a:r>
            <a:r>
              <a:rPr lang="en-US" sz="2600" i="1"/>
              <a:t>Applying UML and patterns: an introduction to object oriented analysis and design and interative development</a:t>
            </a:r>
            <a:r>
              <a:rPr lang="en-US" sz="2600"/>
              <a:t>. Pearson Education India, 2012.</a:t>
            </a:r>
            <a:endParaRPr lang="vi-VN" sz="2600" dirty="0"/>
          </a:p>
        </p:txBody>
      </p:sp>
      <p:sp>
        <p:nvSpPr>
          <p:cNvPr id="5" name="Footer Placeholder 4"/>
          <p:cNvSpPr>
            <a:spLocks noGrp="1"/>
          </p:cNvSpPr>
          <p:nvPr>
            <p:ph type="ftr" sz="quarter" idx="11"/>
          </p:nvPr>
        </p:nvSpPr>
        <p:spPr/>
        <p:txBody>
          <a:bodyPr/>
          <a:lstStyle/>
          <a:p>
            <a:r>
              <a:rPr lang="vi-VN"/>
              <a:t>GV: Từ Thị Xuân Hiền</a:t>
            </a:r>
            <a:endParaRPr lang="vi-VN" dirty="0"/>
          </a:p>
        </p:txBody>
      </p:sp>
      <p:sp>
        <p:nvSpPr>
          <p:cNvPr id="6" name="Slide Number Placeholder 5">
            <a:extLst>
              <a:ext uri="{FF2B5EF4-FFF2-40B4-BE49-F238E27FC236}">
                <a16:creationId xmlns:a16="http://schemas.microsoft.com/office/drawing/2014/main" id="{130DF772-8B2E-4147-A133-C23E367805EC}"/>
              </a:ext>
            </a:extLst>
          </p:cNvPr>
          <p:cNvSpPr>
            <a:spLocks noGrp="1"/>
          </p:cNvSpPr>
          <p:nvPr>
            <p:ph type="sldNum" sz="quarter" idx="12"/>
          </p:nvPr>
        </p:nvSpPr>
        <p:spPr/>
        <p:txBody>
          <a:bodyPr/>
          <a:lstStyle/>
          <a:p>
            <a:fld id="{401CF334-2D5C-4859-84A6-CA7E6E43FAEB}" type="slidenum">
              <a:rPr lang="en-US" smtClean="0"/>
              <a:t>10</a:t>
            </a:fld>
            <a:endParaRPr lang="en-US"/>
          </a:p>
        </p:txBody>
      </p:sp>
    </p:spTree>
    <p:extLst>
      <p:ext uri="{BB962C8B-B14F-4D97-AF65-F5344CB8AC3E}">
        <p14:creationId xmlns:p14="http://schemas.microsoft.com/office/powerpoint/2010/main" val="18247581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BACD51-2264-43B6-8FC5-FEEB57BC488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52E2089-02CE-4FA7-898D-A6A3BB0F1DB4}"/>
              </a:ext>
            </a:extLst>
          </p:cNvPr>
          <p:cNvSpPr>
            <a:spLocks noGrp="1"/>
          </p:cNvSpPr>
          <p:nvPr>
            <p:ph type="sldNum" sz="quarter" idx="12"/>
          </p:nvPr>
        </p:nvSpPr>
        <p:spPr/>
        <p:txBody>
          <a:bodyPr/>
          <a:lstStyle/>
          <a:p>
            <a:fld id="{401CF334-2D5C-4859-84A6-CA7E6E43FAEB}" type="slidenum">
              <a:rPr lang="en-US" smtClean="0"/>
              <a:t>100</a:t>
            </a:fld>
            <a:endParaRPr lang="en-US"/>
          </a:p>
        </p:txBody>
      </p:sp>
      <p:sp>
        <p:nvSpPr>
          <p:cNvPr id="5" name="Content Placeholder 4">
            <a:extLst>
              <a:ext uri="{FF2B5EF4-FFF2-40B4-BE49-F238E27FC236}">
                <a16:creationId xmlns:a16="http://schemas.microsoft.com/office/drawing/2014/main" id="{8AB115F8-EC67-4213-A745-CF37D643A3B7}"/>
              </a:ext>
            </a:extLst>
          </p:cNvPr>
          <p:cNvSpPr>
            <a:spLocks noGrp="1"/>
          </p:cNvSpPr>
          <p:nvPr>
            <p:ph idx="1"/>
          </p:nvPr>
        </p:nvSpPr>
        <p:spPr/>
        <p:txBody>
          <a:bodyPr/>
          <a:lstStyle/>
          <a:p>
            <a:r>
              <a:rPr lang="vi-VN" b="1" dirty="0">
                <a:solidFill>
                  <a:srgbClr val="FF0000"/>
                </a:solidFill>
              </a:rPr>
              <a:t>Multiplicity – lượng số</a:t>
            </a:r>
          </a:p>
          <a:p>
            <a:pPr lvl="1"/>
            <a:r>
              <a:rPr lang="vi-VN" dirty="0"/>
              <a:t>Là số thể hiện của một lớp quan hệ với một thể hiện của lớp khác.</a:t>
            </a:r>
          </a:p>
          <a:p>
            <a:pPr lvl="1"/>
            <a:r>
              <a:rPr lang="vi-VN" dirty="0"/>
              <a:t>Với mỗi quan hệ association, có 2 thông số multiplicity được tạo ở hai đầu của mối quan hệ association</a:t>
            </a:r>
          </a:p>
          <a:p>
            <a:endParaRPr lang="en-US" dirty="0"/>
          </a:p>
        </p:txBody>
      </p:sp>
      <p:sp>
        <p:nvSpPr>
          <p:cNvPr id="6" name="Title 5">
            <a:extLst>
              <a:ext uri="{FF2B5EF4-FFF2-40B4-BE49-F238E27FC236}">
                <a16:creationId xmlns:a16="http://schemas.microsoft.com/office/drawing/2014/main" id="{3C9060A4-12E5-4C02-B47A-62577A54D115}"/>
              </a:ext>
            </a:extLst>
          </p:cNvPr>
          <p:cNvSpPr>
            <a:spLocks noGrp="1"/>
          </p:cNvSpPr>
          <p:nvPr>
            <p:ph type="title"/>
          </p:nvPr>
        </p:nvSpPr>
        <p:spPr/>
        <p:txBody>
          <a:bodyPr>
            <a:noAutofit/>
          </a:bodyPr>
          <a:lstStyle/>
          <a:p>
            <a:r>
              <a:rPr lang="en-US" sz="4400"/>
              <a:t>Mối quan hệ giữa các lớp - relationships</a:t>
            </a:r>
            <a:endParaRPr lang="en-US" sz="4000" dirty="0"/>
          </a:p>
        </p:txBody>
      </p:sp>
      <p:pic>
        <p:nvPicPr>
          <p:cNvPr id="7" name="Picture 6">
            <a:extLst>
              <a:ext uri="{FF2B5EF4-FFF2-40B4-BE49-F238E27FC236}">
                <a16:creationId xmlns:a16="http://schemas.microsoft.com/office/drawing/2014/main" id="{FF73C96C-9914-4936-9BAF-3C1BF67B26DE}"/>
              </a:ext>
            </a:extLst>
          </p:cNvPr>
          <p:cNvPicPr>
            <a:picLocks noChangeAspect="1"/>
          </p:cNvPicPr>
          <p:nvPr/>
        </p:nvPicPr>
        <p:blipFill>
          <a:blip r:embed="rId2"/>
          <a:stretch>
            <a:fillRect/>
          </a:stretch>
        </p:blipFill>
        <p:spPr>
          <a:xfrm>
            <a:off x="2279296" y="4087165"/>
            <a:ext cx="7633408" cy="1855130"/>
          </a:xfrm>
          <a:prstGeom prst="rect">
            <a:avLst/>
          </a:prstGeom>
        </p:spPr>
      </p:pic>
    </p:spTree>
    <p:extLst>
      <p:ext uri="{BB962C8B-B14F-4D97-AF65-F5344CB8AC3E}">
        <p14:creationId xmlns:p14="http://schemas.microsoft.com/office/powerpoint/2010/main" val="156671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BACD51-2264-43B6-8FC5-FEEB57BC488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52E2089-02CE-4FA7-898D-A6A3BB0F1DB4}"/>
              </a:ext>
            </a:extLst>
          </p:cNvPr>
          <p:cNvSpPr>
            <a:spLocks noGrp="1"/>
          </p:cNvSpPr>
          <p:nvPr>
            <p:ph type="sldNum" sz="quarter" idx="12"/>
          </p:nvPr>
        </p:nvSpPr>
        <p:spPr/>
        <p:txBody>
          <a:bodyPr/>
          <a:lstStyle/>
          <a:p>
            <a:fld id="{401CF334-2D5C-4859-84A6-CA7E6E43FAEB}" type="slidenum">
              <a:rPr lang="en-US" smtClean="0"/>
              <a:t>101</a:t>
            </a:fld>
            <a:endParaRPr lang="en-US"/>
          </a:p>
        </p:txBody>
      </p:sp>
      <p:sp>
        <p:nvSpPr>
          <p:cNvPr id="5" name="Content Placeholder 4">
            <a:extLst>
              <a:ext uri="{FF2B5EF4-FFF2-40B4-BE49-F238E27FC236}">
                <a16:creationId xmlns:a16="http://schemas.microsoft.com/office/drawing/2014/main" id="{8AB115F8-EC67-4213-A745-CF37D643A3B7}"/>
              </a:ext>
            </a:extLst>
          </p:cNvPr>
          <p:cNvSpPr>
            <a:spLocks noGrp="1"/>
          </p:cNvSpPr>
          <p:nvPr>
            <p:ph idx="1"/>
          </p:nvPr>
        </p:nvSpPr>
        <p:spPr/>
        <p:txBody>
          <a:bodyPr/>
          <a:lstStyle/>
          <a:p>
            <a:r>
              <a:rPr lang="en-US" b="1" dirty="0" err="1">
                <a:solidFill>
                  <a:srgbClr val="FF0000"/>
                </a:solidFill>
              </a:rPr>
              <a:t>Giá</a:t>
            </a:r>
            <a:r>
              <a:rPr lang="en-US" b="1" dirty="0">
                <a:solidFill>
                  <a:srgbClr val="FF0000"/>
                </a:solidFill>
              </a:rPr>
              <a:t> </a:t>
            </a:r>
            <a:r>
              <a:rPr lang="en-US" b="1" dirty="0" err="1">
                <a:solidFill>
                  <a:srgbClr val="FF0000"/>
                </a:solidFill>
              </a:rPr>
              <a:t>trị</a:t>
            </a:r>
            <a:r>
              <a:rPr lang="en-US" b="1" dirty="0">
                <a:solidFill>
                  <a:srgbClr val="FF0000"/>
                </a:solidFill>
              </a:rPr>
              <a:t> </a:t>
            </a:r>
            <a:r>
              <a:rPr lang="en-US" b="1" dirty="0" err="1">
                <a:solidFill>
                  <a:srgbClr val="FF0000"/>
                </a:solidFill>
              </a:rPr>
              <a:t>của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lượng</a:t>
            </a:r>
            <a:r>
              <a:rPr lang="en-US" b="1" dirty="0">
                <a:solidFill>
                  <a:srgbClr val="FF0000"/>
                </a:solidFill>
              </a:rPr>
              <a:t> </a:t>
            </a:r>
            <a:r>
              <a:rPr lang="en-US" b="1" dirty="0" err="1">
                <a:solidFill>
                  <a:srgbClr val="FF0000"/>
                </a:solidFill>
              </a:rPr>
              <a:t>số</a:t>
            </a:r>
            <a:endParaRPr lang="vi-VN" b="1" dirty="0">
              <a:solidFill>
                <a:srgbClr val="FF0000"/>
              </a:solidFill>
            </a:endParaRPr>
          </a:p>
          <a:p>
            <a:endParaRPr lang="en-US" dirty="0"/>
          </a:p>
        </p:txBody>
      </p:sp>
      <p:sp>
        <p:nvSpPr>
          <p:cNvPr id="6" name="Title 5">
            <a:extLst>
              <a:ext uri="{FF2B5EF4-FFF2-40B4-BE49-F238E27FC236}">
                <a16:creationId xmlns:a16="http://schemas.microsoft.com/office/drawing/2014/main" id="{3C9060A4-12E5-4C02-B47A-62577A54D115}"/>
              </a:ext>
            </a:extLst>
          </p:cNvPr>
          <p:cNvSpPr>
            <a:spLocks noGrp="1"/>
          </p:cNvSpPr>
          <p:nvPr>
            <p:ph type="title"/>
          </p:nvPr>
        </p:nvSpPr>
        <p:spPr/>
        <p:txBody>
          <a:bodyPr>
            <a:noAutofit/>
          </a:bodyPr>
          <a:lstStyle/>
          <a:p>
            <a:r>
              <a:rPr lang="en-US" sz="4400"/>
              <a:t>Mối quan hệ giữa các lớp - relationships</a:t>
            </a:r>
            <a:endParaRPr lang="en-US" sz="4000" dirty="0"/>
          </a:p>
        </p:txBody>
      </p:sp>
      <p:pic>
        <p:nvPicPr>
          <p:cNvPr id="7" name="Picture 6">
            <a:extLst>
              <a:ext uri="{FF2B5EF4-FFF2-40B4-BE49-F238E27FC236}">
                <a16:creationId xmlns:a16="http://schemas.microsoft.com/office/drawing/2014/main" id="{2F243B35-3961-49A0-BAA3-5ABB97C2F396}"/>
              </a:ext>
            </a:extLst>
          </p:cNvPr>
          <p:cNvPicPr>
            <a:picLocks noChangeAspect="1"/>
          </p:cNvPicPr>
          <p:nvPr/>
        </p:nvPicPr>
        <p:blipFill>
          <a:blip r:embed="rId2"/>
          <a:stretch>
            <a:fillRect/>
          </a:stretch>
        </p:blipFill>
        <p:spPr>
          <a:xfrm>
            <a:off x="2369922" y="2334744"/>
            <a:ext cx="6842556" cy="3374730"/>
          </a:xfrm>
          <a:prstGeom prst="rect">
            <a:avLst/>
          </a:prstGeom>
        </p:spPr>
      </p:pic>
    </p:spTree>
    <p:extLst>
      <p:ext uri="{BB962C8B-B14F-4D97-AF65-F5344CB8AC3E}">
        <p14:creationId xmlns:p14="http://schemas.microsoft.com/office/powerpoint/2010/main" val="2215456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CFA861A-6D6D-4C83-AB29-8237BC143A2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3029AC5-6E8F-4506-86CF-011612CD1575}"/>
              </a:ext>
            </a:extLst>
          </p:cNvPr>
          <p:cNvSpPr>
            <a:spLocks noGrp="1"/>
          </p:cNvSpPr>
          <p:nvPr>
            <p:ph type="sldNum" sz="quarter" idx="12"/>
          </p:nvPr>
        </p:nvSpPr>
        <p:spPr/>
        <p:txBody>
          <a:bodyPr/>
          <a:lstStyle/>
          <a:p>
            <a:fld id="{401CF334-2D5C-4859-84A6-CA7E6E43FAEB}" type="slidenum">
              <a:rPr lang="en-US" smtClean="0"/>
              <a:t>102</a:t>
            </a:fld>
            <a:endParaRPr lang="en-US"/>
          </a:p>
        </p:txBody>
      </p:sp>
      <p:sp>
        <p:nvSpPr>
          <p:cNvPr id="5" name="Content Placeholder 4">
            <a:extLst>
              <a:ext uri="{FF2B5EF4-FFF2-40B4-BE49-F238E27FC236}">
                <a16:creationId xmlns:a16="http://schemas.microsoft.com/office/drawing/2014/main" id="{F3016024-EF8B-4F7B-8961-FB0B8ECAAE85}"/>
              </a:ext>
            </a:extLst>
          </p:cNvPr>
          <p:cNvSpPr>
            <a:spLocks noGrp="1"/>
          </p:cNvSpPr>
          <p:nvPr>
            <p:ph idx="1"/>
          </p:nvPr>
        </p:nvSpPr>
        <p:spPr/>
        <p:txBody>
          <a:bodyPr/>
          <a:lstStyle/>
          <a:p>
            <a:r>
              <a:rPr lang="en-US" b="1" dirty="0">
                <a:solidFill>
                  <a:srgbClr val="FF0000"/>
                </a:solidFill>
              </a:rPr>
              <a:t>Association</a:t>
            </a:r>
          </a:p>
          <a:p>
            <a:pPr lvl="1"/>
            <a:r>
              <a:rPr lang="vi-VN" dirty="0"/>
              <a:t>Thể hiện mối quan hệ tĩnh giữa hai lớp. </a:t>
            </a:r>
          </a:p>
          <a:p>
            <a:pPr lvl="1"/>
            <a:r>
              <a:rPr lang="vi-VN" dirty="0"/>
              <a:t>Liên kết được biểu diễn bằng một đường nối giữa 2 lớp, nếu có mũi tên thì chỉ hướng điều hướng, nếu không thì là mối liên kết hai chiều</a:t>
            </a:r>
          </a:p>
          <a:p>
            <a:r>
              <a:rPr lang="vi-VN" dirty="0"/>
              <a:t>Ký hiệu trong UML:</a:t>
            </a:r>
            <a:endParaRPr lang="en-US" dirty="0"/>
          </a:p>
          <a:p>
            <a:r>
              <a:rPr lang="en-US" dirty="0" err="1"/>
              <a:t>Ví</a:t>
            </a:r>
            <a:r>
              <a:rPr lang="en-US" dirty="0"/>
              <a:t> </a:t>
            </a:r>
            <a:r>
              <a:rPr lang="en-US" dirty="0" err="1"/>
              <a:t>dụ</a:t>
            </a:r>
            <a:r>
              <a:rPr lang="en-US" dirty="0"/>
              <a:t>:</a:t>
            </a:r>
            <a:r>
              <a:rPr lang="vi-VN" dirty="0"/>
              <a:t> </a:t>
            </a:r>
          </a:p>
          <a:p>
            <a:endParaRPr lang="en-US" dirty="0"/>
          </a:p>
        </p:txBody>
      </p:sp>
      <p:sp>
        <p:nvSpPr>
          <p:cNvPr id="6" name="Title 5">
            <a:extLst>
              <a:ext uri="{FF2B5EF4-FFF2-40B4-BE49-F238E27FC236}">
                <a16:creationId xmlns:a16="http://schemas.microsoft.com/office/drawing/2014/main" id="{8BE35052-DD09-4D0B-AE0F-1123089AB885}"/>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cxnSp>
        <p:nvCxnSpPr>
          <p:cNvPr id="8" name="Straight Connector 7">
            <a:extLst>
              <a:ext uri="{FF2B5EF4-FFF2-40B4-BE49-F238E27FC236}">
                <a16:creationId xmlns:a16="http://schemas.microsoft.com/office/drawing/2014/main" id="{FEB758DC-0885-4128-B278-8A347E57C8AC}"/>
              </a:ext>
            </a:extLst>
          </p:cNvPr>
          <p:cNvCxnSpPr/>
          <p:nvPr/>
        </p:nvCxnSpPr>
        <p:spPr>
          <a:xfrm>
            <a:off x="4668982" y="4433455"/>
            <a:ext cx="236912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6004C90A-EA01-448F-93AB-5839C6555DEA}"/>
              </a:ext>
            </a:extLst>
          </p:cNvPr>
          <p:cNvPicPr/>
          <p:nvPr/>
        </p:nvPicPr>
        <p:blipFill>
          <a:blip r:embed="rId2">
            <a:extLst>
              <a:ext uri="{28A0092B-C50C-407E-A947-70E740481C1C}">
                <a14:useLocalDpi xmlns:a14="http://schemas.microsoft.com/office/drawing/2010/main" val="0"/>
              </a:ext>
            </a:extLst>
          </a:blip>
          <a:stretch>
            <a:fillRect/>
          </a:stretch>
        </p:blipFill>
        <p:spPr>
          <a:xfrm>
            <a:off x="3759200" y="4787506"/>
            <a:ext cx="4470400" cy="1673561"/>
          </a:xfrm>
          <a:prstGeom prst="rect">
            <a:avLst/>
          </a:prstGeom>
        </p:spPr>
      </p:pic>
    </p:spTree>
    <p:extLst>
      <p:ext uri="{BB962C8B-B14F-4D97-AF65-F5344CB8AC3E}">
        <p14:creationId xmlns:p14="http://schemas.microsoft.com/office/powerpoint/2010/main" val="13031581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604563F-CE79-482A-B2EA-C3B5EC5C355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1C0E466-8D2D-43D3-9424-B2C85C79DB02}"/>
              </a:ext>
            </a:extLst>
          </p:cNvPr>
          <p:cNvSpPr>
            <a:spLocks noGrp="1"/>
          </p:cNvSpPr>
          <p:nvPr>
            <p:ph type="sldNum" sz="quarter" idx="12"/>
          </p:nvPr>
        </p:nvSpPr>
        <p:spPr/>
        <p:txBody>
          <a:bodyPr/>
          <a:lstStyle/>
          <a:p>
            <a:fld id="{401CF334-2D5C-4859-84A6-CA7E6E43FAEB}" type="slidenum">
              <a:rPr lang="en-US" smtClean="0"/>
              <a:t>103</a:t>
            </a:fld>
            <a:endParaRPr lang="en-US"/>
          </a:p>
        </p:txBody>
      </p:sp>
      <p:sp>
        <p:nvSpPr>
          <p:cNvPr id="5" name="Content Placeholder 4">
            <a:extLst>
              <a:ext uri="{FF2B5EF4-FFF2-40B4-BE49-F238E27FC236}">
                <a16:creationId xmlns:a16="http://schemas.microsoft.com/office/drawing/2014/main" id="{A21786A4-EF14-4634-8BB3-D66EAAEA47F2}"/>
              </a:ext>
            </a:extLst>
          </p:cNvPr>
          <p:cNvSpPr>
            <a:spLocks noGrp="1"/>
          </p:cNvSpPr>
          <p:nvPr>
            <p:ph idx="1"/>
          </p:nvPr>
        </p:nvSpPr>
        <p:spPr/>
        <p:txBody>
          <a:bodyPr/>
          <a:lstStyle/>
          <a:p>
            <a:r>
              <a:rPr lang="en-US" b="1" dirty="0">
                <a:solidFill>
                  <a:srgbClr val="FF0000"/>
                </a:solidFill>
              </a:rPr>
              <a:t>Aggregation: </a:t>
            </a:r>
            <a:r>
              <a:rPr lang="en-US" dirty="0" err="1"/>
              <a:t>là</a:t>
            </a:r>
            <a:r>
              <a:rPr lang="en-US" dirty="0"/>
              <a:t> </a:t>
            </a:r>
            <a:r>
              <a:rPr lang="en-US" dirty="0" err="1"/>
              <a:t>một</a:t>
            </a:r>
            <a:r>
              <a:rPr lang="en-US" dirty="0"/>
              <a:t> </a:t>
            </a:r>
            <a:r>
              <a:rPr lang="en-US" dirty="0" err="1"/>
              <a:t>loại</a:t>
            </a:r>
            <a:r>
              <a:rPr lang="en-US" dirty="0"/>
              <a:t> </a:t>
            </a:r>
            <a:r>
              <a:rPr lang="en-US" dirty="0" err="1"/>
              <a:t>của</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kết</a:t>
            </a:r>
            <a:r>
              <a:rPr lang="en-US" dirty="0"/>
              <a:t> </a:t>
            </a:r>
            <a:r>
              <a:rPr lang="en-US" dirty="0" err="1"/>
              <a:t>hợp</a:t>
            </a:r>
            <a:r>
              <a:rPr lang="en-US" dirty="0"/>
              <a:t> (association) </a:t>
            </a:r>
            <a:r>
              <a:rPr lang="en-US" dirty="0" err="1"/>
              <a:t>giữa</a:t>
            </a:r>
            <a:r>
              <a:rPr lang="en-US" dirty="0"/>
              <a:t> 2 </a:t>
            </a:r>
            <a:r>
              <a:rPr lang="en-US" dirty="0" err="1"/>
              <a:t>lớp</a:t>
            </a:r>
            <a:r>
              <a:rPr lang="en-US" dirty="0"/>
              <a:t>, </a:t>
            </a:r>
            <a:r>
              <a:rPr lang="en-US" dirty="0" err="1"/>
              <a:t>trong</a:t>
            </a:r>
            <a:r>
              <a:rPr lang="en-US" dirty="0"/>
              <a:t> </a:t>
            </a:r>
            <a:r>
              <a:rPr lang="en-US" dirty="0" err="1"/>
              <a:t>đó</a:t>
            </a:r>
            <a:r>
              <a:rPr lang="en-US" dirty="0"/>
              <a:t>:</a:t>
            </a:r>
          </a:p>
          <a:p>
            <a:pPr lvl="1"/>
            <a:r>
              <a:rPr lang="en-US" dirty="0"/>
              <a:t>Một </a:t>
            </a:r>
            <a:r>
              <a:rPr lang="en-US" dirty="0" err="1"/>
              <a:t>lớp</a:t>
            </a:r>
            <a:r>
              <a:rPr lang="en-US" dirty="0"/>
              <a:t> </a:t>
            </a:r>
            <a:r>
              <a:rPr lang="en-US" dirty="0" err="1"/>
              <a:t>là</a:t>
            </a:r>
            <a:r>
              <a:rPr lang="en-US" dirty="0"/>
              <a:t> </a:t>
            </a:r>
            <a:r>
              <a:rPr lang="en-US" dirty="0" err="1"/>
              <a:t>một</a:t>
            </a:r>
            <a:r>
              <a:rPr lang="en-US" dirty="0"/>
              <a:t> </a:t>
            </a:r>
            <a:r>
              <a:rPr lang="en-US" dirty="0" err="1"/>
              <a:t>tập</a:t>
            </a:r>
            <a:r>
              <a:rPr lang="en-US" dirty="0"/>
              <a:t> </a:t>
            </a:r>
            <a:r>
              <a:rPr lang="en-US" dirty="0" err="1"/>
              <a:t>hợp</a:t>
            </a:r>
            <a:r>
              <a:rPr lang="en-US" dirty="0"/>
              <a:t> (Whole) </a:t>
            </a:r>
            <a:r>
              <a:rPr lang="en-US" dirty="0" err="1"/>
              <a:t>hoặc</a:t>
            </a:r>
            <a:r>
              <a:rPr lang="en-US" dirty="0"/>
              <a:t> </a:t>
            </a:r>
            <a:r>
              <a:rPr lang="en-US" dirty="0" err="1"/>
              <a:t>chứa</a:t>
            </a:r>
            <a:r>
              <a:rPr lang="en-US" dirty="0"/>
              <a:t> </a:t>
            </a:r>
            <a:r>
              <a:rPr lang="en-US" dirty="0" err="1"/>
              <a:t>các</a:t>
            </a:r>
            <a:r>
              <a:rPr lang="en-US" dirty="0"/>
              <a:t> </a:t>
            </a:r>
            <a:r>
              <a:rPr lang="en-US" dirty="0" err="1"/>
              <a:t>lớp</a:t>
            </a:r>
            <a:r>
              <a:rPr lang="en-US" dirty="0"/>
              <a:t> </a:t>
            </a:r>
            <a:r>
              <a:rPr lang="en-US" dirty="0" err="1"/>
              <a:t>khác</a:t>
            </a:r>
            <a:r>
              <a:rPr lang="en-US" dirty="0"/>
              <a:t> (Part) </a:t>
            </a:r>
            <a:r>
              <a:rPr lang="en-US" dirty="0" err="1"/>
              <a:t>hoặc</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tạo</a:t>
            </a:r>
            <a:r>
              <a:rPr lang="en-US" dirty="0"/>
              <a:t> </a:t>
            </a:r>
            <a:r>
              <a:rPr lang="en-US" dirty="0" err="1"/>
              <a:t>thành</a:t>
            </a:r>
            <a:r>
              <a:rPr lang="en-US" dirty="0"/>
              <a:t> </a:t>
            </a:r>
            <a:r>
              <a:rPr lang="en-US" dirty="0" err="1"/>
              <a:t>từ</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p>
          <a:p>
            <a:pPr lvl="1"/>
            <a:r>
              <a:rPr lang="en-US" dirty="0" err="1"/>
              <a:t>Vòng</a:t>
            </a:r>
            <a:r>
              <a:rPr lang="en-US" dirty="0"/>
              <a:t> </a:t>
            </a:r>
            <a:r>
              <a:rPr lang="en-US" dirty="0" err="1"/>
              <a:t>đời</a:t>
            </a:r>
            <a:r>
              <a:rPr lang="en-US" dirty="0"/>
              <a:t> </a:t>
            </a:r>
            <a:r>
              <a:rPr lang="en-US" dirty="0" err="1"/>
              <a:t>của</a:t>
            </a:r>
            <a:r>
              <a:rPr lang="en-US" dirty="0"/>
              <a:t> </a:t>
            </a:r>
            <a:r>
              <a:rPr lang="en-US" dirty="0" err="1"/>
              <a:t>lớp</a:t>
            </a:r>
            <a:r>
              <a:rPr lang="en-US" dirty="0"/>
              <a:t> </a:t>
            </a:r>
            <a:r>
              <a:rPr lang="en-US" dirty="0" err="1"/>
              <a:t>được</a:t>
            </a:r>
            <a:r>
              <a:rPr lang="en-US" dirty="0"/>
              <a:t> </a:t>
            </a:r>
            <a:r>
              <a:rPr lang="en-US" dirty="0" err="1"/>
              <a:t>chứa</a:t>
            </a:r>
            <a:r>
              <a:rPr lang="en-US" dirty="0"/>
              <a:t> </a:t>
            </a:r>
            <a:r>
              <a:rPr lang="en-US" dirty="0" err="1"/>
              <a:t>không</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lớp</a:t>
            </a:r>
            <a:r>
              <a:rPr lang="en-US" dirty="0"/>
              <a:t> </a:t>
            </a:r>
            <a:r>
              <a:rPr lang="en-US" dirty="0" err="1"/>
              <a:t>chứa</a:t>
            </a:r>
            <a:r>
              <a:rPr lang="en-US" dirty="0"/>
              <a:t> </a:t>
            </a:r>
            <a:r>
              <a:rPr lang="en-US" dirty="0" err="1"/>
              <a:t>nó</a:t>
            </a:r>
            <a:r>
              <a:rPr lang="en-US" dirty="0"/>
              <a:t>, </a:t>
            </a:r>
            <a:r>
              <a:rPr lang="en-US" dirty="0" err="1"/>
              <a:t>Nếu</a:t>
            </a:r>
            <a:r>
              <a:rPr lang="en-US" dirty="0"/>
              <a:t> </a:t>
            </a:r>
            <a:r>
              <a:rPr lang="en-US" dirty="0" err="1"/>
              <a:t>lớp</a:t>
            </a:r>
            <a:r>
              <a:rPr lang="en-US" dirty="0"/>
              <a:t> </a:t>
            </a:r>
            <a:r>
              <a:rPr lang="en-US" dirty="0" err="1"/>
              <a:t>chứa</a:t>
            </a:r>
            <a:r>
              <a:rPr lang="en-US" dirty="0"/>
              <a:t> </a:t>
            </a:r>
            <a:r>
              <a:rPr lang="en-US" dirty="0" err="1"/>
              <a:t>bị</a:t>
            </a:r>
            <a:r>
              <a:rPr lang="en-US" dirty="0"/>
              <a:t> </a:t>
            </a:r>
            <a:r>
              <a:rPr lang="en-US" dirty="0" err="1"/>
              <a:t>hủy</a:t>
            </a:r>
            <a:r>
              <a:rPr lang="en-US" dirty="0"/>
              <a:t> </a:t>
            </a:r>
            <a:r>
              <a:rPr lang="en-US" dirty="0" err="1"/>
              <a:t>thì</a:t>
            </a:r>
            <a:r>
              <a:rPr lang="en-US" dirty="0"/>
              <a:t> </a:t>
            </a:r>
            <a:r>
              <a:rPr lang="en-US" dirty="0" err="1"/>
              <a:t>các</a:t>
            </a:r>
            <a:r>
              <a:rPr lang="en-US" dirty="0"/>
              <a:t> </a:t>
            </a:r>
            <a:r>
              <a:rPr lang="en-US" dirty="0" err="1"/>
              <a:t>lớp</a:t>
            </a:r>
            <a:r>
              <a:rPr lang="en-US" dirty="0"/>
              <a:t> </a:t>
            </a:r>
            <a:r>
              <a:rPr lang="en-US" dirty="0" err="1"/>
              <a:t>được</a:t>
            </a:r>
            <a:r>
              <a:rPr lang="en-US" dirty="0"/>
              <a:t> </a:t>
            </a:r>
            <a:r>
              <a:rPr lang="en-US" dirty="0" err="1"/>
              <a:t>chứa</a:t>
            </a:r>
            <a:r>
              <a:rPr lang="en-US" dirty="0"/>
              <a:t> </a:t>
            </a:r>
            <a:r>
              <a:rPr lang="en-US" dirty="0" err="1"/>
              <a:t>vẫn</a:t>
            </a:r>
            <a:r>
              <a:rPr lang="en-US" dirty="0"/>
              <a:t> </a:t>
            </a:r>
            <a:r>
              <a:rPr lang="en-US" dirty="0" err="1"/>
              <a:t>tồn</a:t>
            </a:r>
            <a:r>
              <a:rPr lang="en-US" dirty="0"/>
              <a:t> </a:t>
            </a:r>
            <a:r>
              <a:rPr lang="en-US" dirty="0" err="1"/>
              <a:t>tại</a:t>
            </a:r>
            <a:endParaRPr lang="en-US" dirty="0"/>
          </a:p>
          <a:p>
            <a:r>
              <a:rPr lang="en-US" b="1" dirty="0" err="1"/>
              <a:t>Ký</a:t>
            </a:r>
            <a:r>
              <a:rPr lang="en-US" b="1" dirty="0"/>
              <a:t> </a:t>
            </a:r>
            <a:r>
              <a:rPr lang="en-US" b="1" dirty="0" err="1"/>
              <a:t>hiệu</a:t>
            </a:r>
            <a:r>
              <a:rPr lang="en-US" b="1" dirty="0"/>
              <a:t> </a:t>
            </a:r>
            <a:r>
              <a:rPr lang="en-US" b="1" dirty="0" err="1"/>
              <a:t>trong</a:t>
            </a:r>
            <a:r>
              <a:rPr lang="en-US" b="1" dirty="0"/>
              <a:t> UML</a:t>
            </a:r>
            <a:endParaRPr lang="vi-VN" b="1" dirty="0"/>
          </a:p>
          <a:p>
            <a:endParaRPr lang="en-US" b="1" dirty="0"/>
          </a:p>
          <a:p>
            <a:endParaRPr lang="en-US" dirty="0"/>
          </a:p>
        </p:txBody>
      </p:sp>
      <p:sp>
        <p:nvSpPr>
          <p:cNvPr id="6" name="Title 5">
            <a:extLst>
              <a:ext uri="{FF2B5EF4-FFF2-40B4-BE49-F238E27FC236}">
                <a16:creationId xmlns:a16="http://schemas.microsoft.com/office/drawing/2014/main" id="{AFD82420-61A0-456F-A568-BE09ADB402BB}"/>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pic>
        <p:nvPicPr>
          <p:cNvPr id="7" name="Picture 6">
            <a:extLst>
              <a:ext uri="{FF2B5EF4-FFF2-40B4-BE49-F238E27FC236}">
                <a16:creationId xmlns:a16="http://schemas.microsoft.com/office/drawing/2014/main" id="{5592207B-30B4-4F89-927D-EB0C734B2AED}"/>
              </a:ext>
            </a:extLst>
          </p:cNvPr>
          <p:cNvPicPr>
            <a:picLocks noChangeAspect="1"/>
          </p:cNvPicPr>
          <p:nvPr/>
        </p:nvPicPr>
        <p:blipFill rotWithShape="1">
          <a:blip r:embed="rId2"/>
          <a:srcRect b="16808"/>
          <a:stretch/>
        </p:blipFill>
        <p:spPr>
          <a:xfrm>
            <a:off x="4142709" y="4633534"/>
            <a:ext cx="6024123" cy="1520378"/>
          </a:xfrm>
          <a:prstGeom prst="rect">
            <a:avLst/>
          </a:prstGeom>
        </p:spPr>
      </p:pic>
    </p:spTree>
    <p:extLst>
      <p:ext uri="{BB962C8B-B14F-4D97-AF65-F5344CB8AC3E}">
        <p14:creationId xmlns:p14="http://schemas.microsoft.com/office/powerpoint/2010/main" val="15720886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DB865D-93A4-4163-8068-00FF88F6DB8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A65EADE-C07F-4E0E-A6E3-FBC18D716F72}"/>
              </a:ext>
            </a:extLst>
          </p:cNvPr>
          <p:cNvSpPr>
            <a:spLocks noGrp="1"/>
          </p:cNvSpPr>
          <p:nvPr>
            <p:ph type="sldNum" sz="quarter" idx="12"/>
          </p:nvPr>
        </p:nvSpPr>
        <p:spPr/>
        <p:txBody>
          <a:bodyPr/>
          <a:lstStyle/>
          <a:p>
            <a:fld id="{401CF334-2D5C-4859-84A6-CA7E6E43FAEB}" type="slidenum">
              <a:rPr lang="en-US" smtClean="0"/>
              <a:t>104</a:t>
            </a:fld>
            <a:endParaRPr lang="en-US"/>
          </a:p>
        </p:txBody>
      </p:sp>
      <p:sp>
        <p:nvSpPr>
          <p:cNvPr id="5" name="Content Placeholder 4">
            <a:extLst>
              <a:ext uri="{FF2B5EF4-FFF2-40B4-BE49-F238E27FC236}">
                <a16:creationId xmlns:a16="http://schemas.microsoft.com/office/drawing/2014/main" id="{13D07A00-C86C-4ED2-8E51-A215E6581F8B}"/>
              </a:ext>
            </a:extLst>
          </p:cNvPr>
          <p:cNvSpPr>
            <a:spLocks noGrp="1"/>
          </p:cNvSpPr>
          <p:nvPr>
            <p:ph idx="1"/>
          </p:nvPr>
        </p:nvSpPr>
        <p:spPr/>
        <p:txBody>
          <a:bodyPr/>
          <a:lstStyle/>
          <a:p>
            <a:r>
              <a:rPr lang="en-US" dirty="0" err="1"/>
              <a:t>Ví</a:t>
            </a:r>
            <a:r>
              <a:rPr lang="en-US" dirty="0"/>
              <a:t> </a:t>
            </a:r>
            <a:r>
              <a:rPr lang="en-US" dirty="0" err="1"/>
              <a:t>dụ</a:t>
            </a:r>
            <a:r>
              <a:rPr lang="en-US" dirty="0"/>
              <a:t>: Một </a:t>
            </a:r>
            <a:r>
              <a:rPr lang="en-US" dirty="0" err="1"/>
              <a:t>Nhóm</a:t>
            </a:r>
            <a:r>
              <a:rPr lang="en-US" dirty="0"/>
              <a:t> (Team) bao </a:t>
            </a:r>
            <a:r>
              <a:rPr lang="en-US" dirty="0" err="1"/>
              <a:t>gồm</a:t>
            </a:r>
            <a:r>
              <a:rPr lang="en-US" dirty="0"/>
              <a:t> </a:t>
            </a:r>
            <a:r>
              <a:rPr lang="en-US" dirty="0" err="1"/>
              <a:t>hai</a:t>
            </a:r>
            <a:r>
              <a:rPr lang="en-US" dirty="0"/>
              <a:t> </a:t>
            </a:r>
            <a:r>
              <a:rPr lang="en-US" dirty="0" err="1"/>
              <a:t>hoặc</a:t>
            </a:r>
            <a:r>
              <a:rPr lang="en-US" dirty="0"/>
              <a:t> </a:t>
            </a:r>
            <a:r>
              <a:rPr lang="en-US" dirty="0" err="1"/>
              <a:t>nhiều</a:t>
            </a:r>
            <a:r>
              <a:rPr lang="en-US" dirty="0"/>
              <a:t> </a:t>
            </a:r>
            <a:r>
              <a:rPr lang="en-US" dirty="0" err="1"/>
              <a:t>Nhân</a:t>
            </a:r>
            <a:r>
              <a:rPr lang="en-US" dirty="0"/>
              <a:t> </a:t>
            </a:r>
            <a:r>
              <a:rPr lang="en-US" dirty="0" err="1"/>
              <a:t>viên</a:t>
            </a:r>
            <a:r>
              <a:rPr lang="en-US" dirty="0"/>
              <a:t> (Employee). </a:t>
            </a:r>
            <a:r>
              <a:rPr lang="en-US" dirty="0" err="1"/>
              <a:t>Nếu</a:t>
            </a:r>
            <a:r>
              <a:rPr lang="en-US" dirty="0"/>
              <a:t> </a:t>
            </a:r>
            <a:r>
              <a:rPr lang="en-US" dirty="0" err="1"/>
              <a:t>xóa</a:t>
            </a:r>
            <a:r>
              <a:rPr lang="en-US" dirty="0"/>
              <a:t> </a:t>
            </a:r>
            <a:r>
              <a:rPr lang="en-US" b="1" dirty="0" err="1"/>
              <a:t>Nhóm</a:t>
            </a:r>
            <a:r>
              <a:rPr lang="en-US" dirty="0"/>
              <a:t> </a:t>
            </a:r>
            <a:r>
              <a:rPr lang="en-US" dirty="0" err="1"/>
              <a:t>thì</a:t>
            </a:r>
            <a:r>
              <a:rPr lang="en-US" dirty="0"/>
              <a:t> </a:t>
            </a:r>
            <a:r>
              <a:rPr lang="en-US" dirty="0" err="1"/>
              <a:t>các</a:t>
            </a:r>
            <a:r>
              <a:rPr lang="en-US" dirty="0"/>
              <a:t> </a:t>
            </a:r>
            <a:r>
              <a:rPr lang="en-US" b="1" dirty="0" err="1"/>
              <a:t>Nhân</a:t>
            </a:r>
            <a:r>
              <a:rPr lang="en-US" b="1" dirty="0"/>
              <a:t> </a:t>
            </a:r>
            <a:r>
              <a:rPr lang="en-US" b="1" dirty="0" err="1"/>
              <a:t>viên</a:t>
            </a:r>
            <a:r>
              <a:rPr lang="en-US" b="1" dirty="0"/>
              <a:t> </a:t>
            </a:r>
            <a:r>
              <a:rPr lang="en-US" dirty="0" err="1"/>
              <a:t>vẫn</a:t>
            </a:r>
            <a:r>
              <a:rPr lang="en-US" dirty="0"/>
              <a:t> </a:t>
            </a:r>
            <a:r>
              <a:rPr lang="en-US" dirty="0" err="1"/>
              <a:t>tồn</a:t>
            </a:r>
            <a:r>
              <a:rPr lang="en-US" dirty="0"/>
              <a:t> </a:t>
            </a:r>
            <a:r>
              <a:rPr lang="en-US" dirty="0" err="1"/>
              <a:t>tại</a:t>
            </a:r>
            <a:r>
              <a:rPr lang="en-US" dirty="0"/>
              <a:t>.</a:t>
            </a:r>
          </a:p>
          <a:p>
            <a:endParaRPr lang="en-US" dirty="0"/>
          </a:p>
        </p:txBody>
      </p:sp>
      <p:sp>
        <p:nvSpPr>
          <p:cNvPr id="6" name="Title 5">
            <a:extLst>
              <a:ext uri="{FF2B5EF4-FFF2-40B4-BE49-F238E27FC236}">
                <a16:creationId xmlns:a16="http://schemas.microsoft.com/office/drawing/2014/main" id="{2FB233AE-DF31-45D7-BEAD-7B7D988D08C0}"/>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pic>
        <p:nvPicPr>
          <p:cNvPr id="7" name="Picture 6">
            <a:extLst>
              <a:ext uri="{FF2B5EF4-FFF2-40B4-BE49-F238E27FC236}">
                <a16:creationId xmlns:a16="http://schemas.microsoft.com/office/drawing/2014/main" id="{D8463E53-0DA0-412C-AAFD-CBC341A0CBC9}"/>
              </a:ext>
            </a:extLst>
          </p:cNvPr>
          <p:cNvPicPr>
            <a:picLocks noChangeAspect="1"/>
          </p:cNvPicPr>
          <p:nvPr/>
        </p:nvPicPr>
        <p:blipFill rotWithShape="1">
          <a:blip r:embed="rId2"/>
          <a:srcRect b="11386"/>
          <a:stretch/>
        </p:blipFill>
        <p:spPr>
          <a:xfrm>
            <a:off x="2537543" y="3034751"/>
            <a:ext cx="7116913" cy="1952886"/>
          </a:xfrm>
          <a:prstGeom prst="rect">
            <a:avLst/>
          </a:prstGeom>
        </p:spPr>
      </p:pic>
    </p:spTree>
    <p:extLst>
      <p:ext uri="{BB962C8B-B14F-4D97-AF65-F5344CB8AC3E}">
        <p14:creationId xmlns:p14="http://schemas.microsoft.com/office/powerpoint/2010/main" val="31159997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DB865D-93A4-4163-8068-00FF88F6DB8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A65EADE-C07F-4E0E-A6E3-FBC18D716F72}"/>
              </a:ext>
            </a:extLst>
          </p:cNvPr>
          <p:cNvSpPr>
            <a:spLocks noGrp="1"/>
          </p:cNvSpPr>
          <p:nvPr>
            <p:ph type="sldNum" sz="quarter" idx="12"/>
          </p:nvPr>
        </p:nvSpPr>
        <p:spPr/>
        <p:txBody>
          <a:bodyPr/>
          <a:lstStyle/>
          <a:p>
            <a:fld id="{401CF334-2D5C-4859-84A6-CA7E6E43FAEB}" type="slidenum">
              <a:rPr lang="en-US" smtClean="0"/>
              <a:t>105</a:t>
            </a:fld>
            <a:endParaRPr lang="en-US"/>
          </a:p>
        </p:txBody>
      </p:sp>
      <p:sp>
        <p:nvSpPr>
          <p:cNvPr id="5" name="Content Placeholder 4">
            <a:extLst>
              <a:ext uri="{FF2B5EF4-FFF2-40B4-BE49-F238E27FC236}">
                <a16:creationId xmlns:a16="http://schemas.microsoft.com/office/drawing/2014/main" id="{13D07A00-C86C-4ED2-8E51-A215E6581F8B}"/>
              </a:ext>
            </a:extLst>
          </p:cNvPr>
          <p:cNvSpPr>
            <a:spLocks noGrp="1"/>
          </p:cNvSpPr>
          <p:nvPr>
            <p:ph idx="1"/>
          </p:nvPr>
        </p:nvSpPr>
        <p:spPr/>
        <p:txBody>
          <a:bodyPr/>
          <a:lstStyle/>
          <a:p>
            <a:pPr marL="457200" indent="-457200"/>
            <a:r>
              <a:rPr lang="fr-FR" b="1" dirty="0">
                <a:solidFill>
                  <a:srgbClr val="FF0000"/>
                </a:solidFill>
              </a:rPr>
              <a:t>Composition</a:t>
            </a:r>
            <a:r>
              <a:rPr lang="fr-FR" b="1" dirty="0">
                <a:solidFill>
                  <a:srgbClr val="0000CC"/>
                </a:solidFill>
              </a:rPr>
              <a:t> </a:t>
            </a:r>
            <a:r>
              <a:rPr lang="fr-FR" dirty="0" err="1"/>
              <a:t>tương</a:t>
            </a:r>
            <a:r>
              <a:rPr lang="fr-FR" dirty="0"/>
              <a:t> </a:t>
            </a:r>
            <a:r>
              <a:rPr lang="fr-FR" dirty="0" err="1"/>
              <a:t>tự</a:t>
            </a:r>
            <a:r>
              <a:rPr lang="fr-FR" dirty="0"/>
              <a:t> </a:t>
            </a:r>
            <a:r>
              <a:rPr lang="fr-FR" dirty="0" err="1"/>
              <a:t>với</a:t>
            </a:r>
            <a:r>
              <a:rPr lang="fr-FR" dirty="0"/>
              <a:t> </a:t>
            </a:r>
            <a:r>
              <a:rPr lang="fr-FR" dirty="0" err="1"/>
              <a:t>mối</a:t>
            </a:r>
            <a:r>
              <a:rPr lang="fr-FR" dirty="0"/>
              <a:t> </a:t>
            </a:r>
            <a:r>
              <a:rPr lang="fr-FR" dirty="0" err="1"/>
              <a:t>quan</a:t>
            </a:r>
            <a:r>
              <a:rPr lang="fr-FR" dirty="0"/>
              <a:t> </a:t>
            </a:r>
            <a:r>
              <a:rPr lang="fr-FR" dirty="0" err="1"/>
              <a:t>hệ</a:t>
            </a:r>
            <a:r>
              <a:rPr lang="fr-FR" dirty="0"/>
              <a:t> </a:t>
            </a:r>
            <a:r>
              <a:rPr lang="fr-FR" b="1" i="1" dirty="0" err="1">
                <a:solidFill>
                  <a:srgbClr val="0000CC"/>
                </a:solidFill>
              </a:rPr>
              <a:t>Aggregation</a:t>
            </a:r>
            <a:r>
              <a:rPr lang="fr-FR" dirty="0"/>
              <a:t>. </a:t>
            </a:r>
            <a:r>
              <a:rPr lang="fr-FR" dirty="0" err="1"/>
              <a:t>Mối</a:t>
            </a:r>
            <a:r>
              <a:rPr lang="fr-FR" dirty="0"/>
              <a:t> </a:t>
            </a:r>
            <a:r>
              <a:rPr lang="fr-FR" dirty="0" err="1"/>
              <a:t>quan</a:t>
            </a:r>
            <a:r>
              <a:rPr lang="fr-FR" dirty="0"/>
              <a:t> </a:t>
            </a:r>
            <a:r>
              <a:rPr lang="fr-FR" dirty="0" err="1"/>
              <a:t>hệ</a:t>
            </a:r>
            <a:r>
              <a:rPr lang="fr-FR" dirty="0"/>
              <a:t> </a:t>
            </a:r>
            <a:r>
              <a:rPr lang="fr-FR" i="1" dirty="0"/>
              <a:t>composition</a:t>
            </a:r>
            <a:r>
              <a:rPr lang="fr-FR" dirty="0"/>
              <a:t> </a:t>
            </a:r>
            <a:r>
              <a:rPr lang="fr-FR" dirty="0" err="1"/>
              <a:t>nhấn</a:t>
            </a:r>
            <a:r>
              <a:rPr lang="fr-FR" dirty="0"/>
              <a:t> </a:t>
            </a:r>
            <a:r>
              <a:rPr lang="fr-FR" dirty="0" err="1"/>
              <a:t>mạnh</a:t>
            </a:r>
            <a:r>
              <a:rPr lang="fr-FR" dirty="0"/>
              <a:t> </a:t>
            </a:r>
            <a:r>
              <a:rPr lang="fr-FR" dirty="0" err="1"/>
              <a:t>sự</a:t>
            </a:r>
            <a:r>
              <a:rPr lang="fr-FR" dirty="0"/>
              <a:t> </a:t>
            </a:r>
            <a:r>
              <a:rPr lang="fr-FR" dirty="0" err="1"/>
              <a:t>phụ</a:t>
            </a:r>
            <a:r>
              <a:rPr lang="fr-FR" dirty="0"/>
              <a:t> </a:t>
            </a:r>
            <a:r>
              <a:rPr lang="fr-FR" dirty="0" err="1"/>
              <a:t>thuộc</a:t>
            </a:r>
            <a:r>
              <a:rPr lang="fr-FR" dirty="0"/>
              <a:t> </a:t>
            </a:r>
            <a:r>
              <a:rPr lang="fr-FR" dirty="0" err="1"/>
              <a:t>của</a:t>
            </a:r>
            <a:r>
              <a:rPr lang="fr-FR" dirty="0"/>
              <a:t> </a:t>
            </a:r>
            <a:r>
              <a:rPr lang="fr-FR" dirty="0" err="1"/>
              <a:t>lớp</a:t>
            </a:r>
            <a:r>
              <a:rPr lang="fr-FR" dirty="0"/>
              <a:t> </a:t>
            </a:r>
            <a:r>
              <a:rPr lang="fr-FR" dirty="0" err="1"/>
              <a:t>được</a:t>
            </a:r>
            <a:r>
              <a:rPr lang="fr-FR" dirty="0"/>
              <a:t> </a:t>
            </a:r>
            <a:r>
              <a:rPr lang="fr-FR" dirty="0" err="1"/>
              <a:t>chứa</a:t>
            </a:r>
            <a:r>
              <a:rPr lang="fr-FR" dirty="0"/>
              <a:t> </a:t>
            </a:r>
            <a:r>
              <a:rPr lang="fr-FR" dirty="0" err="1"/>
              <a:t>vào</a:t>
            </a:r>
            <a:r>
              <a:rPr lang="fr-FR" dirty="0"/>
              <a:t> </a:t>
            </a:r>
            <a:r>
              <a:rPr lang="fr-FR" dirty="0" err="1"/>
              <a:t>vòng</a:t>
            </a:r>
            <a:r>
              <a:rPr lang="fr-FR" dirty="0"/>
              <a:t> </a:t>
            </a:r>
            <a:r>
              <a:rPr lang="fr-FR" dirty="0" err="1"/>
              <a:t>đời</a:t>
            </a:r>
            <a:r>
              <a:rPr lang="fr-FR" dirty="0"/>
              <a:t> </a:t>
            </a:r>
            <a:r>
              <a:rPr lang="fr-FR" dirty="0" err="1"/>
              <a:t>của</a:t>
            </a:r>
            <a:r>
              <a:rPr lang="fr-FR" dirty="0"/>
              <a:t> </a:t>
            </a:r>
            <a:r>
              <a:rPr lang="fr-FR" dirty="0" err="1"/>
              <a:t>lớp</a:t>
            </a:r>
            <a:r>
              <a:rPr lang="fr-FR" dirty="0"/>
              <a:t> </a:t>
            </a:r>
            <a:r>
              <a:rPr lang="fr-FR" dirty="0" err="1"/>
              <a:t>chứa</a:t>
            </a:r>
            <a:r>
              <a:rPr lang="fr-FR" dirty="0"/>
              <a:t> (container), </a:t>
            </a:r>
            <a:r>
              <a:rPr lang="fr-FR" dirty="0" err="1"/>
              <a:t>nếu</a:t>
            </a:r>
            <a:r>
              <a:rPr lang="fr-FR" dirty="0"/>
              <a:t> </a:t>
            </a:r>
            <a:r>
              <a:rPr lang="fr-FR" dirty="0" err="1"/>
              <a:t>lớp</a:t>
            </a:r>
            <a:r>
              <a:rPr lang="fr-FR" dirty="0"/>
              <a:t> </a:t>
            </a:r>
            <a:r>
              <a:rPr lang="fr-FR" dirty="0" err="1"/>
              <a:t>chứa</a:t>
            </a:r>
            <a:r>
              <a:rPr lang="fr-FR" dirty="0"/>
              <a:t> (container) </a:t>
            </a:r>
            <a:r>
              <a:rPr lang="fr-FR" dirty="0" err="1"/>
              <a:t>bị</a:t>
            </a:r>
            <a:r>
              <a:rPr lang="fr-FR" dirty="0"/>
              <a:t> </a:t>
            </a:r>
            <a:r>
              <a:rPr lang="fr-FR" dirty="0" err="1"/>
              <a:t>xóa</a:t>
            </a:r>
            <a:r>
              <a:rPr lang="fr-FR" dirty="0"/>
              <a:t> </a:t>
            </a:r>
            <a:r>
              <a:rPr lang="fr-FR" dirty="0" err="1"/>
              <a:t>thì</a:t>
            </a:r>
            <a:r>
              <a:rPr lang="fr-FR" dirty="0"/>
              <a:t> </a:t>
            </a:r>
            <a:r>
              <a:rPr lang="fr-FR" dirty="0" err="1"/>
              <a:t>lớp</a:t>
            </a:r>
            <a:r>
              <a:rPr lang="fr-FR" dirty="0"/>
              <a:t> </a:t>
            </a:r>
            <a:r>
              <a:rPr lang="fr-FR" dirty="0" err="1"/>
              <a:t>được</a:t>
            </a:r>
            <a:r>
              <a:rPr lang="fr-FR" dirty="0"/>
              <a:t> </a:t>
            </a:r>
            <a:r>
              <a:rPr lang="fr-FR" dirty="0" err="1"/>
              <a:t>chứa</a:t>
            </a:r>
            <a:r>
              <a:rPr lang="fr-FR" dirty="0"/>
              <a:t> </a:t>
            </a:r>
            <a:r>
              <a:rPr lang="fr-FR" dirty="0" err="1"/>
              <a:t>cũng</a:t>
            </a:r>
            <a:r>
              <a:rPr lang="fr-FR" dirty="0"/>
              <a:t> </a:t>
            </a:r>
            <a:r>
              <a:rPr lang="fr-FR" dirty="0" err="1"/>
              <a:t>bị</a:t>
            </a:r>
            <a:r>
              <a:rPr lang="fr-FR" dirty="0"/>
              <a:t> </a:t>
            </a:r>
            <a:r>
              <a:rPr lang="fr-FR" dirty="0" err="1"/>
              <a:t>xóa</a:t>
            </a:r>
            <a:r>
              <a:rPr lang="fr-FR" dirty="0"/>
              <a:t>. </a:t>
            </a:r>
            <a:endParaRPr lang="vi-VN" dirty="0"/>
          </a:p>
          <a:p>
            <a:pPr marL="457200" indent="-457200"/>
            <a:r>
              <a:rPr lang="vi-VN" b="1" dirty="0"/>
              <a:t>Ký hiệu trong UML</a:t>
            </a:r>
          </a:p>
          <a:p>
            <a:endParaRPr lang="en-US" dirty="0"/>
          </a:p>
        </p:txBody>
      </p:sp>
      <p:sp>
        <p:nvSpPr>
          <p:cNvPr id="6" name="Title 5">
            <a:extLst>
              <a:ext uri="{FF2B5EF4-FFF2-40B4-BE49-F238E27FC236}">
                <a16:creationId xmlns:a16="http://schemas.microsoft.com/office/drawing/2014/main" id="{2FB233AE-DF31-45D7-BEAD-7B7D988D08C0}"/>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pic>
        <p:nvPicPr>
          <p:cNvPr id="7" name="Picture 6">
            <a:extLst>
              <a:ext uri="{FF2B5EF4-FFF2-40B4-BE49-F238E27FC236}">
                <a16:creationId xmlns:a16="http://schemas.microsoft.com/office/drawing/2014/main" id="{A3815ADE-BA4A-4C08-A78B-CA4434027765}"/>
              </a:ext>
            </a:extLst>
          </p:cNvPr>
          <p:cNvPicPr>
            <a:picLocks noChangeAspect="1"/>
          </p:cNvPicPr>
          <p:nvPr/>
        </p:nvPicPr>
        <p:blipFill rotWithShape="1">
          <a:blip r:embed="rId2"/>
          <a:srcRect l="7474" r="3003" b="14057"/>
          <a:stretch/>
        </p:blipFill>
        <p:spPr>
          <a:xfrm>
            <a:off x="3454400" y="4152214"/>
            <a:ext cx="5805055" cy="1611277"/>
          </a:xfrm>
          <a:prstGeom prst="rect">
            <a:avLst/>
          </a:prstGeom>
        </p:spPr>
      </p:pic>
    </p:spTree>
    <p:extLst>
      <p:ext uri="{BB962C8B-B14F-4D97-AF65-F5344CB8AC3E}">
        <p14:creationId xmlns:p14="http://schemas.microsoft.com/office/powerpoint/2010/main" val="9267365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DB865D-93A4-4163-8068-00FF88F6DB8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A65EADE-C07F-4E0E-A6E3-FBC18D716F72}"/>
              </a:ext>
            </a:extLst>
          </p:cNvPr>
          <p:cNvSpPr>
            <a:spLocks noGrp="1"/>
          </p:cNvSpPr>
          <p:nvPr>
            <p:ph type="sldNum" sz="quarter" idx="12"/>
          </p:nvPr>
        </p:nvSpPr>
        <p:spPr/>
        <p:txBody>
          <a:bodyPr/>
          <a:lstStyle/>
          <a:p>
            <a:fld id="{401CF334-2D5C-4859-84A6-CA7E6E43FAEB}" type="slidenum">
              <a:rPr lang="en-US" smtClean="0"/>
              <a:t>106</a:t>
            </a:fld>
            <a:endParaRPr lang="en-US"/>
          </a:p>
        </p:txBody>
      </p:sp>
      <p:sp>
        <p:nvSpPr>
          <p:cNvPr id="5" name="Content Placeholder 4">
            <a:extLst>
              <a:ext uri="{FF2B5EF4-FFF2-40B4-BE49-F238E27FC236}">
                <a16:creationId xmlns:a16="http://schemas.microsoft.com/office/drawing/2014/main" id="{13D07A00-C86C-4ED2-8E51-A215E6581F8B}"/>
              </a:ext>
            </a:extLst>
          </p:cNvPr>
          <p:cNvSpPr>
            <a:spLocks noGrp="1"/>
          </p:cNvSpPr>
          <p:nvPr>
            <p:ph idx="1"/>
          </p:nvPr>
        </p:nvSpPr>
        <p:spPr/>
        <p:txBody>
          <a:bodyPr/>
          <a:lstStyle/>
          <a:p>
            <a:pPr marL="457200" indent="-457200"/>
            <a:r>
              <a:rPr lang="fr-FR" dirty="0" err="1"/>
              <a:t>Ví</a:t>
            </a:r>
            <a:r>
              <a:rPr lang="fr-FR" dirty="0"/>
              <a:t> </a:t>
            </a:r>
            <a:r>
              <a:rPr lang="fr-FR" dirty="0" err="1"/>
              <a:t>dụ</a:t>
            </a:r>
            <a:r>
              <a:rPr lang="fr-FR" dirty="0"/>
              <a:t>: </a:t>
            </a:r>
            <a:r>
              <a:rPr lang="fr-FR" dirty="0" err="1"/>
              <a:t>một</a:t>
            </a:r>
            <a:r>
              <a:rPr lang="fr-FR" dirty="0"/>
              <a:t> </a:t>
            </a:r>
            <a:r>
              <a:rPr lang="fr-FR" dirty="0" err="1"/>
              <a:t>chiếc</a:t>
            </a:r>
            <a:r>
              <a:rPr lang="fr-FR" dirty="0"/>
              <a:t> </a:t>
            </a:r>
            <a:r>
              <a:rPr lang="fr-FR" dirty="0" err="1"/>
              <a:t>máy</a:t>
            </a:r>
            <a:r>
              <a:rPr lang="fr-FR" dirty="0"/>
              <a:t> bay </a:t>
            </a:r>
            <a:r>
              <a:rPr lang="fr-FR" dirty="0" err="1"/>
              <a:t>được</a:t>
            </a:r>
            <a:r>
              <a:rPr lang="fr-FR" dirty="0"/>
              <a:t> </a:t>
            </a:r>
            <a:r>
              <a:rPr lang="fr-FR" dirty="0" err="1"/>
              <a:t>tạo</a:t>
            </a:r>
            <a:r>
              <a:rPr lang="fr-FR" dirty="0"/>
              <a:t> </a:t>
            </a:r>
            <a:r>
              <a:rPr lang="fr-FR" dirty="0" err="1"/>
              <a:t>thành</a:t>
            </a:r>
            <a:r>
              <a:rPr lang="fr-FR" dirty="0"/>
              <a:t> </a:t>
            </a:r>
            <a:r>
              <a:rPr lang="fr-FR" dirty="0" err="1"/>
              <a:t>từ</a:t>
            </a:r>
            <a:r>
              <a:rPr lang="fr-FR" dirty="0"/>
              <a:t> </a:t>
            </a:r>
            <a:r>
              <a:rPr lang="fr-FR" dirty="0" err="1"/>
              <a:t>thân</a:t>
            </a:r>
            <a:r>
              <a:rPr lang="fr-FR" dirty="0"/>
              <a:t> </a:t>
            </a:r>
            <a:r>
              <a:rPr lang="fr-FR" dirty="0" err="1"/>
              <a:t>máy</a:t>
            </a:r>
            <a:r>
              <a:rPr lang="fr-FR" dirty="0"/>
              <a:t> bay, </a:t>
            </a:r>
            <a:r>
              <a:rPr lang="fr-FR" dirty="0" err="1"/>
              <a:t>cánh</a:t>
            </a:r>
            <a:r>
              <a:rPr lang="fr-FR" dirty="0"/>
              <a:t>, </a:t>
            </a:r>
            <a:r>
              <a:rPr lang="fr-FR" dirty="0" err="1"/>
              <a:t>động</a:t>
            </a:r>
            <a:r>
              <a:rPr lang="fr-FR" dirty="0"/>
              <a:t> </a:t>
            </a:r>
            <a:r>
              <a:rPr lang="fr-FR" dirty="0" err="1"/>
              <a:t>cơ</a:t>
            </a:r>
            <a:r>
              <a:rPr lang="fr-FR" dirty="0"/>
              <a:t>, </a:t>
            </a:r>
            <a:r>
              <a:rPr lang="fr-FR" dirty="0" err="1"/>
              <a:t>thiết</a:t>
            </a:r>
            <a:r>
              <a:rPr lang="fr-FR" dirty="0"/>
              <a:t> </a:t>
            </a:r>
            <a:r>
              <a:rPr lang="fr-FR" dirty="0" err="1"/>
              <a:t>bị</a:t>
            </a:r>
            <a:r>
              <a:rPr lang="fr-FR" dirty="0"/>
              <a:t> </a:t>
            </a:r>
            <a:r>
              <a:rPr lang="fr-FR" dirty="0" err="1"/>
              <a:t>hạ</a:t>
            </a:r>
            <a:r>
              <a:rPr lang="fr-FR" dirty="0"/>
              <a:t> </a:t>
            </a:r>
            <a:r>
              <a:rPr lang="fr-FR" dirty="0" err="1"/>
              <a:t>cánh</a:t>
            </a:r>
            <a:r>
              <a:rPr lang="fr-FR" dirty="0"/>
              <a:t>, </a:t>
            </a:r>
            <a:r>
              <a:rPr lang="fr-FR" dirty="0" err="1"/>
              <a:t>cánh</a:t>
            </a:r>
            <a:r>
              <a:rPr lang="fr-FR" dirty="0"/>
              <a:t>, </a:t>
            </a:r>
            <a:r>
              <a:rPr lang="fr-FR" dirty="0" err="1"/>
              <a:t>v.v</a:t>
            </a:r>
            <a:r>
              <a:rPr lang="fr-FR" dirty="0"/>
              <a:t>. </a:t>
            </a:r>
            <a:r>
              <a:rPr lang="fr-FR" dirty="0" err="1"/>
              <a:t>Nếu</a:t>
            </a:r>
            <a:r>
              <a:rPr lang="fr-FR" dirty="0"/>
              <a:t> </a:t>
            </a:r>
            <a:r>
              <a:rPr lang="fr-FR" dirty="0" err="1"/>
              <a:t>máy</a:t>
            </a:r>
            <a:r>
              <a:rPr lang="fr-FR" dirty="0"/>
              <a:t> bay </a:t>
            </a:r>
            <a:r>
              <a:rPr lang="fr-FR" dirty="0" err="1"/>
              <a:t>bị</a:t>
            </a:r>
            <a:r>
              <a:rPr lang="fr-FR" dirty="0"/>
              <a:t> </a:t>
            </a:r>
            <a:r>
              <a:rPr lang="fr-FR" dirty="0" err="1"/>
              <a:t>hủy</a:t>
            </a:r>
            <a:r>
              <a:rPr lang="fr-FR" dirty="0"/>
              <a:t> </a:t>
            </a:r>
            <a:r>
              <a:rPr lang="fr-FR" dirty="0" err="1"/>
              <a:t>thì</a:t>
            </a:r>
            <a:r>
              <a:rPr lang="fr-FR" dirty="0"/>
              <a:t> </a:t>
            </a:r>
            <a:r>
              <a:rPr lang="fr-FR" dirty="0" err="1"/>
              <a:t>các</a:t>
            </a:r>
            <a:r>
              <a:rPr lang="fr-FR" dirty="0"/>
              <a:t> </a:t>
            </a:r>
            <a:r>
              <a:rPr lang="fr-FR" dirty="0" err="1"/>
              <a:t>thành</a:t>
            </a:r>
            <a:r>
              <a:rPr lang="fr-FR" dirty="0"/>
              <a:t> </a:t>
            </a:r>
            <a:r>
              <a:rPr lang="fr-FR" dirty="0" err="1"/>
              <a:t>phần</a:t>
            </a:r>
            <a:r>
              <a:rPr lang="fr-FR" dirty="0"/>
              <a:t> </a:t>
            </a:r>
            <a:r>
              <a:rPr lang="fr-FR" dirty="0" err="1"/>
              <a:t>cũng</a:t>
            </a:r>
            <a:r>
              <a:rPr lang="fr-FR" dirty="0"/>
              <a:t> </a:t>
            </a:r>
            <a:r>
              <a:rPr lang="fr-FR" dirty="0" err="1"/>
              <a:t>bị</a:t>
            </a:r>
            <a:r>
              <a:rPr lang="fr-FR" dirty="0"/>
              <a:t> </a:t>
            </a:r>
            <a:r>
              <a:rPr lang="fr-FR" dirty="0" err="1"/>
              <a:t>hủy</a:t>
            </a:r>
            <a:r>
              <a:rPr lang="fr-FR" dirty="0"/>
              <a:t>.</a:t>
            </a:r>
            <a:endParaRPr lang="vi-VN" dirty="0"/>
          </a:p>
          <a:p>
            <a:endParaRPr lang="en-US" dirty="0"/>
          </a:p>
        </p:txBody>
      </p:sp>
      <p:sp>
        <p:nvSpPr>
          <p:cNvPr id="6" name="Title 5">
            <a:extLst>
              <a:ext uri="{FF2B5EF4-FFF2-40B4-BE49-F238E27FC236}">
                <a16:creationId xmlns:a16="http://schemas.microsoft.com/office/drawing/2014/main" id="{2FB233AE-DF31-45D7-BEAD-7B7D988D08C0}"/>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pic>
        <p:nvPicPr>
          <p:cNvPr id="7" name="Picture 6">
            <a:extLst>
              <a:ext uri="{FF2B5EF4-FFF2-40B4-BE49-F238E27FC236}">
                <a16:creationId xmlns:a16="http://schemas.microsoft.com/office/drawing/2014/main" id="{9DED221A-B06E-4E2E-AB15-223523ECF3DC}"/>
              </a:ext>
            </a:extLst>
          </p:cNvPr>
          <p:cNvPicPr>
            <a:picLocks noChangeAspect="1"/>
          </p:cNvPicPr>
          <p:nvPr/>
        </p:nvPicPr>
        <p:blipFill rotWithShape="1">
          <a:blip r:embed="rId2"/>
          <a:srcRect l="1547" r="1839" b="14457"/>
          <a:stretch/>
        </p:blipFill>
        <p:spPr>
          <a:xfrm>
            <a:off x="2024886" y="3429001"/>
            <a:ext cx="8541513" cy="2112818"/>
          </a:xfrm>
          <a:prstGeom prst="rect">
            <a:avLst/>
          </a:prstGeom>
        </p:spPr>
      </p:pic>
    </p:spTree>
    <p:extLst>
      <p:ext uri="{BB962C8B-B14F-4D97-AF65-F5344CB8AC3E}">
        <p14:creationId xmlns:p14="http://schemas.microsoft.com/office/powerpoint/2010/main" val="39972179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48FDBEC-2C32-4896-B174-FA2660B8556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74E0A65-4C08-4985-9278-F61D55F05818}"/>
              </a:ext>
            </a:extLst>
          </p:cNvPr>
          <p:cNvSpPr>
            <a:spLocks noGrp="1"/>
          </p:cNvSpPr>
          <p:nvPr>
            <p:ph type="sldNum" sz="quarter" idx="12"/>
          </p:nvPr>
        </p:nvSpPr>
        <p:spPr/>
        <p:txBody>
          <a:bodyPr/>
          <a:lstStyle/>
          <a:p>
            <a:fld id="{401CF334-2D5C-4859-84A6-CA7E6E43FAEB}" type="slidenum">
              <a:rPr lang="en-US" smtClean="0"/>
              <a:t>107</a:t>
            </a:fld>
            <a:endParaRPr lang="en-US"/>
          </a:p>
        </p:txBody>
      </p:sp>
      <p:sp>
        <p:nvSpPr>
          <p:cNvPr id="5" name="Content Placeholder 4">
            <a:extLst>
              <a:ext uri="{FF2B5EF4-FFF2-40B4-BE49-F238E27FC236}">
                <a16:creationId xmlns:a16="http://schemas.microsoft.com/office/drawing/2014/main" id="{981C2782-FC69-48D1-9B97-E7C6A6A10170}"/>
              </a:ext>
            </a:extLst>
          </p:cNvPr>
          <p:cNvSpPr>
            <a:spLocks noGrp="1"/>
          </p:cNvSpPr>
          <p:nvPr>
            <p:ph idx="1"/>
          </p:nvPr>
        </p:nvSpPr>
        <p:spPr/>
        <p:txBody>
          <a:bodyPr/>
          <a:lstStyle/>
          <a:p>
            <a:r>
              <a:rPr lang="en-US" b="1" dirty="0">
                <a:solidFill>
                  <a:srgbClr val="FF0000"/>
                </a:solidFill>
              </a:rPr>
              <a:t>Generalization</a:t>
            </a:r>
          </a:p>
          <a:p>
            <a:pPr lvl="1"/>
            <a:r>
              <a:rPr lang="vi-VN" dirty="0"/>
              <a:t>Generalization là một cơ chế để kết hợp các lớp đối tượng tương tự thành một lớp duy nhất, tổng quát hơn. </a:t>
            </a:r>
          </a:p>
          <a:p>
            <a:pPr lvl="1"/>
            <a:r>
              <a:rPr lang="vi-VN" dirty="0"/>
              <a:t>Generalization xác định điểm giống nhau giữa một tập hợp các thực thể, có thể là thuộc tính, hành vi hoặc cả hai tạo thành một superclass</a:t>
            </a:r>
          </a:p>
          <a:p>
            <a:pPr lvl="1"/>
            <a:r>
              <a:rPr lang="vi-VN" dirty="0"/>
              <a:t>Một supperclass chứa</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hoạt</a:t>
            </a:r>
            <a:r>
              <a:rPr lang="en-US" dirty="0"/>
              <a:t> </a:t>
            </a:r>
            <a:r>
              <a:rPr lang="en-US" dirty="0" err="1"/>
              <a:t>động</a:t>
            </a:r>
            <a:r>
              <a:rPr lang="en-US" dirty="0"/>
              <a:t> </a:t>
            </a:r>
            <a:r>
              <a:rPr lang="en-US" dirty="0" err="1"/>
              <a:t>và</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chung</a:t>
            </a:r>
            <a:r>
              <a:rPr lang="en-US" dirty="0"/>
              <a:t> </a:t>
            </a:r>
            <a:r>
              <a:rPr lang="en-US" dirty="0" err="1"/>
              <a:t>nhất</a:t>
            </a:r>
            <a:r>
              <a:rPr lang="en-US" dirty="0"/>
              <a:t> </a:t>
            </a:r>
            <a:r>
              <a:rPr lang="en-US" dirty="0" err="1"/>
              <a:t>có</a:t>
            </a:r>
            <a:r>
              <a:rPr lang="en-US" dirty="0"/>
              <a:t> </a:t>
            </a:r>
            <a:r>
              <a:rPr lang="en-US" dirty="0" err="1"/>
              <a:t>thể</a:t>
            </a:r>
            <a:r>
              <a:rPr lang="en-US" dirty="0"/>
              <a:t> </a:t>
            </a:r>
            <a:r>
              <a:rPr lang="en-US" dirty="0" err="1"/>
              <a:t>được</a:t>
            </a:r>
            <a:r>
              <a:rPr lang="en-US" dirty="0"/>
              <a:t> chia </a:t>
            </a:r>
            <a:r>
              <a:rPr lang="en-US" dirty="0" err="1"/>
              <a:t>sẻ</a:t>
            </a:r>
            <a:r>
              <a:rPr lang="en-US" dirty="0"/>
              <a:t> </a:t>
            </a:r>
            <a:r>
              <a:rPr lang="en-US" dirty="0" err="1"/>
              <a:t>với</a:t>
            </a:r>
            <a:r>
              <a:rPr lang="en-US" dirty="0"/>
              <a:t> </a:t>
            </a:r>
            <a:r>
              <a:rPr lang="en-US" dirty="0" err="1"/>
              <a:t>các</a:t>
            </a:r>
            <a:r>
              <a:rPr lang="en-US" dirty="0"/>
              <a:t> </a:t>
            </a:r>
            <a:r>
              <a:rPr lang="en-US" i="1" dirty="0"/>
              <a:t>subclass</a:t>
            </a:r>
            <a:r>
              <a:rPr lang="en-US" dirty="0"/>
              <a:t>. </a:t>
            </a:r>
          </a:p>
          <a:p>
            <a:r>
              <a:rPr lang="en-US" dirty="0" err="1"/>
              <a:t>Ký</a:t>
            </a:r>
            <a:r>
              <a:rPr lang="en-US" dirty="0"/>
              <a:t> </a:t>
            </a:r>
            <a:r>
              <a:rPr lang="en-US" dirty="0" err="1"/>
              <a:t>hiệu</a:t>
            </a:r>
            <a:r>
              <a:rPr lang="en-US" dirty="0"/>
              <a:t> </a:t>
            </a:r>
            <a:r>
              <a:rPr lang="en-US" dirty="0" err="1"/>
              <a:t>trong</a:t>
            </a:r>
            <a:r>
              <a:rPr lang="en-US" dirty="0"/>
              <a:t> UML</a:t>
            </a:r>
            <a:endParaRPr lang="en-US" b="1" dirty="0">
              <a:solidFill>
                <a:srgbClr val="FF0000"/>
              </a:solidFill>
            </a:endParaRPr>
          </a:p>
        </p:txBody>
      </p:sp>
      <p:sp>
        <p:nvSpPr>
          <p:cNvPr id="6" name="Title 5">
            <a:extLst>
              <a:ext uri="{FF2B5EF4-FFF2-40B4-BE49-F238E27FC236}">
                <a16:creationId xmlns:a16="http://schemas.microsoft.com/office/drawing/2014/main" id="{84233B70-3622-4C94-8799-732CA25430C6}"/>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grpSp>
        <p:nvGrpSpPr>
          <p:cNvPr id="7" name="Group 6">
            <a:extLst>
              <a:ext uri="{FF2B5EF4-FFF2-40B4-BE49-F238E27FC236}">
                <a16:creationId xmlns:a16="http://schemas.microsoft.com/office/drawing/2014/main" id="{07018FCE-A224-4ED7-A7C1-D43CA8A22B50}"/>
              </a:ext>
            </a:extLst>
          </p:cNvPr>
          <p:cNvGrpSpPr/>
          <p:nvPr/>
        </p:nvGrpSpPr>
        <p:grpSpPr>
          <a:xfrm>
            <a:off x="4486650" y="5675756"/>
            <a:ext cx="2163531" cy="478156"/>
            <a:chOff x="0" y="0"/>
            <a:chExt cx="1379551" cy="365760"/>
          </a:xfrm>
        </p:grpSpPr>
        <p:cxnSp>
          <p:nvCxnSpPr>
            <p:cNvPr id="8" name="Straight Connector 7">
              <a:extLst>
                <a:ext uri="{FF2B5EF4-FFF2-40B4-BE49-F238E27FC236}">
                  <a16:creationId xmlns:a16="http://schemas.microsoft.com/office/drawing/2014/main" id="{015F88F7-31F3-488D-9D8A-75CBED5A179B}"/>
                </a:ext>
              </a:extLst>
            </p:cNvPr>
            <p:cNvCxnSpPr/>
            <p:nvPr/>
          </p:nvCxnSpPr>
          <p:spPr>
            <a:xfrm flipV="1">
              <a:off x="0" y="178904"/>
              <a:ext cx="1075356" cy="7615"/>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Flowchart: Merge 8">
              <a:extLst>
                <a:ext uri="{FF2B5EF4-FFF2-40B4-BE49-F238E27FC236}">
                  <a16:creationId xmlns:a16="http://schemas.microsoft.com/office/drawing/2014/main" id="{1F63E13A-EB57-4285-9F77-7BDD58A2A43E}"/>
                </a:ext>
              </a:extLst>
            </p:cNvPr>
            <p:cNvSpPr/>
            <p:nvPr/>
          </p:nvSpPr>
          <p:spPr>
            <a:xfrm rot="16200000" flipH="1">
              <a:off x="1013791" y="0"/>
              <a:ext cx="365760" cy="365760"/>
            </a:xfrm>
            <a:prstGeom prst="flowChartMerge">
              <a:avLst/>
            </a:prstGeom>
            <a:ln w="952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vi-VN"/>
            </a:p>
          </p:txBody>
        </p:sp>
      </p:grpSp>
    </p:spTree>
    <p:extLst>
      <p:ext uri="{BB962C8B-B14F-4D97-AF65-F5344CB8AC3E}">
        <p14:creationId xmlns:p14="http://schemas.microsoft.com/office/powerpoint/2010/main" val="3886124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2713D1-B0B4-46AE-BE45-1FAF7089D71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20749D6-A3B0-42FE-B8CC-2FB885BF8385}"/>
              </a:ext>
            </a:extLst>
          </p:cNvPr>
          <p:cNvSpPr>
            <a:spLocks noGrp="1"/>
          </p:cNvSpPr>
          <p:nvPr>
            <p:ph type="sldNum" sz="quarter" idx="12"/>
          </p:nvPr>
        </p:nvSpPr>
        <p:spPr/>
        <p:txBody>
          <a:bodyPr/>
          <a:lstStyle/>
          <a:p>
            <a:fld id="{401CF334-2D5C-4859-84A6-CA7E6E43FAEB}" type="slidenum">
              <a:rPr lang="en-US" smtClean="0"/>
              <a:t>108</a:t>
            </a:fld>
            <a:endParaRPr lang="en-US"/>
          </a:p>
        </p:txBody>
      </p:sp>
      <p:sp>
        <p:nvSpPr>
          <p:cNvPr id="5" name="Content Placeholder 4">
            <a:extLst>
              <a:ext uri="{FF2B5EF4-FFF2-40B4-BE49-F238E27FC236}">
                <a16:creationId xmlns:a16="http://schemas.microsoft.com/office/drawing/2014/main" id="{5DAC7618-B5D7-4044-9A4C-45EC0D19C631}"/>
              </a:ext>
            </a:extLst>
          </p:cNvPr>
          <p:cNvSpPr>
            <a:spLocks noGrp="1"/>
          </p:cNvSpPr>
          <p:nvPr>
            <p:ph idx="1"/>
          </p:nvPr>
        </p:nvSpPr>
        <p:spPr/>
        <p:txBody>
          <a:bodyPr/>
          <a:lstStyle/>
          <a:p>
            <a:r>
              <a:rPr lang="en-US" dirty="0"/>
              <a:t>Vi </a:t>
            </a:r>
            <a:r>
              <a:rPr lang="en-US" dirty="0" err="1"/>
              <a:t>dụ</a:t>
            </a:r>
            <a:r>
              <a:rPr lang="en-US" dirty="0"/>
              <a:t>: Checking, Savings, </a:t>
            </a:r>
            <a:r>
              <a:rPr lang="en-US" dirty="0" err="1"/>
              <a:t>và</a:t>
            </a:r>
            <a:r>
              <a:rPr lang="en-US" dirty="0"/>
              <a:t> Credit Accounts </a:t>
            </a:r>
            <a:r>
              <a:rPr lang="en-US" dirty="0" err="1"/>
              <a:t>được</a:t>
            </a:r>
            <a:r>
              <a:rPr lang="en-US" dirty="0"/>
              <a:t> </a:t>
            </a:r>
            <a:r>
              <a:rPr lang="en-US" dirty="0" err="1"/>
              <a:t>tổng</a:t>
            </a:r>
            <a:r>
              <a:rPr lang="en-US" dirty="0"/>
              <a:t> </a:t>
            </a:r>
            <a:r>
              <a:rPr lang="en-US" dirty="0" err="1"/>
              <a:t>quát</a:t>
            </a:r>
            <a:r>
              <a:rPr lang="en-US" dirty="0"/>
              <a:t> </a:t>
            </a:r>
            <a:r>
              <a:rPr lang="en-US" dirty="0" err="1"/>
              <a:t>hóa</a:t>
            </a:r>
            <a:r>
              <a:rPr lang="en-US" dirty="0"/>
              <a:t> </a:t>
            </a:r>
            <a:r>
              <a:rPr lang="en-US" dirty="0" err="1"/>
              <a:t>bằng</a:t>
            </a:r>
            <a:r>
              <a:rPr lang="en-US" dirty="0"/>
              <a:t> </a:t>
            </a:r>
            <a:r>
              <a:rPr lang="en-US" dirty="0" err="1"/>
              <a:t>lớp</a:t>
            </a:r>
            <a:r>
              <a:rPr lang="en-US" dirty="0"/>
              <a:t> Account.</a:t>
            </a:r>
          </a:p>
          <a:p>
            <a:endParaRPr lang="en-US" dirty="0"/>
          </a:p>
        </p:txBody>
      </p:sp>
      <p:sp>
        <p:nvSpPr>
          <p:cNvPr id="6" name="Title 5">
            <a:extLst>
              <a:ext uri="{FF2B5EF4-FFF2-40B4-BE49-F238E27FC236}">
                <a16:creationId xmlns:a16="http://schemas.microsoft.com/office/drawing/2014/main" id="{EEC89237-F56E-4F7C-AEC4-2F243BEB029F}"/>
              </a:ext>
            </a:extLst>
          </p:cNvPr>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en-US" sz="4000" dirty="0"/>
          </a:p>
        </p:txBody>
      </p:sp>
      <p:pic>
        <p:nvPicPr>
          <p:cNvPr id="7" name="Picture 6">
            <a:extLst>
              <a:ext uri="{FF2B5EF4-FFF2-40B4-BE49-F238E27FC236}">
                <a16:creationId xmlns:a16="http://schemas.microsoft.com/office/drawing/2014/main" id="{910CE0BD-B95C-4136-AEF6-D4B69C0B405B}"/>
              </a:ext>
            </a:extLst>
          </p:cNvPr>
          <p:cNvPicPr>
            <a:picLocks noChangeAspect="1"/>
          </p:cNvPicPr>
          <p:nvPr/>
        </p:nvPicPr>
        <p:blipFill>
          <a:blip r:embed="rId2"/>
          <a:stretch>
            <a:fillRect/>
          </a:stretch>
        </p:blipFill>
        <p:spPr>
          <a:xfrm>
            <a:off x="3179608" y="2727081"/>
            <a:ext cx="6360499" cy="3265816"/>
          </a:xfrm>
          <a:prstGeom prst="rect">
            <a:avLst/>
          </a:prstGeom>
        </p:spPr>
      </p:pic>
    </p:spTree>
    <p:extLst>
      <p:ext uri="{BB962C8B-B14F-4D97-AF65-F5344CB8AC3E}">
        <p14:creationId xmlns:p14="http://schemas.microsoft.com/office/powerpoint/2010/main" val="31210440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F4C70A-EB54-4336-84FB-122214CCE08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1142339-E099-419D-8CFB-8795AE11323D}"/>
              </a:ext>
            </a:extLst>
          </p:cNvPr>
          <p:cNvSpPr>
            <a:spLocks noGrp="1"/>
          </p:cNvSpPr>
          <p:nvPr>
            <p:ph type="sldNum" sz="quarter" idx="12"/>
          </p:nvPr>
        </p:nvSpPr>
        <p:spPr/>
        <p:txBody>
          <a:bodyPr/>
          <a:lstStyle/>
          <a:p>
            <a:fld id="{401CF334-2D5C-4859-84A6-CA7E6E43FAEB}" type="slidenum">
              <a:rPr lang="en-US" smtClean="0"/>
              <a:t>109</a:t>
            </a:fld>
            <a:endParaRPr lang="en-US"/>
          </a:p>
        </p:txBody>
      </p:sp>
      <p:sp>
        <p:nvSpPr>
          <p:cNvPr id="5" name="Content Placeholder 4">
            <a:extLst>
              <a:ext uri="{FF2B5EF4-FFF2-40B4-BE49-F238E27FC236}">
                <a16:creationId xmlns:a16="http://schemas.microsoft.com/office/drawing/2014/main" id="{C9B1A0D4-D410-4615-AA0C-23AC2FE64411}"/>
              </a:ext>
            </a:extLst>
          </p:cNvPr>
          <p:cNvSpPr>
            <a:spLocks noGrp="1"/>
          </p:cNvSpPr>
          <p:nvPr>
            <p:ph idx="1"/>
          </p:nvPr>
        </p:nvSpPr>
        <p:spPr/>
        <p:txBody>
          <a:bodyPr/>
          <a:lstStyle/>
          <a:p>
            <a:r>
              <a:rPr lang="vi-VN" dirty="0"/>
              <a:t>Package diagram chỉ bao gồm các packages và mối quan hệ giữa chúng. Package diagram sử dụng trong các trường hợp:</a:t>
            </a:r>
          </a:p>
          <a:p>
            <a:pPr lvl="1"/>
            <a:r>
              <a:rPr lang="vi-VN" sz="2400" dirty="0"/>
              <a:t>Mô tả tổng quan mức cao về các yêu cầu chức năng của hệ thống (tổng quan về một tập các sơ đồ use case)</a:t>
            </a:r>
          </a:p>
          <a:p>
            <a:pPr lvl="1"/>
            <a:r>
              <a:rPr lang="vi-VN" sz="2400" dirty="0"/>
              <a:t>Mô tả tổng quan mức cao về kiến trúc/thiết kế của hệ thống (tổng quan về một tập các sơ đồ lớp).</a:t>
            </a:r>
          </a:p>
          <a:p>
            <a:pPr lvl="1"/>
            <a:r>
              <a:rPr lang="vi-VN" sz="2400" dirty="0"/>
              <a:t>Module hóa một sơ đồ phức tạp.</a:t>
            </a:r>
          </a:p>
          <a:p>
            <a:pPr lvl="1"/>
            <a:r>
              <a:rPr lang="vi-VN" sz="2400" dirty="0"/>
              <a:t>Tổ chức mã nguồn.</a:t>
            </a:r>
          </a:p>
          <a:p>
            <a:endParaRPr lang="en-US" dirty="0"/>
          </a:p>
        </p:txBody>
      </p:sp>
      <p:sp>
        <p:nvSpPr>
          <p:cNvPr id="6" name="Title 5">
            <a:extLst>
              <a:ext uri="{FF2B5EF4-FFF2-40B4-BE49-F238E27FC236}">
                <a16:creationId xmlns:a16="http://schemas.microsoft.com/office/drawing/2014/main" id="{9424F370-E4AA-4450-B5C3-6D5C62298297}"/>
              </a:ext>
            </a:extLst>
          </p:cNvPr>
          <p:cNvSpPr>
            <a:spLocks noGrp="1"/>
          </p:cNvSpPr>
          <p:nvPr>
            <p:ph type="title"/>
          </p:nvPr>
        </p:nvSpPr>
        <p:spPr/>
        <p:txBody>
          <a:bodyPr/>
          <a:lstStyle/>
          <a:p>
            <a:r>
              <a:rPr lang="vi-VN" dirty="0"/>
              <a:t>Package Diagram</a:t>
            </a:r>
            <a:endParaRPr lang="en-US" dirty="0"/>
          </a:p>
        </p:txBody>
      </p:sp>
    </p:spTree>
    <p:extLst>
      <p:ext uri="{BB962C8B-B14F-4D97-AF65-F5344CB8AC3E}">
        <p14:creationId xmlns:p14="http://schemas.microsoft.com/office/powerpoint/2010/main" val="253510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vi-VN"/>
              <a:t>Đăng ký đề tài nhóm (thường kỳ 3)</a:t>
            </a:r>
          </a:p>
        </p:txBody>
      </p:sp>
      <p:sp>
        <p:nvSpPr>
          <p:cNvPr id="3" name="Content Placeholder 2"/>
          <p:cNvSpPr>
            <a:spLocks noGrp="1"/>
          </p:cNvSpPr>
          <p:nvPr>
            <p:ph idx="1"/>
          </p:nvPr>
        </p:nvSpPr>
        <p:spPr/>
        <p:txBody>
          <a:bodyPr/>
          <a:lstStyle/>
          <a:p>
            <a:r>
              <a:rPr lang="vi-VN" dirty="0"/>
              <a:t>Mỗi nhóm </a:t>
            </a:r>
            <a:r>
              <a:rPr lang="en-US" dirty="0" err="1"/>
              <a:t>tối</a:t>
            </a:r>
            <a:r>
              <a:rPr lang="en-US" dirty="0"/>
              <a:t> </a:t>
            </a:r>
            <a:r>
              <a:rPr lang="en-US" dirty="0" err="1"/>
              <a:t>đa</a:t>
            </a:r>
            <a:r>
              <a:rPr lang="en-US" dirty="0"/>
              <a:t> </a:t>
            </a:r>
            <a:r>
              <a:rPr lang="en-US" dirty="0" err="1"/>
              <a:t>là</a:t>
            </a:r>
            <a:r>
              <a:rPr lang="en-US" dirty="0"/>
              <a:t> </a:t>
            </a:r>
            <a:r>
              <a:rPr lang="vi-VN" dirty="0"/>
              <a:t>5 thành viên </a:t>
            </a:r>
            <a:endParaRPr lang="en-US" dirty="0"/>
          </a:p>
          <a:p>
            <a:r>
              <a:rPr lang="vi-VN" dirty="0"/>
              <a:t>Các nhóm tự chọn đề tài</a:t>
            </a:r>
            <a:r>
              <a:rPr lang="en-US" dirty="0"/>
              <a:t>, </a:t>
            </a:r>
            <a:r>
              <a:rPr lang="en-US" dirty="0" err="1"/>
              <a:t>mỗi</a:t>
            </a:r>
            <a:r>
              <a:rPr lang="en-US" dirty="0"/>
              <a:t> </a:t>
            </a:r>
            <a:r>
              <a:rPr lang="en-US" dirty="0" err="1"/>
              <a:t>đề</a:t>
            </a:r>
            <a:r>
              <a:rPr lang="en-US" dirty="0"/>
              <a:t> </a:t>
            </a:r>
            <a:r>
              <a:rPr lang="en-US" dirty="0" err="1"/>
              <a:t>tài</a:t>
            </a:r>
            <a:r>
              <a:rPr lang="en-US" dirty="0"/>
              <a:t> </a:t>
            </a:r>
            <a:r>
              <a:rPr lang="en-US" dirty="0" err="1"/>
              <a:t>tối</a:t>
            </a:r>
            <a:r>
              <a:rPr lang="en-US" dirty="0"/>
              <a:t> </a:t>
            </a:r>
            <a:r>
              <a:rPr lang="en-US" dirty="0" err="1"/>
              <a:t>đa</a:t>
            </a:r>
            <a:r>
              <a:rPr lang="en-US" dirty="0"/>
              <a:t> 5 </a:t>
            </a:r>
            <a:r>
              <a:rPr lang="en-US" dirty="0" err="1"/>
              <a:t>nhóm</a:t>
            </a:r>
            <a:r>
              <a:rPr lang="en-US" dirty="0"/>
              <a:t>.</a:t>
            </a:r>
            <a:endParaRPr lang="vi-VN" dirty="0"/>
          </a:p>
          <a:p>
            <a:r>
              <a:rPr lang="vi-VN" dirty="0"/>
              <a:t>Thời gian đăng ký là trước ngày 14/01/2019</a:t>
            </a:r>
          </a:p>
          <a:p>
            <a:pPr marL="0" indent="0">
              <a:buNone/>
            </a:pPr>
            <a:endParaRPr lang="vi-VN" dirty="0"/>
          </a:p>
          <a:p>
            <a:pPr marL="0" indent="0">
              <a:buNone/>
            </a:pPr>
            <a:endParaRPr lang="vi-VN" dirty="0"/>
          </a:p>
        </p:txBody>
      </p:sp>
      <p:sp>
        <p:nvSpPr>
          <p:cNvPr id="5" name="Footer Placeholder 4"/>
          <p:cNvSpPr>
            <a:spLocks noGrp="1"/>
          </p:cNvSpPr>
          <p:nvPr>
            <p:ph type="ftr" sz="quarter" idx="11"/>
          </p:nvPr>
        </p:nvSpPr>
        <p:spPr/>
        <p:txBody>
          <a:bodyPr/>
          <a:lstStyle/>
          <a:p>
            <a:r>
              <a:rPr lang="vi-VN"/>
              <a:t>GV: Từ Thị Xuân Hiền</a:t>
            </a:r>
            <a:endParaRPr lang="vi-VN" dirty="0"/>
          </a:p>
        </p:txBody>
      </p:sp>
      <p:sp>
        <p:nvSpPr>
          <p:cNvPr id="6" name="Slide Number Placeholder 5">
            <a:extLst>
              <a:ext uri="{FF2B5EF4-FFF2-40B4-BE49-F238E27FC236}">
                <a16:creationId xmlns:a16="http://schemas.microsoft.com/office/drawing/2014/main" id="{DB7F4EB9-8613-42C4-86A5-5C319A5BFC27}"/>
              </a:ext>
            </a:extLst>
          </p:cNvPr>
          <p:cNvSpPr>
            <a:spLocks noGrp="1"/>
          </p:cNvSpPr>
          <p:nvPr>
            <p:ph type="sldNum" sz="quarter" idx="12"/>
          </p:nvPr>
        </p:nvSpPr>
        <p:spPr/>
        <p:txBody>
          <a:bodyPr/>
          <a:lstStyle/>
          <a:p>
            <a:fld id="{401CF334-2D5C-4859-84A6-CA7E6E43FAEB}" type="slidenum">
              <a:rPr lang="en-US" smtClean="0"/>
              <a:t>11</a:t>
            </a:fld>
            <a:endParaRPr lang="en-US"/>
          </a:p>
        </p:txBody>
      </p:sp>
    </p:spTree>
    <p:extLst>
      <p:ext uri="{BB962C8B-B14F-4D97-AF65-F5344CB8AC3E}">
        <p14:creationId xmlns:p14="http://schemas.microsoft.com/office/powerpoint/2010/main" val="1451003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2CD8AA-D8A0-4244-ACBC-6F2683A8A65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092E090-ED7B-4337-8DD8-CF105CE019F0}"/>
              </a:ext>
            </a:extLst>
          </p:cNvPr>
          <p:cNvSpPr>
            <a:spLocks noGrp="1"/>
          </p:cNvSpPr>
          <p:nvPr>
            <p:ph type="sldNum" sz="quarter" idx="12"/>
          </p:nvPr>
        </p:nvSpPr>
        <p:spPr/>
        <p:txBody>
          <a:bodyPr/>
          <a:lstStyle/>
          <a:p>
            <a:fld id="{401CF334-2D5C-4859-84A6-CA7E6E43FAEB}" type="slidenum">
              <a:rPr lang="en-US" smtClean="0"/>
              <a:t>110</a:t>
            </a:fld>
            <a:endParaRPr lang="en-US"/>
          </a:p>
        </p:txBody>
      </p:sp>
      <p:sp>
        <p:nvSpPr>
          <p:cNvPr id="5" name="Content Placeholder 4">
            <a:extLst>
              <a:ext uri="{FF2B5EF4-FFF2-40B4-BE49-F238E27FC236}">
                <a16:creationId xmlns:a16="http://schemas.microsoft.com/office/drawing/2014/main" id="{F58C7E07-6E89-4DE7-9EEC-54378D21A8B2}"/>
              </a:ext>
            </a:extLst>
          </p:cNvPr>
          <p:cNvSpPr>
            <a:spLocks noGrp="1"/>
          </p:cNvSpPr>
          <p:nvPr>
            <p:ph idx="1"/>
          </p:nvPr>
        </p:nvSpPr>
        <p:spPr/>
        <p:txBody>
          <a:bodyPr/>
          <a:lstStyle/>
          <a:p>
            <a:pPr marL="457200" indent="-457200"/>
            <a:r>
              <a:rPr lang="vi-VN" dirty="0"/>
              <a:t>Package được sử dụng để tổ chức các phần tử mô hình, như các use case, các class hoặc các package khác thành các nhóm package</a:t>
            </a:r>
          </a:p>
          <a:p>
            <a:pPr marL="457200" indent="-457200"/>
            <a:r>
              <a:rPr lang="vi-VN" dirty="0"/>
              <a:t>Ký hiệu Package trong UML: </a:t>
            </a:r>
          </a:p>
          <a:p>
            <a:pPr marL="457200" indent="-457200"/>
            <a:endParaRPr lang="en-US" dirty="0"/>
          </a:p>
          <a:p>
            <a:pPr marL="457200" indent="-457200"/>
            <a:r>
              <a:rPr lang="vi-VN" dirty="0"/>
              <a:t>Khi các Package được hiển thị trong Package khác thì tên của Package phải được đặt trong tab trên cùng.</a:t>
            </a:r>
          </a:p>
          <a:p>
            <a:endParaRPr lang="en-US" dirty="0"/>
          </a:p>
        </p:txBody>
      </p:sp>
      <p:sp>
        <p:nvSpPr>
          <p:cNvPr id="6" name="Title 5">
            <a:extLst>
              <a:ext uri="{FF2B5EF4-FFF2-40B4-BE49-F238E27FC236}">
                <a16:creationId xmlns:a16="http://schemas.microsoft.com/office/drawing/2014/main" id="{F268475C-36E4-4681-82F1-2540DBF55C81}"/>
              </a:ext>
            </a:extLst>
          </p:cNvPr>
          <p:cNvSpPr>
            <a:spLocks noGrp="1"/>
          </p:cNvSpPr>
          <p:nvPr>
            <p:ph type="title"/>
          </p:nvPr>
        </p:nvSpPr>
        <p:spPr/>
        <p:txBody>
          <a:bodyPr/>
          <a:lstStyle/>
          <a:p>
            <a:r>
              <a:rPr lang="vi-VN" dirty="0"/>
              <a:t>Package Diagram</a:t>
            </a:r>
            <a:endParaRPr lang="en-US" dirty="0"/>
          </a:p>
        </p:txBody>
      </p:sp>
      <p:pic>
        <p:nvPicPr>
          <p:cNvPr id="7" name="Picture 6">
            <a:extLst>
              <a:ext uri="{FF2B5EF4-FFF2-40B4-BE49-F238E27FC236}">
                <a16:creationId xmlns:a16="http://schemas.microsoft.com/office/drawing/2014/main" id="{21AD36A3-7AE7-4761-9A83-AFEB7511A1A9}"/>
              </a:ext>
            </a:extLst>
          </p:cNvPr>
          <p:cNvPicPr>
            <a:picLocks noChangeAspect="1"/>
          </p:cNvPicPr>
          <p:nvPr/>
        </p:nvPicPr>
        <p:blipFill>
          <a:blip r:embed="rId2"/>
          <a:stretch>
            <a:fillRect/>
          </a:stretch>
        </p:blipFill>
        <p:spPr>
          <a:xfrm>
            <a:off x="5997470" y="2692792"/>
            <a:ext cx="2081863" cy="1164451"/>
          </a:xfrm>
          <a:prstGeom prst="rect">
            <a:avLst/>
          </a:prstGeom>
        </p:spPr>
      </p:pic>
      <p:pic>
        <p:nvPicPr>
          <p:cNvPr id="8" name="Picture 7">
            <a:extLst>
              <a:ext uri="{FF2B5EF4-FFF2-40B4-BE49-F238E27FC236}">
                <a16:creationId xmlns:a16="http://schemas.microsoft.com/office/drawing/2014/main" id="{158F794B-8606-472D-B129-DBE0BF725055}"/>
              </a:ext>
            </a:extLst>
          </p:cNvPr>
          <p:cNvPicPr>
            <a:picLocks noChangeAspect="1"/>
          </p:cNvPicPr>
          <p:nvPr/>
        </p:nvPicPr>
        <p:blipFill>
          <a:blip r:embed="rId3"/>
          <a:stretch>
            <a:fillRect/>
          </a:stretch>
        </p:blipFill>
        <p:spPr>
          <a:xfrm>
            <a:off x="5997469" y="5190661"/>
            <a:ext cx="3103678" cy="1270417"/>
          </a:xfrm>
          <a:prstGeom prst="rect">
            <a:avLst/>
          </a:prstGeom>
        </p:spPr>
      </p:pic>
    </p:spTree>
    <p:extLst>
      <p:ext uri="{BB962C8B-B14F-4D97-AF65-F5344CB8AC3E}">
        <p14:creationId xmlns:p14="http://schemas.microsoft.com/office/powerpoint/2010/main" val="2990690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62CD8AA-D8A0-4244-ACBC-6F2683A8A65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092E090-ED7B-4337-8DD8-CF105CE019F0}"/>
              </a:ext>
            </a:extLst>
          </p:cNvPr>
          <p:cNvSpPr>
            <a:spLocks noGrp="1"/>
          </p:cNvSpPr>
          <p:nvPr>
            <p:ph type="sldNum" sz="quarter" idx="12"/>
          </p:nvPr>
        </p:nvSpPr>
        <p:spPr/>
        <p:txBody>
          <a:bodyPr/>
          <a:lstStyle/>
          <a:p>
            <a:fld id="{401CF334-2D5C-4859-84A6-CA7E6E43FAEB}" type="slidenum">
              <a:rPr lang="en-US" smtClean="0"/>
              <a:t>111</a:t>
            </a:fld>
            <a:endParaRPr lang="en-US"/>
          </a:p>
        </p:txBody>
      </p:sp>
      <p:sp>
        <p:nvSpPr>
          <p:cNvPr id="5" name="Content Placeholder 4">
            <a:extLst>
              <a:ext uri="{FF2B5EF4-FFF2-40B4-BE49-F238E27FC236}">
                <a16:creationId xmlns:a16="http://schemas.microsoft.com/office/drawing/2014/main" id="{F58C7E07-6E89-4DE7-9EEC-54378D21A8B2}"/>
              </a:ext>
            </a:extLst>
          </p:cNvPr>
          <p:cNvSpPr>
            <a:spLocks noGrp="1"/>
          </p:cNvSpPr>
          <p:nvPr>
            <p:ph idx="1"/>
          </p:nvPr>
        </p:nvSpPr>
        <p:spPr/>
        <p:txBody>
          <a:bodyPr/>
          <a:lstStyle/>
          <a:p>
            <a:pPr marL="457200" indent="-457200"/>
            <a:r>
              <a:rPr lang="vi-VN" dirty="0"/>
              <a:t>Khi các Package được hiển thị trong Package khác thì tên của Package phải được đặt trong tab trên cùng.</a:t>
            </a:r>
          </a:p>
          <a:p>
            <a:endParaRPr lang="en-US" dirty="0"/>
          </a:p>
        </p:txBody>
      </p:sp>
      <p:sp>
        <p:nvSpPr>
          <p:cNvPr id="6" name="Title 5">
            <a:extLst>
              <a:ext uri="{FF2B5EF4-FFF2-40B4-BE49-F238E27FC236}">
                <a16:creationId xmlns:a16="http://schemas.microsoft.com/office/drawing/2014/main" id="{F268475C-36E4-4681-82F1-2540DBF55C81}"/>
              </a:ext>
            </a:extLst>
          </p:cNvPr>
          <p:cNvSpPr>
            <a:spLocks noGrp="1"/>
          </p:cNvSpPr>
          <p:nvPr>
            <p:ph type="title"/>
          </p:nvPr>
        </p:nvSpPr>
        <p:spPr/>
        <p:txBody>
          <a:bodyPr/>
          <a:lstStyle/>
          <a:p>
            <a:r>
              <a:rPr lang="vi-VN" dirty="0"/>
              <a:t>Package Diagram</a:t>
            </a:r>
            <a:endParaRPr lang="en-US" dirty="0"/>
          </a:p>
        </p:txBody>
      </p:sp>
      <p:pic>
        <p:nvPicPr>
          <p:cNvPr id="7" name="Picture 6">
            <a:extLst>
              <a:ext uri="{FF2B5EF4-FFF2-40B4-BE49-F238E27FC236}">
                <a16:creationId xmlns:a16="http://schemas.microsoft.com/office/drawing/2014/main" id="{5468E1B5-00E0-4CC6-A2EE-AB3A9A0A6C88}"/>
              </a:ext>
            </a:extLst>
          </p:cNvPr>
          <p:cNvPicPr>
            <a:picLocks noChangeAspect="1"/>
          </p:cNvPicPr>
          <p:nvPr/>
        </p:nvPicPr>
        <p:blipFill>
          <a:blip r:embed="rId2"/>
          <a:stretch>
            <a:fillRect/>
          </a:stretch>
        </p:blipFill>
        <p:spPr>
          <a:xfrm>
            <a:off x="2840182" y="2982985"/>
            <a:ext cx="5724416" cy="2343154"/>
          </a:xfrm>
          <a:prstGeom prst="rect">
            <a:avLst/>
          </a:prstGeom>
        </p:spPr>
      </p:pic>
    </p:spTree>
    <p:extLst>
      <p:ext uri="{BB962C8B-B14F-4D97-AF65-F5344CB8AC3E}">
        <p14:creationId xmlns:p14="http://schemas.microsoft.com/office/powerpoint/2010/main" val="3889241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362C58-15F9-4B44-B392-E6B1853197A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D5447B7-B531-4C94-822A-AC4B81167761}"/>
              </a:ext>
            </a:extLst>
          </p:cNvPr>
          <p:cNvSpPr>
            <a:spLocks noGrp="1"/>
          </p:cNvSpPr>
          <p:nvPr>
            <p:ph type="sldNum" sz="quarter" idx="12"/>
          </p:nvPr>
        </p:nvSpPr>
        <p:spPr/>
        <p:txBody>
          <a:bodyPr/>
          <a:lstStyle/>
          <a:p>
            <a:fld id="{401CF334-2D5C-4859-84A6-CA7E6E43FAEB}" type="slidenum">
              <a:rPr lang="en-US" smtClean="0"/>
              <a:t>112</a:t>
            </a:fld>
            <a:endParaRPr lang="en-US"/>
          </a:p>
        </p:txBody>
      </p:sp>
      <p:sp>
        <p:nvSpPr>
          <p:cNvPr id="5" name="Content Placeholder 4">
            <a:extLst>
              <a:ext uri="{FF2B5EF4-FFF2-40B4-BE49-F238E27FC236}">
                <a16:creationId xmlns:a16="http://schemas.microsoft.com/office/drawing/2014/main" id="{138E428F-29FD-4E2E-9668-F575466B02F8}"/>
              </a:ext>
            </a:extLst>
          </p:cNvPr>
          <p:cNvSpPr>
            <a:spLocks noGrp="1"/>
          </p:cNvSpPr>
          <p:nvPr>
            <p:ph idx="1"/>
          </p:nvPr>
        </p:nvSpPr>
        <p:spPr/>
        <p:txBody>
          <a:bodyPr/>
          <a:lstStyle/>
          <a:p>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Package</a:t>
            </a:r>
          </a:p>
          <a:p>
            <a:pPr lvl="1"/>
            <a:r>
              <a:rPr lang="en-US" dirty="0"/>
              <a:t>Dependencies</a:t>
            </a:r>
          </a:p>
          <a:p>
            <a:pPr lvl="1"/>
            <a:r>
              <a:rPr lang="en-US" dirty="0"/>
              <a:t>Merges</a:t>
            </a:r>
          </a:p>
          <a:p>
            <a:pPr lvl="1"/>
            <a:r>
              <a:rPr lang="en-US" dirty="0"/>
              <a:t>Imports</a:t>
            </a:r>
            <a:endParaRPr lang="en-US" dirty="0">
              <a:solidFill>
                <a:srgbClr val="0000CC"/>
              </a:solidFill>
            </a:endParaRPr>
          </a:p>
          <a:p>
            <a:r>
              <a:rPr lang="vi-VN" b="1" dirty="0">
                <a:solidFill>
                  <a:srgbClr val="FF0000"/>
                </a:solidFill>
              </a:rPr>
              <a:t>Dependencies</a:t>
            </a:r>
            <a:r>
              <a:rPr lang="vi-VN" dirty="0"/>
              <a:t>: Package A phụ thuộc vào package B nếu package A chứa một lớp phụ thuộc vào một lớp trong package B</a:t>
            </a:r>
          </a:p>
          <a:p>
            <a:r>
              <a:rPr lang="vi-VN" dirty="0"/>
              <a:t>Ký hiệu quan hệ phụ thuộc trong UML</a:t>
            </a:r>
          </a:p>
          <a:p>
            <a:endParaRPr lang="en-US" dirty="0"/>
          </a:p>
        </p:txBody>
      </p:sp>
      <p:sp>
        <p:nvSpPr>
          <p:cNvPr id="6" name="Title 5">
            <a:extLst>
              <a:ext uri="{FF2B5EF4-FFF2-40B4-BE49-F238E27FC236}">
                <a16:creationId xmlns:a16="http://schemas.microsoft.com/office/drawing/2014/main" id="{626E852C-A11D-4724-87D1-033E135ECC5A}"/>
              </a:ext>
            </a:extLst>
          </p:cNvPr>
          <p:cNvSpPr>
            <a:spLocks noGrp="1"/>
          </p:cNvSpPr>
          <p:nvPr>
            <p:ph type="title"/>
          </p:nvPr>
        </p:nvSpPr>
        <p:spPr/>
        <p:txBody>
          <a:bodyPr/>
          <a:lstStyle/>
          <a:p>
            <a:r>
              <a:rPr lang="vi-VN" dirty="0"/>
              <a:t>Package Diagram</a:t>
            </a:r>
            <a:endParaRPr lang="en-US" dirty="0"/>
          </a:p>
        </p:txBody>
      </p:sp>
      <p:pic>
        <p:nvPicPr>
          <p:cNvPr id="7" name="Picture 6">
            <a:extLst>
              <a:ext uri="{FF2B5EF4-FFF2-40B4-BE49-F238E27FC236}">
                <a16:creationId xmlns:a16="http://schemas.microsoft.com/office/drawing/2014/main" id="{E03D31C5-030C-456F-928F-47A04F4098F8}"/>
              </a:ext>
            </a:extLst>
          </p:cNvPr>
          <p:cNvPicPr>
            <a:picLocks noChangeAspect="1"/>
          </p:cNvPicPr>
          <p:nvPr/>
        </p:nvPicPr>
        <p:blipFill>
          <a:blip r:embed="rId2"/>
          <a:stretch>
            <a:fillRect/>
          </a:stretch>
        </p:blipFill>
        <p:spPr>
          <a:xfrm>
            <a:off x="7482122" y="4846258"/>
            <a:ext cx="3010387" cy="344361"/>
          </a:xfrm>
          <a:prstGeom prst="rect">
            <a:avLst/>
          </a:prstGeom>
        </p:spPr>
      </p:pic>
    </p:spTree>
    <p:extLst>
      <p:ext uri="{BB962C8B-B14F-4D97-AF65-F5344CB8AC3E}">
        <p14:creationId xmlns:p14="http://schemas.microsoft.com/office/powerpoint/2010/main" val="37293646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0B7DAC-6C06-490F-B2D5-B1C7737DD25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1C0490A-65E9-4741-963E-6460319FBB4F}"/>
              </a:ext>
            </a:extLst>
          </p:cNvPr>
          <p:cNvSpPr>
            <a:spLocks noGrp="1"/>
          </p:cNvSpPr>
          <p:nvPr>
            <p:ph type="sldNum" sz="quarter" idx="12"/>
          </p:nvPr>
        </p:nvSpPr>
        <p:spPr/>
        <p:txBody>
          <a:bodyPr/>
          <a:lstStyle/>
          <a:p>
            <a:fld id="{401CF334-2D5C-4859-84A6-CA7E6E43FAEB}" type="slidenum">
              <a:rPr lang="en-US" smtClean="0"/>
              <a:t>113</a:t>
            </a:fld>
            <a:endParaRPr lang="en-US"/>
          </a:p>
        </p:txBody>
      </p:sp>
      <p:sp>
        <p:nvSpPr>
          <p:cNvPr id="5" name="Content Placeholder 4">
            <a:extLst>
              <a:ext uri="{FF2B5EF4-FFF2-40B4-BE49-F238E27FC236}">
                <a16:creationId xmlns:a16="http://schemas.microsoft.com/office/drawing/2014/main" id="{CEAA581F-2C68-4D52-8605-5F218E1D8644}"/>
              </a:ext>
            </a:extLst>
          </p:cNvPr>
          <p:cNvSpPr>
            <a:spLocks noGrp="1"/>
          </p:cNvSpPr>
          <p:nvPr>
            <p:ph idx="1"/>
          </p:nvPr>
        </p:nvSpPr>
        <p:spPr/>
        <p:txBody>
          <a:bodyPr/>
          <a:lstStyle/>
          <a:p>
            <a:r>
              <a:rPr lang="vi-VN" b="1" dirty="0">
                <a:solidFill>
                  <a:srgbClr val="FF0000"/>
                </a:solidFill>
              </a:rPr>
              <a:t>Merges</a:t>
            </a:r>
            <a:r>
              <a:rPr lang="en-US" b="1" dirty="0">
                <a:solidFill>
                  <a:srgbClr val="FF0000"/>
                </a:solidFill>
              </a:rPr>
              <a:t>: </a:t>
            </a:r>
            <a:r>
              <a:rPr lang="en-US" dirty="0"/>
              <a:t>l</a:t>
            </a:r>
            <a:r>
              <a:rPr lang="vi-VN" dirty="0"/>
              <a:t>à mối quan hệ định hướng giữa hai Package thể hiện nội dung của một Package được mở rộng bởi nội dung của Package khác.</a:t>
            </a:r>
          </a:p>
          <a:p>
            <a:r>
              <a:rPr lang="en-US" dirty="0" err="1"/>
              <a:t>Ví</a:t>
            </a:r>
            <a:r>
              <a:rPr lang="en-US" dirty="0"/>
              <a:t> </a:t>
            </a:r>
            <a:r>
              <a:rPr lang="en-US" dirty="0" err="1"/>
              <a:t>dụ</a:t>
            </a:r>
            <a:r>
              <a:rPr lang="en-US" dirty="0"/>
              <a:t>:</a:t>
            </a:r>
            <a:endParaRPr lang="vi-VN" dirty="0"/>
          </a:p>
          <a:p>
            <a:endParaRPr lang="en-US" dirty="0"/>
          </a:p>
        </p:txBody>
      </p:sp>
      <p:sp>
        <p:nvSpPr>
          <p:cNvPr id="6" name="Title 5">
            <a:extLst>
              <a:ext uri="{FF2B5EF4-FFF2-40B4-BE49-F238E27FC236}">
                <a16:creationId xmlns:a16="http://schemas.microsoft.com/office/drawing/2014/main" id="{45436F68-234B-44B4-8392-43D518102288}"/>
              </a:ext>
            </a:extLst>
          </p:cNvPr>
          <p:cNvSpPr>
            <a:spLocks noGrp="1"/>
          </p:cNvSpPr>
          <p:nvPr>
            <p:ph type="title"/>
          </p:nvPr>
        </p:nvSpPr>
        <p:spPr/>
        <p:txBody>
          <a:bodyPr>
            <a:normAutofit/>
          </a:bodyPr>
          <a:lstStyle/>
          <a:p>
            <a:r>
              <a:rPr lang="vi-VN" dirty="0"/>
              <a:t>Package Diagram</a:t>
            </a:r>
            <a:endParaRPr lang="en-US" dirty="0"/>
          </a:p>
        </p:txBody>
      </p:sp>
      <p:pic>
        <p:nvPicPr>
          <p:cNvPr id="9" name="Picture 8">
            <a:extLst>
              <a:ext uri="{FF2B5EF4-FFF2-40B4-BE49-F238E27FC236}">
                <a16:creationId xmlns:a16="http://schemas.microsoft.com/office/drawing/2014/main" id="{909E93DF-80F8-4D08-AA4B-BF8E9E71E863}"/>
              </a:ext>
            </a:extLst>
          </p:cNvPr>
          <p:cNvPicPr>
            <a:picLocks noChangeAspect="1"/>
          </p:cNvPicPr>
          <p:nvPr/>
        </p:nvPicPr>
        <p:blipFill rotWithShape="1">
          <a:blip r:embed="rId2"/>
          <a:srcRect b="34429"/>
          <a:stretch/>
        </p:blipFill>
        <p:spPr>
          <a:xfrm>
            <a:off x="4229164" y="2852793"/>
            <a:ext cx="4268807" cy="3608285"/>
          </a:xfrm>
          <a:prstGeom prst="rect">
            <a:avLst/>
          </a:prstGeom>
        </p:spPr>
      </p:pic>
    </p:spTree>
    <p:extLst>
      <p:ext uri="{BB962C8B-B14F-4D97-AF65-F5344CB8AC3E}">
        <p14:creationId xmlns:p14="http://schemas.microsoft.com/office/powerpoint/2010/main" val="491629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0B7DAC-6C06-490F-B2D5-B1C7737DD25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1C0490A-65E9-4741-963E-6460319FBB4F}"/>
              </a:ext>
            </a:extLst>
          </p:cNvPr>
          <p:cNvSpPr>
            <a:spLocks noGrp="1"/>
          </p:cNvSpPr>
          <p:nvPr>
            <p:ph type="sldNum" sz="quarter" idx="12"/>
          </p:nvPr>
        </p:nvSpPr>
        <p:spPr/>
        <p:txBody>
          <a:bodyPr/>
          <a:lstStyle/>
          <a:p>
            <a:fld id="{401CF334-2D5C-4859-84A6-CA7E6E43FAEB}" type="slidenum">
              <a:rPr lang="en-US" smtClean="0"/>
              <a:t>114</a:t>
            </a:fld>
            <a:endParaRPr lang="en-US"/>
          </a:p>
        </p:txBody>
      </p:sp>
      <p:sp>
        <p:nvSpPr>
          <p:cNvPr id="5" name="Content Placeholder 4">
            <a:extLst>
              <a:ext uri="{FF2B5EF4-FFF2-40B4-BE49-F238E27FC236}">
                <a16:creationId xmlns:a16="http://schemas.microsoft.com/office/drawing/2014/main" id="{CEAA581F-2C68-4D52-8605-5F218E1D8644}"/>
              </a:ext>
            </a:extLst>
          </p:cNvPr>
          <p:cNvSpPr>
            <a:spLocks noGrp="1"/>
          </p:cNvSpPr>
          <p:nvPr>
            <p:ph idx="1"/>
          </p:nvPr>
        </p:nvSpPr>
        <p:spPr/>
        <p:txBody>
          <a:bodyPr/>
          <a:lstStyle/>
          <a:p>
            <a:r>
              <a:rPr lang="vi-VN" b="1" dirty="0">
                <a:solidFill>
                  <a:srgbClr val="0000CC"/>
                </a:solidFill>
              </a:rPr>
              <a:t>Imports: </a:t>
            </a:r>
            <a:r>
              <a:rPr lang="en-US" b="1" dirty="0"/>
              <a:t>l</a:t>
            </a:r>
            <a:r>
              <a:rPr lang="vi-VN" dirty="0"/>
              <a:t>à mối quan hệ định hướng giữa một không gian tên import và một package được import.</a:t>
            </a:r>
          </a:p>
          <a:p>
            <a:r>
              <a:rPr lang="en-US" dirty="0" err="1"/>
              <a:t>Ví</a:t>
            </a:r>
            <a:r>
              <a:rPr lang="en-US" dirty="0"/>
              <a:t> </a:t>
            </a:r>
            <a:r>
              <a:rPr lang="en-US" dirty="0" err="1"/>
              <a:t>dụ</a:t>
            </a:r>
            <a:r>
              <a:rPr lang="en-US" dirty="0"/>
              <a:t>: </a:t>
            </a:r>
            <a:r>
              <a:rPr lang="en-US" b="1" i="1" dirty="0" err="1"/>
              <a:t>WebApplication</a:t>
            </a:r>
            <a:r>
              <a:rPr lang="en-US" i="1" dirty="0"/>
              <a:t> imports </a:t>
            </a:r>
            <a:r>
              <a:rPr lang="en-US" b="1" i="1" dirty="0"/>
              <a:t>Presentation package</a:t>
            </a:r>
            <a:endParaRPr lang="vi-VN" dirty="0"/>
          </a:p>
          <a:p>
            <a:endParaRPr lang="en-US" dirty="0"/>
          </a:p>
        </p:txBody>
      </p:sp>
      <p:sp>
        <p:nvSpPr>
          <p:cNvPr id="6" name="Title 5">
            <a:extLst>
              <a:ext uri="{FF2B5EF4-FFF2-40B4-BE49-F238E27FC236}">
                <a16:creationId xmlns:a16="http://schemas.microsoft.com/office/drawing/2014/main" id="{45436F68-234B-44B4-8392-43D518102288}"/>
              </a:ext>
            </a:extLst>
          </p:cNvPr>
          <p:cNvSpPr>
            <a:spLocks noGrp="1"/>
          </p:cNvSpPr>
          <p:nvPr>
            <p:ph type="title"/>
          </p:nvPr>
        </p:nvSpPr>
        <p:spPr/>
        <p:txBody>
          <a:bodyPr>
            <a:normAutofit/>
          </a:bodyPr>
          <a:lstStyle/>
          <a:p>
            <a:r>
              <a:rPr lang="vi-VN" dirty="0"/>
              <a:t>Package Diagram</a:t>
            </a:r>
            <a:endParaRPr lang="en-US" dirty="0"/>
          </a:p>
        </p:txBody>
      </p:sp>
      <p:pic>
        <p:nvPicPr>
          <p:cNvPr id="7" name="Picture 6">
            <a:extLst>
              <a:ext uri="{FF2B5EF4-FFF2-40B4-BE49-F238E27FC236}">
                <a16:creationId xmlns:a16="http://schemas.microsoft.com/office/drawing/2014/main" id="{045C0661-A57E-460F-806D-85B7B6234821}"/>
              </a:ext>
            </a:extLst>
          </p:cNvPr>
          <p:cNvPicPr>
            <a:picLocks noChangeAspect="1"/>
          </p:cNvPicPr>
          <p:nvPr/>
        </p:nvPicPr>
        <p:blipFill>
          <a:blip r:embed="rId2"/>
          <a:stretch>
            <a:fillRect/>
          </a:stretch>
        </p:blipFill>
        <p:spPr>
          <a:xfrm>
            <a:off x="2947348" y="3088017"/>
            <a:ext cx="6784455" cy="1868183"/>
          </a:xfrm>
          <a:prstGeom prst="rect">
            <a:avLst/>
          </a:prstGeom>
        </p:spPr>
      </p:pic>
    </p:spTree>
    <p:extLst>
      <p:ext uri="{BB962C8B-B14F-4D97-AF65-F5344CB8AC3E}">
        <p14:creationId xmlns:p14="http://schemas.microsoft.com/office/powerpoint/2010/main" val="10444279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D0B7DAC-6C06-490F-B2D5-B1C7737DD25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1C0490A-65E9-4741-963E-6460319FBB4F}"/>
              </a:ext>
            </a:extLst>
          </p:cNvPr>
          <p:cNvSpPr>
            <a:spLocks noGrp="1"/>
          </p:cNvSpPr>
          <p:nvPr>
            <p:ph type="sldNum" sz="quarter" idx="12"/>
          </p:nvPr>
        </p:nvSpPr>
        <p:spPr/>
        <p:txBody>
          <a:bodyPr/>
          <a:lstStyle/>
          <a:p>
            <a:fld id="{401CF334-2D5C-4859-84A6-CA7E6E43FAEB}" type="slidenum">
              <a:rPr lang="en-US" smtClean="0"/>
              <a:t>115</a:t>
            </a:fld>
            <a:endParaRPr lang="en-US"/>
          </a:p>
        </p:txBody>
      </p:sp>
      <p:sp>
        <p:nvSpPr>
          <p:cNvPr id="5" name="Content Placeholder 4">
            <a:extLst>
              <a:ext uri="{FF2B5EF4-FFF2-40B4-BE49-F238E27FC236}">
                <a16:creationId xmlns:a16="http://schemas.microsoft.com/office/drawing/2014/main" id="{CEAA581F-2C68-4D52-8605-5F218E1D8644}"/>
              </a:ext>
            </a:extLst>
          </p:cNvPr>
          <p:cNvSpPr>
            <a:spLocks noGrp="1"/>
          </p:cNvSpPr>
          <p:nvPr>
            <p:ph idx="1"/>
          </p:nvPr>
        </p:nvSpPr>
        <p:spPr/>
        <p:txBody>
          <a:bodyPr/>
          <a:lstStyle/>
          <a:p>
            <a:r>
              <a:rPr lang="en-US" b="1" dirty="0">
                <a:solidFill>
                  <a:srgbClr val="FF0000"/>
                </a:solidFill>
              </a:rPr>
              <a:t>Component diagrams</a:t>
            </a:r>
            <a:r>
              <a:rPr lang="en-US" b="1" dirty="0">
                <a:solidFill>
                  <a:srgbClr val="0000CC"/>
                </a:solidFill>
              </a:rPr>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trực</a:t>
            </a:r>
            <a:r>
              <a:rPr lang="en-US" dirty="0"/>
              <a:t> </a:t>
            </a:r>
            <a:r>
              <a:rPr lang="en-US" dirty="0" err="1"/>
              <a:t>quan</a:t>
            </a:r>
            <a:r>
              <a:rPr lang="en-US" dirty="0"/>
              <a:t> </a:t>
            </a:r>
            <a:r>
              <a:rPr lang="en-US" dirty="0" err="1"/>
              <a:t>hóa</a:t>
            </a:r>
            <a:r>
              <a:rPr lang="en-US" dirty="0"/>
              <a:t> </a:t>
            </a:r>
            <a:r>
              <a:rPr lang="en-US" dirty="0" err="1"/>
              <a:t>tổ</a:t>
            </a:r>
            <a:r>
              <a:rPr lang="en-US" dirty="0"/>
              <a:t> </a:t>
            </a:r>
            <a:r>
              <a:rPr lang="en-US" dirty="0" err="1"/>
              <a:t>chức</a:t>
            </a:r>
            <a:r>
              <a:rPr lang="en-US" dirty="0"/>
              <a:t> </a:t>
            </a:r>
            <a:r>
              <a:rPr lang="en-US" dirty="0" err="1"/>
              <a:t>và</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Component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p>
          <a:p>
            <a:r>
              <a:rPr lang="en-US" dirty="0" err="1"/>
              <a:t>Các</a:t>
            </a:r>
            <a:r>
              <a:rPr lang="en-US" dirty="0"/>
              <a:t> </a:t>
            </a:r>
            <a:r>
              <a:rPr lang="en-US" dirty="0" err="1"/>
              <a:t>sơ</a:t>
            </a:r>
            <a:r>
              <a:rPr lang="en-US" dirty="0"/>
              <a:t> </a:t>
            </a:r>
            <a:r>
              <a:rPr lang="en-US" dirty="0" err="1"/>
              <a:t>đồ</a:t>
            </a:r>
            <a:r>
              <a:rPr lang="en-US" dirty="0"/>
              <a:t> </a:t>
            </a:r>
            <a:r>
              <a:rPr lang="en-US" dirty="0" err="1"/>
              <a:t>này</a:t>
            </a:r>
            <a:r>
              <a:rPr lang="en-US" dirty="0"/>
              <a:t> </a:t>
            </a:r>
            <a:r>
              <a:rPr lang="en-US" dirty="0" err="1"/>
              <a:t>cũng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tạo</a:t>
            </a:r>
            <a:r>
              <a:rPr lang="en-US" dirty="0"/>
              <a:t> ra </a:t>
            </a:r>
            <a:r>
              <a:rPr lang="en-US" dirty="0" err="1"/>
              <a:t>các</a:t>
            </a:r>
            <a:r>
              <a:rPr lang="en-US" dirty="0"/>
              <a:t> </a:t>
            </a:r>
            <a:r>
              <a:rPr lang="en-US" dirty="0" err="1"/>
              <a:t>hệ</a:t>
            </a:r>
            <a:r>
              <a:rPr lang="en-US" dirty="0"/>
              <a:t> </a:t>
            </a:r>
            <a:r>
              <a:rPr lang="en-US" dirty="0" err="1"/>
              <a:t>thống</a:t>
            </a:r>
            <a:r>
              <a:rPr lang="en-US" dirty="0"/>
              <a:t> </a:t>
            </a:r>
            <a:r>
              <a:rPr lang="en-US" dirty="0" err="1"/>
              <a:t>thực</a:t>
            </a:r>
            <a:r>
              <a:rPr lang="en-US" dirty="0"/>
              <a:t> </a:t>
            </a:r>
            <a:r>
              <a:rPr lang="en-US" dirty="0" err="1"/>
              <a:t>thi</a:t>
            </a:r>
            <a:r>
              <a:rPr lang="en-US" dirty="0"/>
              <a:t>.</a:t>
            </a:r>
          </a:p>
          <a:p>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Component diagrams</a:t>
            </a:r>
          </a:p>
          <a:p>
            <a:pPr lvl="1"/>
            <a:r>
              <a:rPr lang="en-US" dirty="0"/>
              <a:t>Component </a:t>
            </a:r>
          </a:p>
          <a:p>
            <a:pPr lvl="1"/>
            <a:r>
              <a:rPr lang="en-US" dirty="0"/>
              <a:t>Interface</a:t>
            </a:r>
          </a:p>
          <a:p>
            <a:pPr lvl="1"/>
            <a:r>
              <a:rPr lang="en-US" dirty="0"/>
              <a:t>Port</a:t>
            </a:r>
            <a:endParaRPr lang="vi-VN" dirty="0"/>
          </a:p>
          <a:p>
            <a:endParaRPr lang="en-US" dirty="0"/>
          </a:p>
        </p:txBody>
      </p:sp>
      <p:sp>
        <p:nvSpPr>
          <p:cNvPr id="6" name="Title 5">
            <a:extLst>
              <a:ext uri="{FF2B5EF4-FFF2-40B4-BE49-F238E27FC236}">
                <a16:creationId xmlns:a16="http://schemas.microsoft.com/office/drawing/2014/main" id="{45436F68-234B-44B4-8392-43D518102288}"/>
              </a:ext>
            </a:extLst>
          </p:cNvPr>
          <p:cNvSpPr>
            <a:spLocks noGrp="1"/>
          </p:cNvSpPr>
          <p:nvPr>
            <p:ph type="title"/>
          </p:nvPr>
        </p:nvSpPr>
        <p:spPr/>
        <p:txBody>
          <a:bodyPr>
            <a:normAutofit/>
          </a:bodyPr>
          <a:lstStyle/>
          <a:p>
            <a:r>
              <a:rPr lang="en-US" dirty="0"/>
              <a:t>Component Diagram</a:t>
            </a:r>
          </a:p>
        </p:txBody>
      </p:sp>
    </p:spTree>
    <p:extLst>
      <p:ext uri="{BB962C8B-B14F-4D97-AF65-F5344CB8AC3E}">
        <p14:creationId xmlns:p14="http://schemas.microsoft.com/office/powerpoint/2010/main" val="31877751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91C0A97-4835-4D81-BD55-8173531EC93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FB2DE1E-38ED-4245-9B9B-791EDB00B620}"/>
              </a:ext>
            </a:extLst>
          </p:cNvPr>
          <p:cNvSpPr>
            <a:spLocks noGrp="1"/>
          </p:cNvSpPr>
          <p:nvPr>
            <p:ph type="sldNum" sz="quarter" idx="12"/>
          </p:nvPr>
        </p:nvSpPr>
        <p:spPr/>
        <p:txBody>
          <a:bodyPr/>
          <a:lstStyle/>
          <a:p>
            <a:fld id="{401CF334-2D5C-4859-84A6-CA7E6E43FAEB}" type="slidenum">
              <a:rPr lang="en-US" smtClean="0"/>
              <a:t>116</a:t>
            </a:fld>
            <a:endParaRPr lang="en-US"/>
          </a:p>
        </p:txBody>
      </p:sp>
      <p:sp>
        <p:nvSpPr>
          <p:cNvPr id="5" name="Content Placeholder 4">
            <a:extLst>
              <a:ext uri="{FF2B5EF4-FFF2-40B4-BE49-F238E27FC236}">
                <a16:creationId xmlns:a16="http://schemas.microsoft.com/office/drawing/2014/main" id="{C6FEC532-20AB-43F2-9A73-B1F9409C2E08}"/>
              </a:ext>
            </a:extLst>
          </p:cNvPr>
          <p:cNvSpPr>
            <a:spLocks noGrp="1"/>
          </p:cNvSpPr>
          <p:nvPr>
            <p:ph idx="1"/>
          </p:nvPr>
        </p:nvSpPr>
        <p:spPr/>
        <p:txBody>
          <a:bodyPr/>
          <a:lstStyle/>
          <a:p>
            <a:r>
              <a:rPr lang="vi-VN" b="1" dirty="0">
                <a:solidFill>
                  <a:srgbClr val="FF0000"/>
                </a:solidFill>
              </a:rPr>
              <a:t>Component</a:t>
            </a:r>
            <a:r>
              <a:rPr lang="en-US" b="1" dirty="0">
                <a:solidFill>
                  <a:srgbClr val="0000CC"/>
                </a:solidFill>
              </a:rPr>
              <a:t> </a:t>
            </a:r>
            <a:r>
              <a:rPr lang="vi-VN" dirty="0"/>
              <a:t>là một khối đơn vị logic của hệ thống, được sử dụng để mô hình hóa các khía cạnh vật lý của một hệ thống, là các yếu tố như tệp thực thi, thư viện, tệp, tài liệu, v.v. </a:t>
            </a:r>
          </a:p>
          <a:p>
            <a:r>
              <a:rPr lang="vi-VN" dirty="0"/>
              <a:t>Thông thường một Component được tạo thành từ nhiều </a:t>
            </a:r>
            <a:r>
              <a:rPr lang="vi-VN" i="1" dirty="0"/>
              <a:t>class</a:t>
            </a:r>
            <a:r>
              <a:rPr lang="vi-VN" dirty="0"/>
              <a:t>, </a:t>
            </a:r>
            <a:r>
              <a:rPr lang="vi-VN" i="1" dirty="0"/>
              <a:t>package</a:t>
            </a:r>
            <a:r>
              <a:rPr lang="vi-VN" dirty="0"/>
              <a:t> của các class hoặc các </a:t>
            </a:r>
            <a:r>
              <a:rPr lang="vi-VN" i="1" dirty="0"/>
              <a:t>Component</a:t>
            </a:r>
            <a:r>
              <a:rPr lang="vi-VN" dirty="0"/>
              <a:t> khác</a:t>
            </a:r>
          </a:p>
          <a:p>
            <a:r>
              <a:rPr lang="vi-VN" dirty="0"/>
              <a:t>Ký hiệu trong UML</a:t>
            </a:r>
          </a:p>
          <a:p>
            <a:endParaRPr lang="en-US" dirty="0"/>
          </a:p>
        </p:txBody>
      </p:sp>
      <p:sp>
        <p:nvSpPr>
          <p:cNvPr id="6" name="Title 5">
            <a:extLst>
              <a:ext uri="{FF2B5EF4-FFF2-40B4-BE49-F238E27FC236}">
                <a16:creationId xmlns:a16="http://schemas.microsoft.com/office/drawing/2014/main" id="{C44778D8-D2C3-4E62-8B30-9ADC91E9A37E}"/>
              </a:ext>
            </a:extLst>
          </p:cNvPr>
          <p:cNvSpPr>
            <a:spLocks noGrp="1"/>
          </p:cNvSpPr>
          <p:nvPr>
            <p:ph type="title"/>
          </p:nvPr>
        </p:nvSpPr>
        <p:spPr/>
        <p:txBody>
          <a:bodyPr/>
          <a:lstStyle/>
          <a:p>
            <a:r>
              <a:rPr lang="en-US" dirty="0"/>
              <a:t>Component Diagram</a:t>
            </a:r>
          </a:p>
        </p:txBody>
      </p:sp>
      <p:pic>
        <p:nvPicPr>
          <p:cNvPr id="7" name="Picture 6">
            <a:extLst>
              <a:ext uri="{FF2B5EF4-FFF2-40B4-BE49-F238E27FC236}">
                <a16:creationId xmlns:a16="http://schemas.microsoft.com/office/drawing/2014/main" id="{FD1EC96E-2549-4F4B-8A00-39E941D0903C}"/>
              </a:ext>
            </a:extLst>
          </p:cNvPr>
          <p:cNvPicPr>
            <a:picLocks noChangeAspect="1"/>
          </p:cNvPicPr>
          <p:nvPr/>
        </p:nvPicPr>
        <p:blipFill>
          <a:blip r:embed="rId2"/>
          <a:stretch>
            <a:fillRect/>
          </a:stretch>
        </p:blipFill>
        <p:spPr>
          <a:xfrm>
            <a:off x="4069207" y="4115377"/>
            <a:ext cx="3443985" cy="2038535"/>
          </a:xfrm>
          <a:prstGeom prst="rect">
            <a:avLst/>
          </a:prstGeom>
        </p:spPr>
      </p:pic>
    </p:spTree>
    <p:extLst>
      <p:ext uri="{BB962C8B-B14F-4D97-AF65-F5344CB8AC3E}">
        <p14:creationId xmlns:p14="http://schemas.microsoft.com/office/powerpoint/2010/main" val="37514810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8AD72A-562C-4FBD-AAF6-8BF200DE9CC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CD824AD-4DB5-4269-8CB9-5B0DC396FEAA}"/>
              </a:ext>
            </a:extLst>
          </p:cNvPr>
          <p:cNvSpPr>
            <a:spLocks noGrp="1"/>
          </p:cNvSpPr>
          <p:nvPr>
            <p:ph type="sldNum" sz="quarter" idx="12"/>
          </p:nvPr>
        </p:nvSpPr>
        <p:spPr/>
        <p:txBody>
          <a:bodyPr/>
          <a:lstStyle/>
          <a:p>
            <a:fld id="{401CF334-2D5C-4859-84A6-CA7E6E43FAEB}" type="slidenum">
              <a:rPr lang="en-US" smtClean="0"/>
              <a:t>117</a:t>
            </a:fld>
            <a:endParaRPr lang="en-US"/>
          </a:p>
        </p:txBody>
      </p:sp>
      <p:sp>
        <p:nvSpPr>
          <p:cNvPr id="5" name="Content Placeholder 4">
            <a:extLst>
              <a:ext uri="{FF2B5EF4-FFF2-40B4-BE49-F238E27FC236}">
                <a16:creationId xmlns:a16="http://schemas.microsoft.com/office/drawing/2014/main" id="{4B2E3A44-4B4A-4AC9-B86D-46527829379C}"/>
              </a:ext>
            </a:extLst>
          </p:cNvPr>
          <p:cNvSpPr>
            <a:spLocks noGrp="1"/>
          </p:cNvSpPr>
          <p:nvPr>
            <p:ph idx="1"/>
          </p:nvPr>
        </p:nvSpPr>
        <p:spPr/>
        <p:txBody>
          <a:bodyPr/>
          <a:lstStyle/>
          <a:p>
            <a:r>
              <a:rPr lang="en-US" b="1" dirty="0">
                <a:solidFill>
                  <a:srgbClr val="FF0000"/>
                </a:solidFill>
              </a:rPr>
              <a:t>Interface</a:t>
            </a:r>
            <a:r>
              <a:rPr lang="en-US" b="1" i="1" dirty="0">
                <a:solidFill>
                  <a:srgbClr val="0000CC"/>
                </a:solidFill>
              </a:rPr>
              <a:t>: </a:t>
            </a:r>
            <a:r>
              <a:rPr lang="en-US" dirty="0" err="1"/>
              <a:t>Đây</a:t>
            </a:r>
            <a:r>
              <a:rPr lang="en-US" dirty="0"/>
              <a:t> </a:t>
            </a:r>
            <a:r>
              <a:rPr lang="en-US" dirty="0" err="1"/>
              <a:t>là</a:t>
            </a:r>
            <a:r>
              <a:rPr lang="en-US" dirty="0"/>
              <a:t> </a:t>
            </a:r>
            <a:r>
              <a:rPr lang="en-US" dirty="0" err="1"/>
              <a:t>các</a:t>
            </a:r>
            <a:r>
              <a:rPr lang="en-US" dirty="0"/>
              <a:t> </a:t>
            </a:r>
            <a:r>
              <a:rPr lang="en-US" dirty="0" err="1"/>
              <a:t>điểm</a:t>
            </a:r>
            <a:r>
              <a:rPr lang="en-US" dirty="0"/>
              <a:t> </a:t>
            </a:r>
            <a:r>
              <a:rPr lang="en-US" dirty="0" err="1"/>
              <a:t>nhập</a:t>
            </a:r>
            <a:r>
              <a:rPr lang="en-US" dirty="0"/>
              <a:t> </a:t>
            </a:r>
            <a:r>
              <a:rPr lang="en-US" dirty="0" err="1"/>
              <a:t>hoặc</a:t>
            </a:r>
            <a:r>
              <a:rPr lang="en-US" dirty="0"/>
              <a:t> </a:t>
            </a:r>
            <a:r>
              <a:rPr lang="en-US" dirty="0" err="1"/>
              <a:t>cung</a:t>
            </a:r>
            <a:r>
              <a:rPr lang="en-US" dirty="0"/>
              <a:t> </a:t>
            </a:r>
            <a:r>
              <a:rPr lang="en-US" dirty="0" err="1"/>
              <a:t>cấp</a:t>
            </a:r>
            <a:r>
              <a:rPr lang="en-US" dirty="0"/>
              <a:t> </a:t>
            </a:r>
            <a:r>
              <a:rPr lang="en-US" dirty="0" err="1"/>
              <a:t>dịch</a:t>
            </a:r>
            <a:r>
              <a:rPr lang="en-US" dirty="0"/>
              <a:t> </a:t>
            </a:r>
            <a:r>
              <a:rPr lang="en-US" dirty="0" err="1"/>
              <a:t>vụ</a:t>
            </a:r>
            <a:r>
              <a:rPr lang="en-US" dirty="0"/>
              <a:t> </a:t>
            </a:r>
            <a:r>
              <a:rPr lang="en-US" dirty="0" err="1"/>
              <a:t>có</a:t>
            </a:r>
            <a:r>
              <a:rPr lang="en-US" dirty="0"/>
              <a:t> </a:t>
            </a:r>
            <a:r>
              <a:rPr lang="en-US" dirty="0" err="1"/>
              <a:t>thể</a:t>
            </a:r>
            <a:r>
              <a:rPr lang="en-US" dirty="0"/>
              <a:t> </a:t>
            </a:r>
            <a:r>
              <a:rPr lang="en-US" dirty="0" err="1"/>
              <a:t>nhìn</a:t>
            </a:r>
            <a:r>
              <a:rPr lang="en-US" dirty="0"/>
              <a:t> </a:t>
            </a:r>
            <a:r>
              <a:rPr lang="en-US" dirty="0" err="1"/>
              <a:t>thấy</a:t>
            </a:r>
            <a:r>
              <a:rPr lang="en-US" dirty="0"/>
              <a:t> </a:t>
            </a:r>
            <a:r>
              <a:rPr lang="en-US" dirty="0" err="1"/>
              <a:t>mà</a:t>
            </a:r>
            <a:r>
              <a:rPr lang="en-US" dirty="0"/>
              <a:t> </a:t>
            </a:r>
            <a:r>
              <a:rPr lang="en-US" dirty="0" err="1"/>
              <a:t>một</a:t>
            </a:r>
            <a:r>
              <a:rPr lang="en-US" dirty="0"/>
              <a:t> </a:t>
            </a:r>
            <a:r>
              <a:rPr lang="en-US" b="1" i="1" dirty="0"/>
              <a:t>Component</a:t>
            </a:r>
            <a:r>
              <a:rPr lang="en-US" dirty="0"/>
              <a:t> </a:t>
            </a:r>
            <a:r>
              <a:rPr lang="en-US" dirty="0" err="1"/>
              <a:t>có</a:t>
            </a:r>
            <a:r>
              <a:rPr lang="en-US" dirty="0"/>
              <a:t> </a:t>
            </a:r>
            <a:r>
              <a:rPr lang="en-US" dirty="0" err="1"/>
              <a:t>thể</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các</a:t>
            </a:r>
            <a:r>
              <a:rPr lang="en-US" dirty="0"/>
              <a:t> </a:t>
            </a:r>
            <a:r>
              <a:rPr lang="en-US" b="1" i="1" dirty="0"/>
              <a:t>Component</a:t>
            </a:r>
            <a:r>
              <a:rPr lang="en-US" dirty="0"/>
              <a:t> </a:t>
            </a:r>
            <a:r>
              <a:rPr lang="en-US" dirty="0" err="1"/>
              <a:t>và</a:t>
            </a:r>
            <a:r>
              <a:rPr lang="en-US" dirty="0"/>
              <a:t> </a:t>
            </a:r>
            <a:r>
              <a:rPr lang="en-US" dirty="0" err="1"/>
              <a:t>lớp</a:t>
            </a:r>
            <a:r>
              <a:rPr lang="en-US" dirty="0"/>
              <a:t> </a:t>
            </a:r>
            <a:r>
              <a:rPr lang="en-US" dirty="0" err="1"/>
              <a:t>phần</a:t>
            </a:r>
            <a:r>
              <a:rPr lang="en-US" dirty="0"/>
              <a:t> </a:t>
            </a:r>
            <a:r>
              <a:rPr lang="en-US" dirty="0" err="1"/>
              <a:t>mềm</a:t>
            </a:r>
            <a:r>
              <a:rPr lang="en-US" dirty="0"/>
              <a:t> </a:t>
            </a:r>
            <a:r>
              <a:rPr lang="en-US" dirty="0" err="1"/>
              <a:t>khác</a:t>
            </a:r>
            <a:r>
              <a:rPr lang="en-US" dirty="0"/>
              <a:t>. </a:t>
            </a:r>
            <a:endParaRPr lang="vi-VN" dirty="0"/>
          </a:p>
          <a:p>
            <a:r>
              <a:rPr lang="vi-VN" dirty="0"/>
              <a:t>Ký hiệu trong UML</a:t>
            </a:r>
          </a:p>
          <a:p>
            <a:endParaRPr lang="en-US" dirty="0"/>
          </a:p>
        </p:txBody>
      </p:sp>
      <p:sp>
        <p:nvSpPr>
          <p:cNvPr id="6" name="Title 5">
            <a:extLst>
              <a:ext uri="{FF2B5EF4-FFF2-40B4-BE49-F238E27FC236}">
                <a16:creationId xmlns:a16="http://schemas.microsoft.com/office/drawing/2014/main" id="{2FD1E027-3EE8-4EAF-89DA-9D228F3DB55A}"/>
              </a:ext>
            </a:extLst>
          </p:cNvPr>
          <p:cNvSpPr>
            <a:spLocks noGrp="1"/>
          </p:cNvSpPr>
          <p:nvPr>
            <p:ph type="title"/>
          </p:nvPr>
        </p:nvSpPr>
        <p:spPr/>
        <p:txBody>
          <a:bodyPr/>
          <a:lstStyle/>
          <a:p>
            <a:r>
              <a:rPr lang="en-US" dirty="0"/>
              <a:t>Component Diagram</a:t>
            </a:r>
          </a:p>
        </p:txBody>
      </p:sp>
      <p:pic>
        <p:nvPicPr>
          <p:cNvPr id="7" name="Picture 6">
            <a:extLst>
              <a:ext uri="{FF2B5EF4-FFF2-40B4-BE49-F238E27FC236}">
                <a16:creationId xmlns:a16="http://schemas.microsoft.com/office/drawing/2014/main" id="{6614C5D0-989E-40D6-B37A-B781ADE71358}"/>
              </a:ext>
            </a:extLst>
          </p:cNvPr>
          <p:cNvPicPr>
            <a:picLocks noChangeAspect="1"/>
          </p:cNvPicPr>
          <p:nvPr/>
        </p:nvPicPr>
        <p:blipFill>
          <a:blip r:embed="rId2"/>
          <a:stretch>
            <a:fillRect/>
          </a:stretch>
        </p:blipFill>
        <p:spPr>
          <a:xfrm>
            <a:off x="2507288" y="3775247"/>
            <a:ext cx="7560348" cy="2042822"/>
          </a:xfrm>
          <a:prstGeom prst="rect">
            <a:avLst/>
          </a:prstGeom>
        </p:spPr>
      </p:pic>
    </p:spTree>
    <p:extLst>
      <p:ext uri="{BB962C8B-B14F-4D97-AF65-F5344CB8AC3E}">
        <p14:creationId xmlns:p14="http://schemas.microsoft.com/office/powerpoint/2010/main" val="29312688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CD3CE5D-7602-4532-8587-FDCD7FDF00E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1B7894C-0FB4-48ED-B270-92C34005F05E}"/>
              </a:ext>
            </a:extLst>
          </p:cNvPr>
          <p:cNvSpPr>
            <a:spLocks noGrp="1"/>
          </p:cNvSpPr>
          <p:nvPr>
            <p:ph type="sldNum" sz="quarter" idx="12"/>
          </p:nvPr>
        </p:nvSpPr>
        <p:spPr/>
        <p:txBody>
          <a:bodyPr/>
          <a:lstStyle/>
          <a:p>
            <a:fld id="{401CF334-2D5C-4859-84A6-CA7E6E43FAEB}" type="slidenum">
              <a:rPr lang="en-US" smtClean="0"/>
              <a:t>118</a:t>
            </a:fld>
            <a:endParaRPr lang="en-US"/>
          </a:p>
        </p:txBody>
      </p:sp>
      <p:sp>
        <p:nvSpPr>
          <p:cNvPr id="5" name="Content Placeholder 4">
            <a:extLst>
              <a:ext uri="{FF2B5EF4-FFF2-40B4-BE49-F238E27FC236}">
                <a16:creationId xmlns:a16="http://schemas.microsoft.com/office/drawing/2014/main" id="{AB5AB3D8-9EE0-48CF-BE41-B49AE1CD6644}"/>
              </a:ext>
            </a:extLst>
          </p:cNvPr>
          <p:cNvSpPr>
            <a:spLocks noGrp="1"/>
          </p:cNvSpPr>
          <p:nvPr>
            <p:ph idx="1"/>
          </p:nvPr>
        </p:nvSpPr>
        <p:spPr/>
        <p:txBody>
          <a:bodyPr/>
          <a:lstStyle/>
          <a:p>
            <a:r>
              <a:rPr lang="en-US" b="1" dirty="0" err="1">
                <a:solidFill>
                  <a:srgbClr val="FF0000"/>
                </a:solidFill>
              </a:rPr>
              <a:t>Loại</a:t>
            </a:r>
            <a:r>
              <a:rPr lang="en-US" b="1" dirty="0">
                <a:solidFill>
                  <a:srgbClr val="FF0000"/>
                </a:solidFill>
              </a:rPr>
              <a:t> Interface</a:t>
            </a:r>
          </a:p>
          <a:p>
            <a:pPr lvl="1"/>
            <a:r>
              <a:rPr lang="vi-VN" b="1" dirty="0"/>
              <a:t>Required interfaces</a:t>
            </a:r>
            <a:r>
              <a:rPr lang="vi-VN" dirty="0"/>
              <a:t>: xác định một tập các thuộc tính và các hoạt động chung (Public) được yêu cầu bởi các lớp hiện thực interface đã cho. </a:t>
            </a:r>
          </a:p>
          <a:p>
            <a:pPr lvl="1"/>
            <a:r>
              <a:rPr lang="vi-VN" b="1" dirty="0"/>
              <a:t>Provided interfaces </a:t>
            </a:r>
            <a:r>
              <a:rPr lang="vi-VN" dirty="0"/>
              <a:t>xác định một tập các thuộc tính và các hoạt động chung (Public) cần được cung cấp bởi các lớp hiện thực interface đã cho.</a:t>
            </a:r>
          </a:p>
          <a:p>
            <a:endParaRPr lang="en-US" dirty="0"/>
          </a:p>
        </p:txBody>
      </p:sp>
      <p:sp>
        <p:nvSpPr>
          <p:cNvPr id="6" name="Title 5">
            <a:extLst>
              <a:ext uri="{FF2B5EF4-FFF2-40B4-BE49-F238E27FC236}">
                <a16:creationId xmlns:a16="http://schemas.microsoft.com/office/drawing/2014/main" id="{EDDEE3EA-05CB-45C3-9938-B6BF2745AD7F}"/>
              </a:ext>
            </a:extLst>
          </p:cNvPr>
          <p:cNvSpPr>
            <a:spLocks noGrp="1"/>
          </p:cNvSpPr>
          <p:nvPr>
            <p:ph type="title"/>
          </p:nvPr>
        </p:nvSpPr>
        <p:spPr/>
        <p:txBody>
          <a:bodyPr/>
          <a:lstStyle/>
          <a:p>
            <a:r>
              <a:rPr lang="en-US" dirty="0"/>
              <a:t>Component Diagram</a:t>
            </a:r>
          </a:p>
        </p:txBody>
      </p:sp>
    </p:spTree>
    <p:extLst>
      <p:ext uri="{BB962C8B-B14F-4D97-AF65-F5344CB8AC3E}">
        <p14:creationId xmlns:p14="http://schemas.microsoft.com/office/powerpoint/2010/main" val="21719802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0996058-EB80-444B-BD9C-27E5AB7681E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80C7BA6-DE0F-4390-948E-D83CAAAE1D63}"/>
              </a:ext>
            </a:extLst>
          </p:cNvPr>
          <p:cNvSpPr>
            <a:spLocks noGrp="1"/>
          </p:cNvSpPr>
          <p:nvPr>
            <p:ph type="sldNum" sz="quarter" idx="12"/>
          </p:nvPr>
        </p:nvSpPr>
        <p:spPr/>
        <p:txBody>
          <a:bodyPr/>
          <a:lstStyle/>
          <a:p>
            <a:fld id="{401CF334-2D5C-4859-84A6-CA7E6E43FAEB}" type="slidenum">
              <a:rPr lang="en-US" smtClean="0"/>
              <a:t>119</a:t>
            </a:fld>
            <a:endParaRPr lang="en-US"/>
          </a:p>
        </p:txBody>
      </p:sp>
      <p:sp>
        <p:nvSpPr>
          <p:cNvPr id="5" name="Content Placeholder 4">
            <a:extLst>
              <a:ext uri="{FF2B5EF4-FFF2-40B4-BE49-F238E27FC236}">
                <a16:creationId xmlns:a16="http://schemas.microsoft.com/office/drawing/2014/main" id="{071029D1-ACC2-4829-AD13-485E19143380}"/>
              </a:ext>
            </a:extLst>
          </p:cNvPr>
          <p:cNvSpPr>
            <a:spLocks noGrp="1"/>
          </p:cNvSpPr>
          <p:nvPr>
            <p:ph idx="1"/>
          </p:nvPr>
        </p:nvSpPr>
        <p:spPr/>
        <p:txBody>
          <a:bodyPr/>
          <a:lstStyle/>
          <a:p>
            <a:r>
              <a:rPr lang="vi-VN" b="1" dirty="0">
                <a:solidFill>
                  <a:srgbClr val="FF0000"/>
                </a:solidFill>
              </a:rPr>
              <a:t>Port</a:t>
            </a:r>
            <a:r>
              <a:rPr lang="en-US" b="1" dirty="0">
                <a:solidFill>
                  <a:srgbClr val="0000CC"/>
                </a:solidFill>
              </a:rPr>
              <a:t>: </a:t>
            </a:r>
            <a:r>
              <a:rPr lang="vi-VN" dirty="0"/>
              <a:t>chỉ ra component đó không cung cấp các interfaces, và component ủy quyền interfaces cho một lớp bên trong. </a:t>
            </a:r>
            <a:r>
              <a:rPr lang="vi-VN" b="1" dirty="0">
                <a:solidFill>
                  <a:srgbClr val="FF0000"/>
                </a:solidFill>
              </a:rPr>
              <a:t>Port</a:t>
            </a:r>
            <a:r>
              <a:rPr lang="vi-VN" dirty="0"/>
              <a:t> được sử dụng để giúp </a:t>
            </a:r>
            <a:r>
              <a:rPr lang="vi-VN" b="1" i="1" dirty="0"/>
              <a:t>hiển thị các interfaces </a:t>
            </a:r>
            <a:r>
              <a:rPr lang="vi-VN" dirty="0"/>
              <a:t>của một component.</a:t>
            </a:r>
          </a:p>
          <a:p>
            <a:r>
              <a:rPr lang="vi-VN" dirty="0"/>
              <a:t>Ký hiệu trong UML</a:t>
            </a:r>
          </a:p>
          <a:p>
            <a:endParaRPr lang="en-US" dirty="0"/>
          </a:p>
        </p:txBody>
      </p:sp>
      <p:sp>
        <p:nvSpPr>
          <p:cNvPr id="6" name="Title 5">
            <a:extLst>
              <a:ext uri="{FF2B5EF4-FFF2-40B4-BE49-F238E27FC236}">
                <a16:creationId xmlns:a16="http://schemas.microsoft.com/office/drawing/2014/main" id="{D49B7523-C88D-475B-9F55-C95569A71896}"/>
              </a:ext>
            </a:extLst>
          </p:cNvPr>
          <p:cNvSpPr>
            <a:spLocks noGrp="1"/>
          </p:cNvSpPr>
          <p:nvPr>
            <p:ph type="title"/>
          </p:nvPr>
        </p:nvSpPr>
        <p:spPr/>
        <p:txBody>
          <a:bodyPr/>
          <a:lstStyle/>
          <a:p>
            <a:r>
              <a:rPr lang="en-US" dirty="0"/>
              <a:t>Component Diagram</a:t>
            </a:r>
          </a:p>
        </p:txBody>
      </p:sp>
      <p:pic>
        <p:nvPicPr>
          <p:cNvPr id="7" name="Picture 6">
            <a:extLst>
              <a:ext uri="{FF2B5EF4-FFF2-40B4-BE49-F238E27FC236}">
                <a16:creationId xmlns:a16="http://schemas.microsoft.com/office/drawing/2014/main" id="{BDBBDA27-9347-4B28-9B43-1C706232D720}"/>
              </a:ext>
            </a:extLst>
          </p:cNvPr>
          <p:cNvPicPr>
            <a:picLocks noChangeAspect="1"/>
          </p:cNvPicPr>
          <p:nvPr/>
        </p:nvPicPr>
        <p:blipFill>
          <a:blip r:embed="rId2"/>
          <a:stretch>
            <a:fillRect/>
          </a:stretch>
        </p:blipFill>
        <p:spPr>
          <a:xfrm>
            <a:off x="2371159" y="3755435"/>
            <a:ext cx="7831658" cy="1990012"/>
          </a:xfrm>
          <a:prstGeom prst="rect">
            <a:avLst/>
          </a:prstGeom>
        </p:spPr>
      </p:pic>
    </p:spTree>
    <p:extLst>
      <p:ext uri="{BB962C8B-B14F-4D97-AF65-F5344CB8AC3E}">
        <p14:creationId xmlns:p14="http://schemas.microsoft.com/office/powerpoint/2010/main" val="21729696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9A454C0-262A-4905-BDEB-C2B579E7148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A70D8AD-E0E2-47C1-B115-CFC00A00648E}"/>
              </a:ext>
            </a:extLst>
          </p:cNvPr>
          <p:cNvSpPr>
            <a:spLocks noGrp="1"/>
          </p:cNvSpPr>
          <p:nvPr>
            <p:ph type="sldNum" sz="quarter" idx="12"/>
          </p:nvPr>
        </p:nvSpPr>
        <p:spPr/>
        <p:txBody>
          <a:bodyPr/>
          <a:lstStyle/>
          <a:p>
            <a:fld id="{401CF334-2D5C-4859-84A6-CA7E6E43FAEB}" type="slidenum">
              <a:rPr lang="en-US" smtClean="0"/>
              <a:t>12</a:t>
            </a:fld>
            <a:endParaRPr lang="en-US"/>
          </a:p>
        </p:txBody>
      </p:sp>
      <p:sp>
        <p:nvSpPr>
          <p:cNvPr id="5" name="Content Placeholder 4">
            <a:extLst>
              <a:ext uri="{FF2B5EF4-FFF2-40B4-BE49-F238E27FC236}">
                <a16:creationId xmlns:a16="http://schemas.microsoft.com/office/drawing/2014/main" id="{DC46894F-E68B-4BE1-987C-5147E5C07DB8}"/>
              </a:ext>
            </a:extLst>
          </p:cNvPr>
          <p:cNvSpPr>
            <a:spLocks noGrp="1"/>
          </p:cNvSpPr>
          <p:nvPr>
            <p:ph idx="1"/>
          </p:nvPr>
        </p:nvSpPr>
        <p:spPr/>
        <p:txBody>
          <a:bodyPr/>
          <a:lstStyle/>
          <a:p>
            <a:pPr marL="0" indent="0">
              <a:buNone/>
            </a:pPr>
            <a:r>
              <a:rPr lang="en-US" dirty="0"/>
              <a:t>1. </a:t>
            </a:r>
            <a:r>
              <a:rPr lang="en-US" dirty="0" err="1"/>
              <a:t>Xây</a:t>
            </a:r>
            <a:r>
              <a:rPr lang="en-US" dirty="0"/>
              <a:t> </a:t>
            </a:r>
            <a:r>
              <a:rPr lang="en-US" dirty="0" err="1"/>
              <a:t>dựng</a:t>
            </a:r>
            <a:r>
              <a:rPr lang="en-US" dirty="0"/>
              <a:t> </a:t>
            </a:r>
            <a:r>
              <a:rPr lang="en-US" dirty="0" err="1"/>
              <a:t>một</a:t>
            </a:r>
            <a:r>
              <a:rPr lang="en-US" dirty="0"/>
              <a:t> website </a:t>
            </a:r>
            <a:r>
              <a:rPr lang="en-US" dirty="0" err="1"/>
              <a:t>bán</a:t>
            </a:r>
            <a:r>
              <a:rPr lang="en-US" dirty="0"/>
              <a:t> </a:t>
            </a:r>
            <a:r>
              <a:rPr lang="en-US" dirty="0" err="1"/>
              <a:t>hàng</a:t>
            </a:r>
            <a:r>
              <a:rPr lang="en-US" dirty="0"/>
              <a:t> </a:t>
            </a:r>
            <a:r>
              <a:rPr lang="en-US" dirty="0" err="1"/>
              <a:t>trực</a:t>
            </a:r>
            <a:r>
              <a:rPr lang="en-US" dirty="0"/>
              <a:t> </a:t>
            </a:r>
            <a:r>
              <a:rPr lang="en-US" dirty="0" err="1"/>
              <a:t>tuyến</a:t>
            </a:r>
            <a:r>
              <a:rPr lang="en-US" dirty="0"/>
              <a:t>.</a:t>
            </a:r>
          </a:p>
          <a:p>
            <a:pPr marL="401638" indent="-401638">
              <a:buNone/>
            </a:pPr>
            <a:r>
              <a:rPr lang="en-US" dirty="0"/>
              <a:t>2. </a:t>
            </a:r>
            <a:r>
              <a:rPr lang="en-US" dirty="0" err="1"/>
              <a:t>Xây</a:t>
            </a:r>
            <a:r>
              <a:rPr lang="en-US" dirty="0"/>
              <a:t> </a:t>
            </a:r>
            <a:r>
              <a:rPr lang="en-US" dirty="0" err="1"/>
              <a:t>dựng</a:t>
            </a:r>
            <a:r>
              <a:rPr lang="en-US" dirty="0"/>
              <a:t> </a:t>
            </a:r>
            <a:r>
              <a:rPr lang="en-US" dirty="0" err="1"/>
              <a:t>một</a:t>
            </a:r>
            <a:r>
              <a:rPr lang="en-US" dirty="0"/>
              <a:t> </a:t>
            </a:r>
            <a:r>
              <a:rPr lang="en-US" dirty="0" err="1"/>
              <a:t>ứng</a:t>
            </a:r>
            <a:r>
              <a:rPr lang="en-US" dirty="0"/>
              <a:t> </a:t>
            </a:r>
            <a:r>
              <a:rPr lang="en-US" dirty="0" err="1"/>
              <a:t>dụng</a:t>
            </a:r>
            <a:r>
              <a:rPr lang="en-US" dirty="0"/>
              <a:t> </a:t>
            </a:r>
            <a:r>
              <a:rPr lang="en-US" dirty="0" err="1"/>
              <a:t>quản</a:t>
            </a:r>
            <a:r>
              <a:rPr lang="en-US" dirty="0"/>
              <a:t> </a:t>
            </a:r>
            <a:r>
              <a:rPr lang="en-US" dirty="0" err="1"/>
              <a:t>lý</a:t>
            </a:r>
            <a:r>
              <a:rPr lang="en-US" dirty="0"/>
              <a:t> </a:t>
            </a:r>
            <a:r>
              <a:rPr lang="en-US" dirty="0" err="1"/>
              <a:t>xuất</a:t>
            </a:r>
            <a:r>
              <a:rPr lang="en-US" dirty="0"/>
              <a:t> </a:t>
            </a:r>
            <a:r>
              <a:rPr lang="en-US" dirty="0" err="1"/>
              <a:t>nhập</a:t>
            </a:r>
            <a:r>
              <a:rPr lang="en-US" dirty="0"/>
              <a:t> </a:t>
            </a:r>
            <a:r>
              <a:rPr lang="en-US" dirty="0" err="1"/>
              <a:t>và</a:t>
            </a:r>
            <a:r>
              <a:rPr lang="en-US" dirty="0"/>
              <a:t> </a:t>
            </a:r>
            <a:r>
              <a:rPr lang="en-US" dirty="0" err="1"/>
              <a:t>tồn</a:t>
            </a:r>
            <a:r>
              <a:rPr lang="en-US" dirty="0"/>
              <a:t> </a:t>
            </a:r>
            <a:r>
              <a:rPr lang="en-US" dirty="0" err="1"/>
              <a:t>kho</a:t>
            </a:r>
            <a:r>
              <a:rPr lang="en-US" dirty="0"/>
              <a:t> </a:t>
            </a:r>
            <a:r>
              <a:rPr lang="en-US" dirty="0" err="1"/>
              <a:t>của</a:t>
            </a:r>
            <a:r>
              <a:rPr lang="en-US" dirty="0"/>
              <a:t> </a:t>
            </a:r>
            <a:r>
              <a:rPr lang="en-US" dirty="0" err="1"/>
              <a:t>một</a:t>
            </a:r>
            <a:r>
              <a:rPr lang="en-US" dirty="0"/>
              <a:t> </a:t>
            </a:r>
            <a:r>
              <a:rPr lang="en-US" dirty="0" err="1"/>
              <a:t>công</a:t>
            </a:r>
            <a:r>
              <a:rPr lang="en-US" dirty="0"/>
              <a:t> ty</a:t>
            </a:r>
          </a:p>
          <a:p>
            <a:pPr marL="0" indent="0">
              <a:buNone/>
            </a:pPr>
            <a:r>
              <a:rPr lang="en-US" dirty="0"/>
              <a:t>3. </a:t>
            </a:r>
            <a:r>
              <a:rPr lang="en-US" dirty="0" err="1"/>
              <a:t>Xây</a:t>
            </a:r>
            <a:r>
              <a:rPr lang="en-US" dirty="0"/>
              <a:t> </a:t>
            </a:r>
            <a:r>
              <a:rPr lang="en-US" dirty="0" err="1"/>
              <a:t>dựng</a:t>
            </a:r>
            <a:r>
              <a:rPr lang="en-US" dirty="0"/>
              <a:t> website </a:t>
            </a:r>
            <a:r>
              <a:rPr lang="en-US" dirty="0" err="1"/>
              <a:t>thư</a:t>
            </a:r>
            <a:r>
              <a:rPr lang="en-US" dirty="0"/>
              <a:t> </a:t>
            </a:r>
            <a:r>
              <a:rPr lang="en-US" dirty="0" err="1"/>
              <a:t>viện</a:t>
            </a:r>
            <a:r>
              <a:rPr lang="en-US" dirty="0"/>
              <a:t> </a:t>
            </a:r>
            <a:r>
              <a:rPr lang="en-US" dirty="0" err="1"/>
              <a:t>trực</a:t>
            </a:r>
            <a:r>
              <a:rPr lang="en-US" dirty="0"/>
              <a:t> </a:t>
            </a:r>
            <a:r>
              <a:rPr lang="en-US" dirty="0" err="1"/>
              <a:t>tuyến</a:t>
            </a:r>
            <a:r>
              <a:rPr lang="en-US" dirty="0"/>
              <a:t> </a:t>
            </a:r>
            <a:r>
              <a:rPr lang="en-US" dirty="0" err="1"/>
              <a:t>của</a:t>
            </a:r>
            <a:r>
              <a:rPr lang="en-US" dirty="0"/>
              <a:t> </a:t>
            </a:r>
            <a:r>
              <a:rPr lang="en-US" dirty="0" err="1"/>
              <a:t>một</a:t>
            </a:r>
            <a:r>
              <a:rPr lang="en-US" dirty="0"/>
              <a:t> tr</a:t>
            </a:r>
            <a:r>
              <a:rPr lang="vi-VN" dirty="0"/>
              <a:t>ư</a:t>
            </a:r>
            <a:r>
              <a:rPr lang="en-US" dirty="0" err="1"/>
              <a:t>ờng</a:t>
            </a:r>
            <a:r>
              <a:rPr lang="en-US" dirty="0"/>
              <a:t> </a:t>
            </a:r>
            <a:r>
              <a:rPr lang="en-US" dirty="0" err="1"/>
              <a:t>đại</a:t>
            </a:r>
            <a:r>
              <a:rPr lang="en-US" dirty="0"/>
              <a:t> </a:t>
            </a:r>
            <a:r>
              <a:rPr lang="en-US" dirty="0" err="1"/>
              <a:t>học</a:t>
            </a:r>
            <a:endParaRPr lang="en-US" dirty="0"/>
          </a:p>
          <a:p>
            <a:pPr marL="0" indent="0">
              <a:buNone/>
            </a:pPr>
            <a:r>
              <a:rPr lang="en-US" dirty="0"/>
              <a:t>4. </a:t>
            </a:r>
            <a:r>
              <a:rPr lang="en-US" dirty="0" err="1"/>
              <a:t>Xây</a:t>
            </a:r>
            <a:r>
              <a:rPr lang="en-US" dirty="0"/>
              <a:t> </a:t>
            </a:r>
            <a:r>
              <a:rPr lang="en-US" dirty="0" err="1"/>
              <a:t>dựng</a:t>
            </a:r>
            <a:r>
              <a:rPr lang="en-US" dirty="0"/>
              <a:t> </a:t>
            </a:r>
            <a:r>
              <a:rPr lang="en-US" dirty="0" err="1"/>
              <a:t>một</a:t>
            </a:r>
            <a:r>
              <a:rPr lang="en-US" dirty="0"/>
              <a:t> website </a:t>
            </a:r>
            <a:r>
              <a:rPr lang="en-US" dirty="0" err="1"/>
              <a:t>đặt</a:t>
            </a:r>
            <a:r>
              <a:rPr lang="en-US" dirty="0"/>
              <a:t> tour du </a:t>
            </a:r>
            <a:r>
              <a:rPr lang="en-US" dirty="0" err="1"/>
              <a:t>lịch</a:t>
            </a:r>
            <a:r>
              <a:rPr lang="en-US" dirty="0"/>
              <a:t> </a:t>
            </a:r>
            <a:r>
              <a:rPr lang="en-US" dirty="0" err="1"/>
              <a:t>trực</a:t>
            </a:r>
            <a:r>
              <a:rPr lang="en-US" dirty="0"/>
              <a:t> </a:t>
            </a:r>
            <a:r>
              <a:rPr lang="en-US" dirty="0" err="1"/>
              <a:t>tuyến</a:t>
            </a:r>
            <a:endParaRPr lang="en-US" dirty="0"/>
          </a:p>
          <a:p>
            <a:pPr marL="0" indent="0">
              <a:buNone/>
            </a:pPr>
            <a:r>
              <a:rPr lang="en-US" dirty="0"/>
              <a:t>5. </a:t>
            </a:r>
            <a:r>
              <a:rPr lang="en-US" dirty="0" err="1"/>
              <a:t>Xây</a:t>
            </a:r>
            <a:r>
              <a:rPr lang="en-US" dirty="0"/>
              <a:t> </a:t>
            </a:r>
            <a:r>
              <a:rPr lang="en-US" dirty="0" err="1"/>
              <a:t>dựng</a:t>
            </a:r>
            <a:r>
              <a:rPr lang="en-US" dirty="0"/>
              <a:t> website </a:t>
            </a:r>
            <a:r>
              <a:rPr lang="en-US" dirty="0" err="1"/>
              <a:t>đặt</a:t>
            </a:r>
            <a:r>
              <a:rPr lang="en-US" dirty="0"/>
              <a:t> </a:t>
            </a:r>
            <a:r>
              <a:rPr lang="en-US" dirty="0" err="1"/>
              <a:t>món</a:t>
            </a:r>
            <a:r>
              <a:rPr lang="en-US" dirty="0"/>
              <a:t> </a:t>
            </a:r>
            <a:r>
              <a:rPr lang="en-US" dirty="0" err="1"/>
              <a:t>trực</a:t>
            </a:r>
            <a:r>
              <a:rPr lang="en-US" dirty="0"/>
              <a:t> </a:t>
            </a:r>
            <a:r>
              <a:rPr lang="en-US" dirty="0" err="1"/>
              <a:t>tuyến</a:t>
            </a:r>
            <a:r>
              <a:rPr lang="en-US" dirty="0"/>
              <a:t> </a:t>
            </a:r>
            <a:r>
              <a:rPr lang="en-US" dirty="0" err="1"/>
              <a:t>của</a:t>
            </a:r>
            <a:r>
              <a:rPr lang="en-US" dirty="0"/>
              <a:t> </a:t>
            </a:r>
            <a:r>
              <a:rPr lang="en-US" dirty="0" err="1"/>
              <a:t>một</a:t>
            </a:r>
            <a:r>
              <a:rPr lang="en-US" dirty="0"/>
              <a:t> </a:t>
            </a:r>
            <a:r>
              <a:rPr lang="en-US" dirty="0" err="1"/>
              <a:t>nhà</a:t>
            </a:r>
            <a:r>
              <a:rPr lang="en-US" dirty="0"/>
              <a:t> </a:t>
            </a:r>
            <a:r>
              <a:rPr lang="en-US" dirty="0" err="1"/>
              <a:t>hàng</a:t>
            </a:r>
            <a:r>
              <a:rPr lang="en-US" dirty="0"/>
              <a:t>.</a:t>
            </a:r>
          </a:p>
          <a:p>
            <a:endParaRPr lang="en-US" dirty="0"/>
          </a:p>
        </p:txBody>
      </p:sp>
      <p:sp>
        <p:nvSpPr>
          <p:cNvPr id="6" name="Title 5">
            <a:extLst>
              <a:ext uri="{FF2B5EF4-FFF2-40B4-BE49-F238E27FC236}">
                <a16:creationId xmlns:a16="http://schemas.microsoft.com/office/drawing/2014/main" id="{84A10481-5372-48BB-8F91-37FCF7E72D68}"/>
              </a:ext>
            </a:extLst>
          </p:cNvPr>
          <p:cNvSpPr>
            <a:spLocks noGrp="1"/>
          </p:cNvSpPr>
          <p:nvPr>
            <p:ph type="title"/>
          </p:nvPr>
        </p:nvSpPr>
        <p:spPr/>
        <p:txBody>
          <a:bodyPr/>
          <a:lstStyle/>
          <a:p>
            <a:r>
              <a:rPr lang="en-US" dirty="0" err="1"/>
              <a:t>Danh</a:t>
            </a:r>
            <a:r>
              <a:rPr lang="en-US" dirty="0"/>
              <a:t> </a:t>
            </a:r>
            <a:r>
              <a:rPr lang="en-US" dirty="0" err="1"/>
              <a:t>sách</a:t>
            </a:r>
            <a:r>
              <a:rPr lang="en-US" dirty="0"/>
              <a:t> </a:t>
            </a:r>
            <a:r>
              <a:rPr lang="en-US" dirty="0" err="1"/>
              <a:t>đề</a:t>
            </a:r>
            <a:r>
              <a:rPr lang="en-US" dirty="0"/>
              <a:t> </a:t>
            </a:r>
            <a:r>
              <a:rPr lang="en-US" dirty="0" err="1"/>
              <a:t>tài</a:t>
            </a:r>
            <a:endParaRPr lang="en-US" dirty="0"/>
          </a:p>
        </p:txBody>
      </p:sp>
    </p:spTree>
    <p:extLst>
      <p:ext uri="{BB962C8B-B14F-4D97-AF65-F5344CB8AC3E}">
        <p14:creationId xmlns:p14="http://schemas.microsoft.com/office/powerpoint/2010/main" val="10462808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2AC8F31-B7A9-4552-96F6-DE6930E2CB6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7000536F-3E12-41C4-B357-2F2E33948703}"/>
              </a:ext>
            </a:extLst>
          </p:cNvPr>
          <p:cNvSpPr>
            <a:spLocks noGrp="1"/>
          </p:cNvSpPr>
          <p:nvPr>
            <p:ph type="sldNum" sz="quarter" idx="12"/>
          </p:nvPr>
        </p:nvSpPr>
        <p:spPr/>
        <p:txBody>
          <a:bodyPr/>
          <a:lstStyle/>
          <a:p>
            <a:fld id="{401CF334-2D5C-4859-84A6-CA7E6E43FAEB}" type="slidenum">
              <a:rPr lang="en-US" smtClean="0"/>
              <a:t>120</a:t>
            </a:fld>
            <a:endParaRPr lang="en-US"/>
          </a:p>
        </p:txBody>
      </p:sp>
      <p:sp>
        <p:nvSpPr>
          <p:cNvPr id="5" name="Content Placeholder 4">
            <a:extLst>
              <a:ext uri="{FF2B5EF4-FFF2-40B4-BE49-F238E27FC236}">
                <a16:creationId xmlns:a16="http://schemas.microsoft.com/office/drawing/2014/main" id="{2302B7CF-FACB-49A2-AA1E-61C72D7B34EA}"/>
              </a:ext>
            </a:extLst>
          </p:cNvPr>
          <p:cNvSpPr>
            <a:spLocks noGrp="1"/>
          </p:cNvSpPr>
          <p:nvPr>
            <p:ph idx="1"/>
          </p:nvPr>
        </p:nvSpPr>
        <p:spPr/>
        <p:txBody>
          <a:bodyPr>
            <a:normAutofit/>
          </a:bodyPr>
          <a:lstStyle/>
          <a:p>
            <a:r>
              <a:rPr lang="vi-VN" b="1" dirty="0">
                <a:solidFill>
                  <a:srgbClr val="FF0000"/>
                </a:solidFill>
              </a:rPr>
              <a:t>Deployment diagrams</a:t>
            </a:r>
            <a:r>
              <a:rPr lang="en-US" b="1" dirty="0">
                <a:solidFill>
                  <a:srgbClr val="FF0000"/>
                </a:solidFill>
              </a:rPr>
              <a:t>: </a:t>
            </a:r>
            <a:r>
              <a:rPr lang="en-US" dirty="0"/>
              <a:t>đ</a:t>
            </a:r>
            <a:r>
              <a:rPr lang="vi-VN" dirty="0"/>
              <a:t>ược sử dụng để mô hình hóa các khía cạnh </a:t>
            </a:r>
            <a:r>
              <a:rPr lang="vi-VN" i="1" dirty="0"/>
              <a:t>vật lý </a:t>
            </a:r>
            <a:r>
              <a:rPr lang="vi-VN" dirty="0"/>
              <a:t>của một hệ thống hướng đối tượng. Nó thể hiện cách mà hệ thống sẽ được triển khai</a:t>
            </a:r>
            <a:r>
              <a:rPr lang="en-US" dirty="0"/>
              <a:t>.</a:t>
            </a:r>
            <a:endParaRPr lang="vi-VN" dirty="0"/>
          </a:p>
          <a:p>
            <a:r>
              <a:rPr lang="vi-VN" dirty="0"/>
              <a:t>Các thiết bị phần cứng, bộ xử lý và môi trường thực thi phần mềm được phản ánh dưới dạng </a:t>
            </a:r>
            <a:r>
              <a:rPr lang="vi-VN" b="1" dirty="0">
                <a:solidFill>
                  <a:srgbClr val="FF0000"/>
                </a:solidFill>
              </a:rPr>
              <a:t>Nút</a:t>
            </a:r>
            <a:r>
              <a:rPr lang="vi-VN" dirty="0"/>
              <a:t> và cấu trúc bên trong có thể được mô tả bằng cách </a:t>
            </a:r>
            <a:r>
              <a:rPr lang="vi-VN" b="1" dirty="0">
                <a:solidFill>
                  <a:srgbClr val="FF0000"/>
                </a:solidFill>
              </a:rPr>
              <a:t>nhúng</a:t>
            </a:r>
            <a:r>
              <a:rPr lang="vi-VN" dirty="0"/>
              <a:t> hoặc </a:t>
            </a:r>
            <a:r>
              <a:rPr lang="vi-VN" b="1" dirty="0">
                <a:solidFill>
                  <a:srgbClr val="FF0000"/>
                </a:solidFill>
              </a:rPr>
              <a:t>Nút lồng</a:t>
            </a:r>
            <a:r>
              <a:rPr lang="vi-VN" b="1" dirty="0"/>
              <a:t>. </a:t>
            </a:r>
          </a:p>
          <a:p>
            <a:endParaRPr lang="en-US" dirty="0"/>
          </a:p>
        </p:txBody>
      </p:sp>
      <p:sp>
        <p:nvSpPr>
          <p:cNvPr id="6" name="Title 5">
            <a:extLst>
              <a:ext uri="{FF2B5EF4-FFF2-40B4-BE49-F238E27FC236}">
                <a16:creationId xmlns:a16="http://schemas.microsoft.com/office/drawing/2014/main" id="{628DE0BA-8725-494E-9ECC-BAB5D7236A4F}"/>
              </a:ext>
            </a:extLst>
          </p:cNvPr>
          <p:cNvSpPr>
            <a:spLocks noGrp="1"/>
          </p:cNvSpPr>
          <p:nvPr>
            <p:ph type="title"/>
          </p:nvPr>
        </p:nvSpPr>
        <p:spPr/>
        <p:txBody>
          <a:bodyPr/>
          <a:lstStyle/>
          <a:p>
            <a:r>
              <a:rPr lang="en-US" dirty="0"/>
              <a:t>Deployment Diagram</a:t>
            </a:r>
          </a:p>
        </p:txBody>
      </p:sp>
    </p:spTree>
    <p:extLst>
      <p:ext uri="{BB962C8B-B14F-4D97-AF65-F5344CB8AC3E}">
        <p14:creationId xmlns:p14="http://schemas.microsoft.com/office/powerpoint/2010/main" val="8801756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7FD9AF-5036-451D-8D0C-E81EE784857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D1D5CBC-1669-476A-BBCD-15D0EF37878E}"/>
              </a:ext>
            </a:extLst>
          </p:cNvPr>
          <p:cNvSpPr>
            <a:spLocks noGrp="1"/>
          </p:cNvSpPr>
          <p:nvPr>
            <p:ph type="sldNum" sz="quarter" idx="12"/>
          </p:nvPr>
        </p:nvSpPr>
        <p:spPr/>
        <p:txBody>
          <a:bodyPr/>
          <a:lstStyle/>
          <a:p>
            <a:fld id="{401CF334-2D5C-4859-84A6-CA7E6E43FAEB}" type="slidenum">
              <a:rPr lang="en-US" smtClean="0"/>
              <a:t>121</a:t>
            </a:fld>
            <a:endParaRPr lang="en-US"/>
          </a:p>
        </p:txBody>
      </p:sp>
      <p:sp>
        <p:nvSpPr>
          <p:cNvPr id="5" name="Content Placeholder 4">
            <a:extLst>
              <a:ext uri="{FF2B5EF4-FFF2-40B4-BE49-F238E27FC236}">
                <a16:creationId xmlns:a16="http://schemas.microsoft.com/office/drawing/2014/main" id="{4CFF085D-58ED-433E-9E73-868ECFAB2AC0}"/>
              </a:ext>
            </a:extLst>
          </p:cNvPr>
          <p:cNvSpPr>
            <a:spLocks noGrp="1"/>
          </p:cNvSpPr>
          <p:nvPr>
            <p:ph idx="1"/>
          </p:nvPr>
        </p:nvSpPr>
        <p:spPr/>
        <p:txBody>
          <a:bodyPr/>
          <a:lstStyle/>
          <a:p>
            <a:r>
              <a:rPr lang="en-US" b="1" dirty="0" err="1"/>
              <a:t>Các</a:t>
            </a:r>
            <a:r>
              <a:rPr lang="en-US" b="1" dirty="0"/>
              <a:t> </a:t>
            </a:r>
            <a:r>
              <a:rPr lang="en-US" b="1" dirty="0" err="1"/>
              <a:t>thành</a:t>
            </a:r>
            <a:r>
              <a:rPr lang="en-US" b="1" dirty="0"/>
              <a:t> </a:t>
            </a:r>
            <a:r>
              <a:rPr lang="en-US" b="1" dirty="0" err="1"/>
              <a:t>phần</a:t>
            </a:r>
            <a:r>
              <a:rPr lang="en-US" b="1" dirty="0"/>
              <a:t> </a:t>
            </a:r>
            <a:r>
              <a:rPr lang="en-US" b="1" dirty="0" err="1"/>
              <a:t>trong</a:t>
            </a:r>
            <a:r>
              <a:rPr lang="en-US" b="1" dirty="0"/>
              <a:t> </a:t>
            </a:r>
            <a:r>
              <a:rPr lang="en-US" b="1" i="1" dirty="0"/>
              <a:t>Deployment diagrams: </a:t>
            </a:r>
          </a:p>
          <a:p>
            <a:pPr lvl="1"/>
            <a:r>
              <a:rPr lang="en-US" dirty="0"/>
              <a:t>Nodes</a:t>
            </a:r>
          </a:p>
          <a:p>
            <a:pPr lvl="1"/>
            <a:r>
              <a:rPr lang="en-US" dirty="0"/>
              <a:t>Artifacts</a:t>
            </a:r>
          </a:p>
          <a:p>
            <a:pPr lvl="1"/>
            <a:r>
              <a:rPr lang="fr-FR" dirty="0"/>
              <a:t>Communication Association</a:t>
            </a:r>
          </a:p>
          <a:p>
            <a:pPr lvl="1"/>
            <a:r>
              <a:rPr lang="fr-FR" dirty="0" err="1"/>
              <a:t>Devices</a:t>
            </a:r>
            <a:endParaRPr lang="vi-VN" dirty="0"/>
          </a:p>
          <a:p>
            <a:endParaRPr lang="en-US" dirty="0"/>
          </a:p>
        </p:txBody>
      </p:sp>
      <p:sp>
        <p:nvSpPr>
          <p:cNvPr id="6" name="Title 5">
            <a:extLst>
              <a:ext uri="{FF2B5EF4-FFF2-40B4-BE49-F238E27FC236}">
                <a16:creationId xmlns:a16="http://schemas.microsoft.com/office/drawing/2014/main" id="{4BDC4363-D605-4170-9EC7-5293261A94D2}"/>
              </a:ext>
            </a:extLst>
          </p:cNvPr>
          <p:cNvSpPr>
            <a:spLocks noGrp="1"/>
          </p:cNvSpPr>
          <p:nvPr>
            <p:ph type="title"/>
          </p:nvPr>
        </p:nvSpPr>
        <p:spPr/>
        <p:txBody>
          <a:bodyPr/>
          <a:lstStyle/>
          <a:p>
            <a:r>
              <a:rPr lang="en-US" dirty="0"/>
              <a:t>Deployment Diagram</a:t>
            </a:r>
          </a:p>
        </p:txBody>
      </p:sp>
    </p:spTree>
    <p:extLst>
      <p:ext uri="{BB962C8B-B14F-4D97-AF65-F5344CB8AC3E}">
        <p14:creationId xmlns:p14="http://schemas.microsoft.com/office/powerpoint/2010/main" val="36452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2E23B4-17AB-41CB-A916-F31896243F6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B530CD5-35C3-4EA5-857D-999C5B196D9C}"/>
              </a:ext>
            </a:extLst>
          </p:cNvPr>
          <p:cNvSpPr>
            <a:spLocks noGrp="1"/>
          </p:cNvSpPr>
          <p:nvPr>
            <p:ph type="sldNum" sz="quarter" idx="12"/>
          </p:nvPr>
        </p:nvSpPr>
        <p:spPr/>
        <p:txBody>
          <a:bodyPr/>
          <a:lstStyle/>
          <a:p>
            <a:fld id="{401CF334-2D5C-4859-84A6-CA7E6E43FAEB}" type="slidenum">
              <a:rPr lang="en-US" smtClean="0"/>
              <a:t>122</a:t>
            </a:fld>
            <a:endParaRPr lang="en-US"/>
          </a:p>
        </p:txBody>
      </p:sp>
      <p:sp>
        <p:nvSpPr>
          <p:cNvPr id="5" name="Content Placeholder 4">
            <a:extLst>
              <a:ext uri="{FF2B5EF4-FFF2-40B4-BE49-F238E27FC236}">
                <a16:creationId xmlns:a16="http://schemas.microsoft.com/office/drawing/2014/main" id="{5C21C19C-E63F-462B-876C-DE76F37FFE3F}"/>
              </a:ext>
            </a:extLst>
          </p:cNvPr>
          <p:cNvSpPr>
            <a:spLocks noGrp="1"/>
          </p:cNvSpPr>
          <p:nvPr>
            <p:ph idx="1"/>
          </p:nvPr>
        </p:nvSpPr>
        <p:spPr/>
        <p:txBody>
          <a:bodyPr/>
          <a:lstStyle/>
          <a:p>
            <a:r>
              <a:rPr lang="vi-VN" b="1" dirty="0">
                <a:solidFill>
                  <a:srgbClr val="FF0000"/>
                </a:solidFill>
              </a:rPr>
              <a:t>Nodes</a:t>
            </a:r>
            <a:r>
              <a:rPr lang="vi-VN" b="1" dirty="0">
                <a:solidFill>
                  <a:srgbClr val="0000CC"/>
                </a:solidFill>
              </a:rPr>
              <a:t>:</a:t>
            </a:r>
            <a:r>
              <a:rPr lang="en-US" b="1" dirty="0">
                <a:solidFill>
                  <a:srgbClr val="0000CC"/>
                </a:solidFill>
              </a:rPr>
              <a:t> </a:t>
            </a:r>
            <a:r>
              <a:rPr lang="vi-VN" dirty="0"/>
              <a:t>là một thực thể vật lý thực thi một hoặc nhiều</a:t>
            </a:r>
            <a:r>
              <a:rPr lang="en-US" dirty="0"/>
              <a:t> </a:t>
            </a:r>
            <a:r>
              <a:rPr lang="en-US" dirty="0" err="1"/>
              <a:t>thành</a:t>
            </a:r>
            <a:r>
              <a:rPr lang="en-US" dirty="0"/>
              <a:t> </a:t>
            </a:r>
            <a:r>
              <a:rPr lang="en-US" dirty="0" err="1"/>
              <a:t>phần</a:t>
            </a:r>
            <a:r>
              <a:rPr lang="en-US" dirty="0"/>
              <a:t> </a:t>
            </a:r>
            <a:r>
              <a:rPr lang="vi-VN" dirty="0"/>
              <a:t> </a:t>
            </a:r>
            <a:r>
              <a:rPr lang="en-US" dirty="0"/>
              <a:t>(</a:t>
            </a:r>
            <a:r>
              <a:rPr lang="vi-VN" dirty="0"/>
              <a:t>components, subsystems</a:t>
            </a:r>
            <a:r>
              <a:rPr lang="en-US" dirty="0"/>
              <a:t>)</a:t>
            </a:r>
            <a:r>
              <a:rPr lang="vi-VN" dirty="0"/>
              <a:t> hoặc tệp thực thi. </a:t>
            </a:r>
          </a:p>
          <a:p>
            <a:r>
              <a:rPr lang="vi-VN" dirty="0"/>
              <a:t>Một nút có thể là một yếu tố phần cứng hoặc phần mềm.</a:t>
            </a:r>
          </a:p>
          <a:p>
            <a:r>
              <a:rPr lang="vi-VN" dirty="0"/>
              <a:t>Ký hiệu trong UML</a:t>
            </a:r>
          </a:p>
          <a:p>
            <a:endParaRPr lang="en-US" dirty="0"/>
          </a:p>
        </p:txBody>
      </p:sp>
      <p:sp>
        <p:nvSpPr>
          <p:cNvPr id="6" name="Title 5">
            <a:extLst>
              <a:ext uri="{FF2B5EF4-FFF2-40B4-BE49-F238E27FC236}">
                <a16:creationId xmlns:a16="http://schemas.microsoft.com/office/drawing/2014/main" id="{09E2532A-186B-4C64-9807-3EC3683B9326}"/>
              </a:ext>
            </a:extLst>
          </p:cNvPr>
          <p:cNvSpPr>
            <a:spLocks noGrp="1"/>
          </p:cNvSpPr>
          <p:nvPr>
            <p:ph type="title"/>
          </p:nvPr>
        </p:nvSpPr>
        <p:spPr/>
        <p:txBody>
          <a:bodyPr/>
          <a:lstStyle/>
          <a:p>
            <a:r>
              <a:rPr lang="en-US" dirty="0"/>
              <a:t>Deployment Diagram</a:t>
            </a:r>
          </a:p>
        </p:txBody>
      </p:sp>
      <p:pic>
        <p:nvPicPr>
          <p:cNvPr id="7" name="Picture 6">
            <a:extLst>
              <a:ext uri="{FF2B5EF4-FFF2-40B4-BE49-F238E27FC236}">
                <a16:creationId xmlns:a16="http://schemas.microsoft.com/office/drawing/2014/main" id="{91FE03C6-DF41-4C9A-A7B8-E35EDDCE62A7}"/>
              </a:ext>
            </a:extLst>
          </p:cNvPr>
          <p:cNvPicPr>
            <a:picLocks noChangeAspect="1"/>
          </p:cNvPicPr>
          <p:nvPr/>
        </p:nvPicPr>
        <p:blipFill>
          <a:blip r:embed="rId2"/>
          <a:stretch>
            <a:fillRect/>
          </a:stretch>
        </p:blipFill>
        <p:spPr>
          <a:xfrm>
            <a:off x="4682836" y="3429000"/>
            <a:ext cx="3508433" cy="1803400"/>
          </a:xfrm>
          <a:prstGeom prst="rect">
            <a:avLst/>
          </a:prstGeom>
        </p:spPr>
      </p:pic>
    </p:spTree>
    <p:extLst>
      <p:ext uri="{BB962C8B-B14F-4D97-AF65-F5344CB8AC3E}">
        <p14:creationId xmlns:p14="http://schemas.microsoft.com/office/powerpoint/2010/main" val="855719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2E23B4-17AB-41CB-A916-F31896243F6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B530CD5-35C3-4EA5-857D-999C5B196D9C}"/>
              </a:ext>
            </a:extLst>
          </p:cNvPr>
          <p:cNvSpPr>
            <a:spLocks noGrp="1"/>
          </p:cNvSpPr>
          <p:nvPr>
            <p:ph type="sldNum" sz="quarter" idx="12"/>
          </p:nvPr>
        </p:nvSpPr>
        <p:spPr/>
        <p:txBody>
          <a:bodyPr/>
          <a:lstStyle/>
          <a:p>
            <a:fld id="{401CF334-2D5C-4859-84A6-CA7E6E43FAEB}" type="slidenum">
              <a:rPr lang="en-US" smtClean="0"/>
              <a:t>123</a:t>
            </a:fld>
            <a:endParaRPr lang="en-US"/>
          </a:p>
        </p:txBody>
      </p:sp>
      <p:sp>
        <p:nvSpPr>
          <p:cNvPr id="5" name="Content Placeholder 4">
            <a:extLst>
              <a:ext uri="{FF2B5EF4-FFF2-40B4-BE49-F238E27FC236}">
                <a16:creationId xmlns:a16="http://schemas.microsoft.com/office/drawing/2014/main" id="{5C21C19C-E63F-462B-876C-DE76F37FFE3F}"/>
              </a:ext>
            </a:extLst>
          </p:cNvPr>
          <p:cNvSpPr>
            <a:spLocks noGrp="1"/>
          </p:cNvSpPr>
          <p:nvPr>
            <p:ph idx="1"/>
          </p:nvPr>
        </p:nvSpPr>
        <p:spPr/>
        <p:txBody>
          <a:bodyPr/>
          <a:lstStyle/>
          <a:p>
            <a:r>
              <a:rPr lang="vi-VN" b="1" dirty="0">
                <a:solidFill>
                  <a:srgbClr val="FF0000"/>
                </a:solidFill>
              </a:rPr>
              <a:t>Artifacts</a:t>
            </a:r>
            <a:r>
              <a:rPr lang="en-US" b="1" dirty="0">
                <a:solidFill>
                  <a:srgbClr val="0000CC"/>
                </a:solidFill>
              </a:rPr>
              <a:t>: </a:t>
            </a:r>
            <a:r>
              <a:rPr lang="vi-VN" dirty="0"/>
              <a:t>là các yếu tố cụ thể được tạo ra bởi một quá trình phát triển. </a:t>
            </a:r>
          </a:p>
          <a:p>
            <a:r>
              <a:rPr lang="vi-VN" dirty="0"/>
              <a:t>Ký hiệu trong UML</a:t>
            </a:r>
          </a:p>
          <a:p>
            <a:endParaRPr lang="en-US" dirty="0"/>
          </a:p>
          <a:p>
            <a:endParaRPr lang="en-US" dirty="0"/>
          </a:p>
          <a:p>
            <a:r>
              <a:rPr lang="vi-VN" dirty="0"/>
              <a:t>Ví dụ</a:t>
            </a:r>
            <a:r>
              <a:rPr lang="en-US" dirty="0"/>
              <a:t>: </a:t>
            </a:r>
            <a:r>
              <a:rPr lang="vi-VN" dirty="0"/>
              <a:t>các tạo phẩm là thư viện, tài liệu lưu trữ, tệp cấu hình, tệp thực thi, v.v.</a:t>
            </a:r>
          </a:p>
          <a:p>
            <a:endParaRPr lang="en-US" dirty="0"/>
          </a:p>
        </p:txBody>
      </p:sp>
      <p:sp>
        <p:nvSpPr>
          <p:cNvPr id="6" name="Title 5">
            <a:extLst>
              <a:ext uri="{FF2B5EF4-FFF2-40B4-BE49-F238E27FC236}">
                <a16:creationId xmlns:a16="http://schemas.microsoft.com/office/drawing/2014/main" id="{09E2532A-186B-4C64-9807-3EC3683B9326}"/>
              </a:ext>
            </a:extLst>
          </p:cNvPr>
          <p:cNvSpPr>
            <a:spLocks noGrp="1"/>
          </p:cNvSpPr>
          <p:nvPr>
            <p:ph type="title"/>
          </p:nvPr>
        </p:nvSpPr>
        <p:spPr/>
        <p:txBody>
          <a:bodyPr/>
          <a:lstStyle/>
          <a:p>
            <a:r>
              <a:rPr lang="en-US" dirty="0"/>
              <a:t>Deployment Diagram</a:t>
            </a:r>
          </a:p>
        </p:txBody>
      </p:sp>
      <p:pic>
        <p:nvPicPr>
          <p:cNvPr id="7" name="Picture 6">
            <a:extLst>
              <a:ext uri="{FF2B5EF4-FFF2-40B4-BE49-F238E27FC236}">
                <a16:creationId xmlns:a16="http://schemas.microsoft.com/office/drawing/2014/main" id="{FE6AF493-C12E-4280-A1A3-B32E7D518A9C}"/>
              </a:ext>
            </a:extLst>
          </p:cNvPr>
          <p:cNvPicPr>
            <a:picLocks noChangeAspect="1"/>
          </p:cNvPicPr>
          <p:nvPr/>
        </p:nvPicPr>
        <p:blipFill>
          <a:blip r:embed="rId2"/>
          <a:stretch>
            <a:fillRect/>
          </a:stretch>
        </p:blipFill>
        <p:spPr>
          <a:xfrm>
            <a:off x="4253359" y="2960248"/>
            <a:ext cx="3685282" cy="1061861"/>
          </a:xfrm>
          <a:prstGeom prst="rect">
            <a:avLst/>
          </a:prstGeom>
        </p:spPr>
      </p:pic>
    </p:spTree>
    <p:extLst>
      <p:ext uri="{BB962C8B-B14F-4D97-AF65-F5344CB8AC3E}">
        <p14:creationId xmlns:p14="http://schemas.microsoft.com/office/powerpoint/2010/main" val="3164760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2E23B4-17AB-41CB-A916-F31896243F6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B530CD5-35C3-4EA5-857D-999C5B196D9C}"/>
              </a:ext>
            </a:extLst>
          </p:cNvPr>
          <p:cNvSpPr>
            <a:spLocks noGrp="1"/>
          </p:cNvSpPr>
          <p:nvPr>
            <p:ph type="sldNum" sz="quarter" idx="12"/>
          </p:nvPr>
        </p:nvSpPr>
        <p:spPr/>
        <p:txBody>
          <a:bodyPr/>
          <a:lstStyle/>
          <a:p>
            <a:fld id="{401CF334-2D5C-4859-84A6-CA7E6E43FAEB}" type="slidenum">
              <a:rPr lang="en-US" smtClean="0"/>
              <a:t>124</a:t>
            </a:fld>
            <a:endParaRPr lang="en-US"/>
          </a:p>
        </p:txBody>
      </p:sp>
      <p:sp>
        <p:nvSpPr>
          <p:cNvPr id="5" name="Content Placeholder 4">
            <a:extLst>
              <a:ext uri="{FF2B5EF4-FFF2-40B4-BE49-F238E27FC236}">
                <a16:creationId xmlns:a16="http://schemas.microsoft.com/office/drawing/2014/main" id="{5C21C19C-E63F-462B-876C-DE76F37FFE3F}"/>
              </a:ext>
            </a:extLst>
          </p:cNvPr>
          <p:cNvSpPr>
            <a:spLocks noGrp="1"/>
          </p:cNvSpPr>
          <p:nvPr>
            <p:ph idx="1"/>
          </p:nvPr>
        </p:nvSpPr>
        <p:spPr/>
        <p:txBody>
          <a:bodyPr/>
          <a:lstStyle/>
          <a:p>
            <a:r>
              <a:rPr lang="vi-VN" b="1" dirty="0">
                <a:solidFill>
                  <a:srgbClr val="FF0000"/>
                </a:solidFill>
              </a:rPr>
              <a:t>Communication Association</a:t>
            </a:r>
            <a:r>
              <a:rPr lang="en-US" b="1" dirty="0">
                <a:solidFill>
                  <a:srgbClr val="FF0000"/>
                </a:solidFill>
              </a:rPr>
              <a:t>: </a:t>
            </a:r>
            <a:r>
              <a:rPr lang="vi-VN" dirty="0"/>
              <a:t>biểu diễn mối qua hệ giao tiếp giữa các Node</a:t>
            </a:r>
          </a:p>
          <a:p>
            <a:r>
              <a:rPr lang="vi-VN" dirty="0"/>
              <a:t>Ký hiệu trong UML</a:t>
            </a:r>
          </a:p>
          <a:p>
            <a:endParaRPr lang="en-US" dirty="0"/>
          </a:p>
        </p:txBody>
      </p:sp>
      <p:sp>
        <p:nvSpPr>
          <p:cNvPr id="6" name="Title 5">
            <a:extLst>
              <a:ext uri="{FF2B5EF4-FFF2-40B4-BE49-F238E27FC236}">
                <a16:creationId xmlns:a16="http://schemas.microsoft.com/office/drawing/2014/main" id="{09E2532A-186B-4C64-9807-3EC3683B9326}"/>
              </a:ext>
            </a:extLst>
          </p:cNvPr>
          <p:cNvSpPr>
            <a:spLocks noGrp="1"/>
          </p:cNvSpPr>
          <p:nvPr>
            <p:ph type="title"/>
          </p:nvPr>
        </p:nvSpPr>
        <p:spPr/>
        <p:txBody>
          <a:bodyPr/>
          <a:lstStyle/>
          <a:p>
            <a:r>
              <a:rPr lang="en-US" dirty="0"/>
              <a:t>Deployment Diagram</a:t>
            </a:r>
          </a:p>
        </p:txBody>
      </p:sp>
      <p:pic>
        <p:nvPicPr>
          <p:cNvPr id="7" name="Picture 6">
            <a:extLst>
              <a:ext uri="{FF2B5EF4-FFF2-40B4-BE49-F238E27FC236}">
                <a16:creationId xmlns:a16="http://schemas.microsoft.com/office/drawing/2014/main" id="{927CA903-14C1-42B3-8396-BC14380ACE31}"/>
              </a:ext>
            </a:extLst>
          </p:cNvPr>
          <p:cNvPicPr>
            <a:picLocks noChangeAspect="1"/>
          </p:cNvPicPr>
          <p:nvPr/>
        </p:nvPicPr>
        <p:blipFill>
          <a:blip r:embed="rId2"/>
          <a:stretch>
            <a:fillRect/>
          </a:stretch>
        </p:blipFill>
        <p:spPr>
          <a:xfrm>
            <a:off x="2944234" y="3279823"/>
            <a:ext cx="5693932" cy="1217105"/>
          </a:xfrm>
          <a:prstGeom prst="rect">
            <a:avLst/>
          </a:prstGeom>
        </p:spPr>
      </p:pic>
    </p:spTree>
    <p:extLst>
      <p:ext uri="{BB962C8B-B14F-4D97-AF65-F5344CB8AC3E}">
        <p14:creationId xmlns:p14="http://schemas.microsoft.com/office/powerpoint/2010/main" val="32906864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12E23B4-17AB-41CB-A916-F31896243F6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B530CD5-35C3-4EA5-857D-999C5B196D9C}"/>
              </a:ext>
            </a:extLst>
          </p:cNvPr>
          <p:cNvSpPr>
            <a:spLocks noGrp="1"/>
          </p:cNvSpPr>
          <p:nvPr>
            <p:ph type="sldNum" sz="quarter" idx="12"/>
          </p:nvPr>
        </p:nvSpPr>
        <p:spPr/>
        <p:txBody>
          <a:bodyPr/>
          <a:lstStyle/>
          <a:p>
            <a:fld id="{401CF334-2D5C-4859-84A6-CA7E6E43FAEB}" type="slidenum">
              <a:rPr lang="en-US" smtClean="0"/>
              <a:t>125</a:t>
            </a:fld>
            <a:endParaRPr lang="en-US"/>
          </a:p>
        </p:txBody>
      </p:sp>
      <p:sp>
        <p:nvSpPr>
          <p:cNvPr id="5" name="Content Placeholder 4">
            <a:extLst>
              <a:ext uri="{FF2B5EF4-FFF2-40B4-BE49-F238E27FC236}">
                <a16:creationId xmlns:a16="http://schemas.microsoft.com/office/drawing/2014/main" id="{5C21C19C-E63F-462B-876C-DE76F37FFE3F}"/>
              </a:ext>
            </a:extLst>
          </p:cNvPr>
          <p:cNvSpPr>
            <a:spLocks noGrp="1"/>
          </p:cNvSpPr>
          <p:nvPr>
            <p:ph idx="1"/>
          </p:nvPr>
        </p:nvSpPr>
        <p:spPr/>
        <p:txBody>
          <a:bodyPr/>
          <a:lstStyle/>
          <a:p>
            <a:r>
              <a:rPr lang="vi-VN" b="1" dirty="0">
                <a:solidFill>
                  <a:srgbClr val="FF0000"/>
                </a:solidFill>
              </a:rPr>
              <a:t>Devices</a:t>
            </a:r>
            <a:r>
              <a:rPr lang="en-US" b="1" dirty="0">
                <a:solidFill>
                  <a:srgbClr val="FF0000"/>
                </a:solidFill>
              </a:rPr>
              <a:t>: </a:t>
            </a:r>
            <a:r>
              <a:rPr lang="vi-VN" dirty="0"/>
              <a:t>là một node được sử dụng để thể hiện tài nguyên tính toán vật lý trong một hệ thống. </a:t>
            </a:r>
          </a:p>
          <a:p>
            <a:r>
              <a:rPr lang="vi-VN" dirty="0"/>
              <a:t>Ký hiệu trong UML</a:t>
            </a:r>
            <a:endParaRPr lang="en-US" dirty="0"/>
          </a:p>
          <a:p>
            <a:endParaRPr lang="en-US" dirty="0"/>
          </a:p>
          <a:p>
            <a:endParaRPr lang="en-US" dirty="0"/>
          </a:p>
          <a:p>
            <a:endParaRPr lang="vi-VN" dirty="0"/>
          </a:p>
          <a:p>
            <a:r>
              <a:rPr lang="vi-VN" dirty="0"/>
              <a:t>Một ví dụ về một thiết bị là một máy chủ ứng dụng.</a:t>
            </a:r>
          </a:p>
          <a:p>
            <a:endParaRPr lang="en-US" dirty="0"/>
          </a:p>
        </p:txBody>
      </p:sp>
      <p:sp>
        <p:nvSpPr>
          <p:cNvPr id="6" name="Title 5">
            <a:extLst>
              <a:ext uri="{FF2B5EF4-FFF2-40B4-BE49-F238E27FC236}">
                <a16:creationId xmlns:a16="http://schemas.microsoft.com/office/drawing/2014/main" id="{09E2532A-186B-4C64-9807-3EC3683B9326}"/>
              </a:ext>
            </a:extLst>
          </p:cNvPr>
          <p:cNvSpPr>
            <a:spLocks noGrp="1"/>
          </p:cNvSpPr>
          <p:nvPr>
            <p:ph type="title"/>
          </p:nvPr>
        </p:nvSpPr>
        <p:spPr/>
        <p:txBody>
          <a:bodyPr/>
          <a:lstStyle/>
          <a:p>
            <a:r>
              <a:rPr lang="en-US" dirty="0"/>
              <a:t>Deployment Diagram</a:t>
            </a:r>
          </a:p>
        </p:txBody>
      </p:sp>
      <p:pic>
        <p:nvPicPr>
          <p:cNvPr id="7" name="Picture 6">
            <a:extLst>
              <a:ext uri="{FF2B5EF4-FFF2-40B4-BE49-F238E27FC236}">
                <a16:creationId xmlns:a16="http://schemas.microsoft.com/office/drawing/2014/main" id="{8D4A34A2-338D-4E0C-9ADD-4B3DEE08ADA7}"/>
              </a:ext>
            </a:extLst>
          </p:cNvPr>
          <p:cNvPicPr>
            <a:picLocks noChangeAspect="1"/>
          </p:cNvPicPr>
          <p:nvPr/>
        </p:nvPicPr>
        <p:blipFill>
          <a:blip r:embed="rId2"/>
          <a:stretch>
            <a:fillRect/>
          </a:stretch>
        </p:blipFill>
        <p:spPr>
          <a:xfrm>
            <a:off x="4821173" y="2974928"/>
            <a:ext cx="2549654" cy="1548419"/>
          </a:xfrm>
          <a:prstGeom prst="rect">
            <a:avLst/>
          </a:prstGeom>
        </p:spPr>
      </p:pic>
    </p:spTree>
    <p:extLst>
      <p:ext uri="{BB962C8B-B14F-4D97-AF65-F5344CB8AC3E}">
        <p14:creationId xmlns:p14="http://schemas.microsoft.com/office/powerpoint/2010/main" val="20438302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D9D2163-E973-4382-847D-5A5702D6637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E9B2816-C402-4A45-B016-03D1DA4B8A1C}"/>
              </a:ext>
            </a:extLst>
          </p:cNvPr>
          <p:cNvSpPr>
            <a:spLocks noGrp="1"/>
          </p:cNvSpPr>
          <p:nvPr>
            <p:ph type="sldNum" sz="quarter" idx="12"/>
          </p:nvPr>
        </p:nvSpPr>
        <p:spPr/>
        <p:txBody>
          <a:bodyPr/>
          <a:lstStyle/>
          <a:p>
            <a:fld id="{401CF334-2D5C-4859-84A6-CA7E6E43FAEB}" type="slidenum">
              <a:rPr lang="en-US" smtClean="0"/>
              <a:t>126</a:t>
            </a:fld>
            <a:endParaRPr lang="en-US"/>
          </a:p>
        </p:txBody>
      </p:sp>
      <p:sp>
        <p:nvSpPr>
          <p:cNvPr id="5" name="Content Placeholder 4">
            <a:extLst>
              <a:ext uri="{FF2B5EF4-FFF2-40B4-BE49-F238E27FC236}">
                <a16:creationId xmlns:a16="http://schemas.microsoft.com/office/drawing/2014/main" id="{D15B9685-52C0-408D-9D6A-D5584EF09984}"/>
              </a:ext>
            </a:extLst>
          </p:cNvPr>
          <p:cNvSpPr>
            <a:spLocks noGrp="1"/>
          </p:cNvSpPr>
          <p:nvPr>
            <p:ph idx="1"/>
          </p:nvPr>
        </p:nvSpPr>
        <p:spPr/>
        <p:txBody>
          <a:bodyPr/>
          <a:lstStyle/>
          <a:p>
            <a:r>
              <a:rPr lang="vi-VN" b="1" dirty="0">
                <a:solidFill>
                  <a:srgbClr val="FF0000"/>
                </a:solidFill>
              </a:rPr>
              <a:t>Devices</a:t>
            </a:r>
            <a:r>
              <a:rPr lang="en-US" b="1" dirty="0">
                <a:solidFill>
                  <a:srgbClr val="FF0000"/>
                </a:solidFill>
              </a:rPr>
              <a:t>: </a:t>
            </a:r>
          </a:p>
          <a:p>
            <a:r>
              <a:rPr lang="fr-FR" dirty="0" err="1"/>
              <a:t>Ví</a:t>
            </a:r>
            <a:r>
              <a:rPr lang="fr-FR" dirty="0"/>
              <a:t> </a:t>
            </a:r>
            <a:r>
              <a:rPr lang="fr-FR" dirty="0" err="1"/>
              <a:t>dụ</a:t>
            </a:r>
            <a:r>
              <a:rPr lang="fr-FR" dirty="0"/>
              <a:t>: </a:t>
            </a:r>
            <a:r>
              <a:rPr lang="fr-FR" dirty="0" err="1"/>
              <a:t>Sơ</a:t>
            </a:r>
            <a:r>
              <a:rPr lang="fr-FR" dirty="0"/>
              <a:t> </a:t>
            </a:r>
            <a:r>
              <a:rPr lang="fr-FR" dirty="0" err="1"/>
              <a:t>đồ</a:t>
            </a:r>
            <a:r>
              <a:rPr lang="fr-FR" dirty="0"/>
              <a:t> </a:t>
            </a:r>
            <a:r>
              <a:rPr lang="fr-FR" dirty="0" err="1"/>
              <a:t>triển</a:t>
            </a:r>
            <a:r>
              <a:rPr lang="fr-FR" dirty="0"/>
              <a:t> </a:t>
            </a:r>
            <a:r>
              <a:rPr lang="fr-FR" dirty="0" err="1"/>
              <a:t>khai</a:t>
            </a:r>
            <a:r>
              <a:rPr lang="fr-FR" dirty="0"/>
              <a:t> </a:t>
            </a:r>
            <a:r>
              <a:rPr lang="fr-FR" dirty="0" err="1"/>
              <a:t>cơ</a:t>
            </a:r>
            <a:r>
              <a:rPr lang="fr-FR" dirty="0"/>
              <a:t> </a:t>
            </a:r>
            <a:r>
              <a:rPr lang="fr-FR" dirty="0" err="1"/>
              <a:t>bản</a:t>
            </a:r>
            <a:r>
              <a:rPr lang="fr-FR" dirty="0"/>
              <a:t> </a:t>
            </a:r>
            <a:r>
              <a:rPr lang="fr-FR" dirty="0" err="1"/>
              <a:t>của</a:t>
            </a:r>
            <a:r>
              <a:rPr lang="fr-FR" dirty="0"/>
              <a:t> </a:t>
            </a:r>
            <a:r>
              <a:rPr lang="fr-FR" dirty="0" err="1"/>
              <a:t>một</a:t>
            </a:r>
            <a:r>
              <a:rPr lang="fr-FR" dirty="0"/>
              <a:t> </a:t>
            </a:r>
            <a:r>
              <a:rPr lang="fr-FR" dirty="0" err="1"/>
              <a:t>hệ</a:t>
            </a:r>
            <a:r>
              <a:rPr lang="fr-FR" dirty="0"/>
              <a:t> </a:t>
            </a:r>
            <a:r>
              <a:rPr lang="fr-FR" dirty="0" err="1"/>
              <a:t>thống</a:t>
            </a:r>
            <a:r>
              <a:rPr lang="fr-FR" dirty="0"/>
              <a:t> </a:t>
            </a:r>
            <a:r>
              <a:rPr lang="fr-FR" dirty="0" err="1"/>
              <a:t>gồm</a:t>
            </a:r>
            <a:r>
              <a:rPr lang="fr-FR" dirty="0"/>
              <a:t>: </a:t>
            </a:r>
            <a:endParaRPr lang="vi-VN" dirty="0"/>
          </a:p>
          <a:p>
            <a:pPr lvl="1"/>
            <a:r>
              <a:rPr lang="en-US" dirty="0"/>
              <a:t>Một </a:t>
            </a:r>
            <a:r>
              <a:rPr lang="en-US" dirty="0" err="1"/>
              <a:t>máy</a:t>
            </a:r>
            <a:r>
              <a:rPr lang="en-US" dirty="0"/>
              <a:t> </a:t>
            </a:r>
            <a:r>
              <a:rPr lang="en-US" dirty="0" err="1"/>
              <a:t>chủ</a:t>
            </a:r>
            <a:r>
              <a:rPr lang="en-US" dirty="0"/>
              <a:t> web</a:t>
            </a:r>
            <a:endParaRPr lang="vi-VN" dirty="0"/>
          </a:p>
          <a:p>
            <a:pPr lvl="1"/>
            <a:r>
              <a:rPr lang="en-US" dirty="0"/>
              <a:t>Một </a:t>
            </a:r>
            <a:r>
              <a:rPr lang="en-US" dirty="0" err="1"/>
              <a:t>máy</a:t>
            </a:r>
            <a:r>
              <a:rPr lang="en-US" dirty="0"/>
              <a:t> </a:t>
            </a:r>
            <a:r>
              <a:rPr lang="en-US" dirty="0" err="1"/>
              <a:t>chủ</a:t>
            </a:r>
            <a:r>
              <a:rPr lang="en-US" dirty="0"/>
              <a:t> </a:t>
            </a:r>
            <a:r>
              <a:rPr lang="en-US" dirty="0" err="1"/>
              <a:t>cơ</a:t>
            </a:r>
            <a:r>
              <a:rPr lang="en-US" dirty="0"/>
              <a:t> </a:t>
            </a:r>
            <a:r>
              <a:rPr lang="en-US" dirty="0" err="1"/>
              <a:t>sở</a:t>
            </a:r>
            <a:r>
              <a:rPr lang="en-US" dirty="0"/>
              <a:t> </a:t>
            </a:r>
            <a:r>
              <a:rPr lang="en-US" dirty="0" err="1"/>
              <a:t>dữ</a:t>
            </a:r>
            <a:r>
              <a:rPr lang="en-US" dirty="0"/>
              <a:t> </a:t>
            </a:r>
            <a:r>
              <a:rPr lang="en-US" dirty="0" err="1"/>
              <a:t>liệu</a:t>
            </a:r>
            <a:endParaRPr lang="vi-VN" dirty="0"/>
          </a:p>
          <a:p>
            <a:pPr lvl="1"/>
            <a:r>
              <a:rPr lang="en-US" dirty="0" err="1"/>
              <a:t>Máy</a:t>
            </a:r>
            <a:r>
              <a:rPr lang="en-US" dirty="0"/>
              <a:t> </a:t>
            </a:r>
            <a:r>
              <a:rPr lang="en-US" dirty="0" err="1"/>
              <a:t>mà</a:t>
            </a:r>
            <a:r>
              <a:rPr lang="en-US" dirty="0"/>
              <a:t> </a:t>
            </a:r>
            <a:r>
              <a:rPr lang="en-US" dirty="0" err="1"/>
              <a:t>người</a:t>
            </a:r>
            <a:r>
              <a:rPr lang="en-US" dirty="0"/>
              <a:t> </a:t>
            </a:r>
            <a:r>
              <a:rPr lang="en-US" dirty="0" err="1"/>
              <a:t>dùng</a:t>
            </a:r>
            <a:r>
              <a:rPr lang="en-US" dirty="0"/>
              <a:t> </a:t>
            </a:r>
            <a:r>
              <a:rPr lang="en-US" dirty="0" err="1"/>
              <a:t>xem</a:t>
            </a:r>
            <a:r>
              <a:rPr lang="en-US" dirty="0"/>
              <a:t> </a:t>
            </a:r>
            <a:r>
              <a:rPr lang="en-US" dirty="0" err="1"/>
              <a:t>trang</a:t>
            </a:r>
            <a:r>
              <a:rPr lang="en-US" dirty="0"/>
              <a:t> web. </a:t>
            </a:r>
            <a:endParaRPr lang="vi-VN" dirty="0"/>
          </a:p>
          <a:p>
            <a:endParaRPr lang="en-US" dirty="0"/>
          </a:p>
        </p:txBody>
      </p:sp>
      <p:sp>
        <p:nvSpPr>
          <p:cNvPr id="6" name="Title 5">
            <a:extLst>
              <a:ext uri="{FF2B5EF4-FFF2-40B4-BE49-F238E27FC236}">
                <a16:creationId xmlns:a16="http://schemas.microsoft.com/office/drawing/2014/main" id="{5C551ACE-A273-460F-A14A-803A78CFBDAB}"/>
              </a:ext>
            </a:extLst>
          </p:cNvPr>
          <p:cNvSpPr>
            <a:spLocks noGrp="1"/>
          </p:cNvSpPr>
          <p:nvPr>
            <p:ph type="title"/>
          </p:nvPr>
        </p:nvSpPr>
        <p:spPr/>
        <p:txBody>
          <a:bodyPr/>
          <a:lstStyle/>
          <a:p>
            <a:r>
              <a:rPr lang="en-US" dirty="0"/>
              <a:t>Deployment Diagram</a:t>
            </a:r>
          </a:p>
        </p:txBody>
      </p:sp>
      <p:pic>
        <p:nvPicPr>
          <p:cNvPr id="7" name="Picture 6">
            <a:extLst>
              <a:ext uri="{FF2B5EF4-FFF2-40B4-BE49-F238E27FC236}">
                <a16:creationId xmlns:a16="http://schemas.microsoft.com/office/drawing/2014/main" id="{6F0F1869-EFF0-4B95-AC43-BFC81FCFF50C}"/>
              </a:ext>
            </a:extLst>
          </p:cNvPr>
          <p:cNvPicPr>
            <a:picLocks noChangeAspect="1"/>
          </p:cNvPicPr>
          <p:nvPr/>
        </p:nvPicPr>
        <p:blipFill rotWithShape="1">
          <a:blip r:embed="rId2"/>
          <a:srcRect l="4912"/>
          <a:stretch/>
        </p:blipFill>
        <p:spPr>
          <a:xfrm>
            <a:off x="7065819" y="2869831"/>
            <a:ext cx="4616305" cy="2865951"/>
          </a:xfrm>
          <a:prstGeom prst="rect">
            <a:avLst/>
          </a:prstGeom>
        </p:spPr>
      </p:pic>
    </p:spTree>
    <p:extLst>
      <p:ext uri="{BB962C8B-B14F-4D97-AF65-F5344CB8AC3E}">
        <p14:creationId xmlns:p14="http://schemas.microsoft.com/office/powerpoint/2010/main" val="892915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4F31137-B0E4-4C08-B229-8DD8D84FD1B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09B6E9A-DA7C-4706-A7EB-93EB782597CB}"/>
              </a:ext>
            </a:extLst>
          </p:cNvPr>
          <p:cNvSpPr>
            <a:spLocks noGrp="1"/>
          </p:cNvSpPr>
          <p:nvPr>
            <p:ph type="sldNum" sz="quarter" idx="12"/>
          </p:nvPr>
        </p:nvSpPr>
        <p:spPr/>
        <p:txBody>
          <a:bodyPr/>
          <a:lstStyle/>
          <a:p>
            <a:fld id="{401CF334-2D5C-4859-84A6-CA7E6E43FAEB}" type="slidenum">
              <a:rPr lang="en-US" smtClean="0"/>
              <a:t>127</a:t>
            </a:fld>
            <a:endParaRPr lang="en-US"/>
          </a:p>
        </p:txBody>
      </p:sp>
      <p:sp>
        <p:nvSpPr>
          <p:cNvPr id="5" name="Content Placeholder 4">
            <a:extLst>
              <a:ext uri="{FF2B5EF4-FFF2-40B4-BE49-F238E27FC236}">
                <a16:creationId xmlns:a16="http://schemas.microsoft.com/office/drawing/2014/main" id="{E0EEE004-D880-420A-A0C3-825772CEB016}"/>
              </a:ext>
            </a:extLst>
          </p:cNvPr>
          <p:cNvSpPr>
            <a:spLocks noGrp="1"/>
          </p:cNvSpPr>
          <p:nvPr>
            <p:ph idx="1"/>
          </p:nvPr>
        </p:nvSpPr>
        <p:spPr/>
        <p:txBody>
          <a:bodyPr/>
          <a:lstStyle/>
          <a:p>
            <a:r>
              <a:rPr lang="en-US" dirty="0" err="1"/>
              <a:t>Các</a:t>
            </a:r>
            <a:r>
              <a:rPr lang="en-US" dirty="0"/>
              <a:t> </a:t>
            </a:r>
            <a:r>
              <a:rPr lang="en-US" b="1" i="1" dirty="0" err="1"/>
              <a:t>sơ</a:t>
            </a:r>
            <a:r>
              <a:rPr lang="en-US" b="1" i="1" dirty="0"/>
              <a:t> </a:t>
            </a:r>
            <a:r>
              <a:rPr lang="en-US" b="1" i="1" dirty="0" err="1"/>
              <a:t>đồ</a:t>
            </a:r>
            <a:r>
              <a:rPr lang="en-US" b="1" i="1" dirty="0"/>
              <a:t> </a:t>
            </a:r>
            <a:r>
              <a:rPr lang="en-US" b="1" i="1" dirty="0" err="1"/>
              <a:t>hành</a:t>
            </a:r>
            <a:r>
              <a:rPr lang="en-US" b="1" i="1" dirty="0"/>
              <a:t> vi </a:t>
            </a:r>
            <a:r>
              <a:rPr lang="en-US" dirty="0" err="1"/>
              <a:t>trong</a:t>
            </a:r>
            <a:r>
              <a:rPr lang="en-US" dirty="0"/>
              <a:t> UML </a:t>
            </a:r>
            <a:r>
              <a:rPr lang="en-US" dirty="0" err="1"/>
              <a:t>mô</a:t>
            </a:r>
            <a:r>
              <a:rPr lang="en-US" dirty="0"/>
              <a:t> </a:t>
            </a:r>
            <a:r>
              <a:rPr lang="en-US" dirty="0" err="1"/>
              <a:t>tả</a:t>
            </a:r>
            <a:r>
              <a:rPr lang="en-US" dirty="0"/>
              <a:t> </a:t>
            </a:r>
            <a:r>
              <a:rPr lang="en-US" dirty="0" err="1"/>
              <a:t>các</a:t>
            </a:r>
            <a:r>
              <a:rPr lang="en-US" dirty="0"/>
              <a:t> </a:t>
            </a:r>
            <a:r>
              <a:rPr lang="en-US" b="1" i="1" dirty="0" err="1"/>
              <a:t>yếu</a:t>
            </a:r>
            <a:r>
              <a:rPr lang="en-US" b="1" i="1" dirty="0"/>
              <a:t> </a:t>
            </a:r>
            <a:r>
              <a:rPr lang="en-US" b="1" i="1" dirty="0" err="1"/>
              <a:t>tố</a:t>
            </a:r>
            <a:r>
              <a:rPr lang="en-US" b="1" i="1" dirty="0"/>
              <a:t> </a:t>
            </a:r>
            <a:r>
              <a:rPr lang="en-US" b="1" i="1" dirty="0" err="1"/>
              <a:t>động</a:t>
            </a:r>
            <a:r>
              <a:rPr lang="en-US" b="1" i="1"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mô</a:t>
            </a:r>
            <a:r>
              <a:rPr lang="en-US" dirty="0"/>
              <a:t> </a:t>
            </a:r>
            <a:r>
              <a:rPr lang="en-US" dirty="0" err="1"/>
              <a:t>tả</a:t>
            </a:r>
            <a:r>
              <a:rPr lang="en-US" dirty="0"/>
              <a:t> </a:t>
            </a:r>
            <a:r>
              <a:rPr lang="en-US" dirty="0" err="1"/>
              <a:t>chuỗi</a:t>
            </a:r>
            <a:r>
              <a:rPr lang="en-US" dirty="0"/>
              <a:t> </a:t>
            </a:r>
            <a:r>
              <a:rPr lang="en-US" dirty="0" err="1"/>
              <a:t>các</a:t>
            </a:r>
            <a:r>
              <a:rPr lang="en-US" dirty="0"/>
              <a:t> </a:t>
            </a:r>
            <a:r>
              <a:rPr lang="en-US" dirty="0" err="1"/>
              <a:t>sự</a:t>
            </a:r>
            <a:r>
              <a:rPr lang="en-US" dirty="0"/>
              <a:t> </a:t>
            </a:r>
            <a:r>
              <a:rPr lang="en-US" dirty="0" err="1"/>
              <a:t>kiện</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theo</a:t>
            </a:r>
            <a:r>
              <a:rPr lang="en-US" dirty="0"/>
              <a:t> </a:t>
            </a:r>
            <a:r>
              <a:rPr lang="en-US" dirty="0" err="1"/>
              <a:t>thời</a:t>
            </a:r>
            <a:r>
              <a:rPr lang="en-US" dirty="0"/>
              <a:t> </a:t>
            </a:r>
            <a:r>
              <a:rPr lang="en-US" dirty="0" err="1"/>
              <a:t>gian</a:t>
            </a:r>
            <a:r>
              <a:rPr lang="en-US" dirty="0"/>
              <a:t> </a:t>
            </a:r>
            <a:r>
              <a:rPr lang="en-US" dirty="0" err="1"/>
              <a:t>và</a:t>
            </a:r>
            <a:r>
              <a:rPr lang="en-US" dirty="0"/>
              <a:t> </a:t>
            </a:r>
            <a:r>
              <a:rPr lang="en-US" dirty="0" err="1"/>
              <a:t>cách</a:t>
            </a:r>
            <a:r>
              <a:rPr lang="en-US" dirty="0"/>
              <a:t> </a:t>
            </a:r>
            <a:r>
              <a:rPr lang="en-US" dirty="0" err="1"/>
              <a:t>chúng</a:t>
            </a:r>
            <a:r>
              <a:rPr lang="en-US" dirty="0"/>
              <a:t> </a:t>
            </a:r>
            <a:r>
              <a:rPr lang="en-US" dirty="0" err="1"/>
              <a:t>liên</a:t>
            </a:r>
            <a:r>
              <a:rPr lang="en-US" dirty="0"/>
              <a:t> </a:t>
            </a:r>
            <a:r>
              <a:rPr lang="en-US" dirty="0" err="1"/>
              <a:t>quan</a:t>
            </a:r>
            <a:r>
              <a:rPr lang="en-US" dirty="0"/>
              <a:t> </a:t>
            </a:r>
            <a:r>
              <a:rPr lang="en-US" dirty="0" err="1"/>
              <a:t>với</a:t>
            </a:r>
            <a:r>
              <a:rPr lang="en-US" dirty="0"/>
              <a:t> </a:t>
            </a:r>
            <a:r>
              <a:rPr lang="en-US" dirty="0" err="1"/>
              <a:t>nhau</a:t>
            </a:r>
            <a:r>
              <a:rPr lang="en-US" dirty="0"/>
              <a:t>. </a:t>
            </a:r>
          </a:p>
          <a:p>
            <a:r>
              <a:rPr lang="en-US" dirty="0" err="1"/>
              <a:t>Các</a:t>
            </a:r>
            <a:r>
              <a:rPr lang="en-US" dirty="0"/>
              <a:t> </a:t>
            </a:r>
            <a:r>
              <a:rPr lang="en-US" dirty="0" err="1"/>
              <a:t>yếu</a:t>
            </a:r>
            <a:r>
              <a:rPr lang="en-US" dirty="0"/>
              <a:t> </a:t>
            </a:r>
            <a:r>
              <a:rPr lang="en-US" dirty="0" err="1"/>
              <a:t>tố</a:t>
            </a:r>
            <a:r>
              <a:rPr lang="en-US" dirty="0"/>
              <a:t> </a:t>
            </a:r>
            <a:r>
              <a:rPr lang="en-US" dirty="0" err="1"/>
              <a:t>trong</a:t>
            </a:r>
            <a:r>
              <a:rPr lang="en-US" dirty="0"/>
              <a:t> </a:t>
            </a:r>
            <a:r>
              <a:rPr lang="en-US" dirty="0" err="1"/>
              <a:t>các</a:t>
            </a:r>
            <a:r>
              <a:rPr lang="en-US" dirty="0"/>
              <a:t> </a:t>
            </a:r>
            <a:r>
              <a:rPr lang="en-US" dirty="0" err="1"/>
              <a:t>sơ</a:t>
            </a:r>
            <a:r>
              <a:rPr lang="en-US" dirty="0"/>
              <a:t> </a:t>
            </a:r>
            <a:r>
              <a:rPr lang="en-US" dirty="0" err="1"/>
              <a:t>đồ</a:t>
            </a:r>
            <a:r>
              <a:rPr lang="en-US" dirty="0"/>
              <a:t> </a:t>
            </a:r>
            <a:r>
              <a:rPr lang="en-US" dirty="0" err="1"/>
              <a:t>này</a:t>
            </a:r>
            <a:r>
              <a:rPr lang="en-US" dirty="0"/>
              <a:t> </a:t>
            </a:r>
            <a:r>
              <a:rPr lang="en-US" dirty="0" err="1"/>
              <a:t>thường</a:t>
            </a:r>
            <a:r>
              <a:rPr lang="en-US" dirty="0"/>
              <a:t> </a:t>
            </a:r>
            <a:r>
              <a:rPr lang="en-US" dirty="0" err="1"/>
              <a:t>dùng</a:t>
            </a:r>
            <a:r>
              <a:rPr lang="en-US" dirty="0"/>
              <a:t> </a:t>
            </a:r>
            <a:r>
              <a:rPr lang="en-US" dirty="0" err="1"/>
              <a:t>các</a:t>
            </a:r>
            <a:r>
              <a:rPr lang="en-US" dirty="0"/>
              <a:t> </a:t>
            </a:r>
            <a:r>
              <a:rPr lang="en-US" b="1" i="1" dirty="0" err="1"/>
              <a:t>động</a:t>
            </a:r>
            <a:r>
              <a:rPr lang="en-US" dirty="0"/>
              <a:t> </a:t>
            </a:r>
            <a:r>
              <a:rPr lang="en-US" b="1" i="1" dirty="0" err="1"/>
              <a:t>từ</a:t>
            </a:r>
            <a:r>
              <a:rPr lang="en-US" dirty="0"/>
              <a:t> </a:t>
            </a:r>
            <a:r>
              <a:rPr lang="en-US" dirty="0" err="1"/>
              <a:t>trong</a:t>
            </a:r>
            <a:r>
              <a:rPr lang="en-US" dirty="0"/>
              <a:t> </a:t>
            </a:r>
            <a:r>
              <a:rPr lang="en-US" dirty="0" err="1"/>
              <a:t>ngôn</a:t>
            </a:r>
            <a:r>
              <a:rPr lang="en-US" dirty="0"/>
              <a:t> </a:t>
            </a:r>
            <a:r>
              <a:rPr lang="en-US" dirty="0" err="1"/>
              <a:t>ngữ</a:t>
            </a:r>
            <a:r>
              <a:rPr lang="en-US" dirty="0"/>
              <a:t> </a:t>
            </a:r>
            <a:r>
              <a:rPr lang="en-US" dirty="0" err="1"/>
              <a:t>tự</a:t>
            </a:r>
            <a:r>
              <a:rPr lang="en-US" dirty="0"/>
              <a:t> </a:t>
            </a:r>
            <a:r>
              <a:rPr lang="en-US" dirty="0" err="1"/>
              <a:t>nhiên</a:t>
            </a:r>
            <a:r>
              <a:rPr lang="en-US" dirty="0"/>
              <a:t> </a:t>
            </a:r>
            <a:r>
              <a:rPr lang="en-US" dirty="0" err="1"/>
              <a:t>để</a:t>
            </a:r>
            <a:r>
              <a:rPr lang="en-US" dirty="0"/>
              <a:t> </a:t>
            </a:r>
            <a:r>
              <a:rPr lang="en-US" dirty="0" err="1"/>
              <a:t>biểu</a:t>
            </a:r>
            <a:r>
              <a:rPr lang="en-US" dirty="0"/>
              <a:t> </a:t>
            </a:r>
            <a:r>
              <a:rPr lang="en-US" dirty="0" err="1"/>
              <a:t>diễn</a:t>
            </a:r>
            <a:r>
              <a:rPr lang="en-US" dirty="0"/>
              <a:t>.</a:t>
            </a:r>
            <a:endParaRPr lang="vi-VN" dirty="0"/>
          </a:p>
          <a:p>
            <a:r>
              <a:rPr lang="en-US" dirty="0" err="1"/>
              <a:t>Ví</a:t>
            </a:r>
            <a:r>
              <a:rPr lang="en-US" dirty="0"/>
              <a:t> </a:t>
            </a:r>
            <a:r>
              <a:rPr lang="en-US" dirty="0" err="1"/>
              <a:t>dụ</a:t>
            </a:r>
            <a:r>
              <a:rPr lang="en-US" dirty="0"/>
              <a:t>: </a:t>
            </a:r>
          </a:p>
          <a:p>
            <a:pPr marL="365760" lvl="1" indent="0">
              <a:buNone/>
            </a:pPr>
            <a:r>
              <a:rPr lang="en-US" dirty="0" err="1"/>
              <a:t>Sơ</a:t>
            </a:r>
            <a:r>
              <a:rPr lang="en-US" dirty="0"/>
              <a:t> </a:t>
            </a:r>
            <a:r>
              <a:rPr lang="en-US" dirty="0" err="1"/>
              <a:t>đồ</a:t>
            </a:r>
            <a:r>
              <a:rPr lang="en-US" dirty="0"/>
              <a:t> </a:t>
            </a:r>
            <a:r>
              <a:rPr lang="en-US" dirty="0" err="1"/>
              <a:t>hành</a:t>
            </a:r>
            <a:r>
              <a:rPr lang="en-US" dirty="0"/>
              <a:t> vi </a:t>
            </a:r>
            <a:r>
              <a:rPr lang="en-US" dirty="0" err="1"/>
              <a:t>của</a:t>
            </a:r>
            <a:r>
              <a:rPr lang="en-US" dirty="0"/>
              <a:t> </a:t>
            </a:r>
            <a:r>
              <a:rPr lang="en-US" b="1" dirty="0" err="1"/>
              <a:t>Hệ</a:t>
            </a:r>
            <a:r>
              <a:rPr lang="en-US" b="1" dirty="0"/>
              <a:t> </a:t>
            </a:r>
            <a:r>
              <a:rPr lang="en-US" b="1" dirty="0" err="1"/>
              <a:t>thống</a:t>
            </a:r>
            <a:r>
              <a:rPr lang="en-US" b="1" dirty="0"/>
              <a:t> </a:t>
            </a:r>
            <a:r>
              <a:rPr lang="en-US" b="1" dirty="0" err="1"/>
              <a:t>đặt</a:t>
            </a:r>
            <a:r>
              <a:rPr lang="en-US" b="1" dirty="0"/>
              <a:t> </a:t>
            </a:r>
            <a:r>
              <a:rPr lang="en-US" b="1" dirty="0" err="1"/>
              <a:t>xe</a:t>
            </a:r>
            <a:r>
              <a:rPr lang="en-US" dirty="0"/>
              <a:t> </a:t>
            </a:r>
            <a:r>
              <a:rPr lang="en-US" dirty="0" err="1"/>
              <a:t>có</a:t>
            </a:r>
            <a:r>
              <a:rPr lang="en-US" dirty="0"/>
              <a:t> </a:t>
            </a:r>
            <a:r>
              <a:rPr lang="en-US" dirty="0" err="1"/>
              <a:t>thể</a:t>
            </a:r>
            <a:r>
              <a:rPr lang="en-US" dirty="0"/>
              <a:t> </a:t>
            </a:r>
            <a:r>
              <a:rPr lang="en-US" dirty="0" err="1"/>
              <a:t>chứa</a:t>
            </a:r>
            <a:r>
              <a:rPr lang="en-US" dirty="0"/>
              <a:t> </a:t>
            </a:r>
            <a:r>
              <a:rPr lang="en-US" dirty="0" err="1"/>
              <a:t>các</a:t>
            </a:r>
            <a:r>
              <a:rPr lang="en-US" dirty="0"/>
              <a:t> </a:t>
            </a:r>
            <a:r>
              <a:rPr lang="en-US" dirty="0" err="1"/>
              <a:t>yếu</a:t>
            </a:r>
            <a:r>
              <a:rPr lang="en-US" dirty="0"/>
              <a:t> </a:t>
            </a:r>
            <a:r>
              <a:rPr lang="en-US" dirty="0" err="1"/>
              <a:t>tố</a:t>
            </a:r>
            <a:r>
              <a:rPr lang="en-US" dirty="0"/>
              <a:t> </a:t>
            </a:r>
            <a:r>
              <a:rPr lang="en-US" dirty="0" err="1"/>
              <a:t>như</a:t>
            </a:r>
            <a:r>
              <a:rPr lang="en-US" dirty="0"/>
              <a:t> </a:t>
            </a:r>
            <a:r>
              <a:rPr lang="en-US" i="1" dirty="0" err="1"/>
              <a:t>Đặt</a:t>
            </a:r>
            <a:r>
              <a:rPr lang="en-US" i="1" dirty="0"/>
              <a:t> </a:t>
            </a:r>
            <a:r>
              <a:rPr lang="en-US" i="1" dirty="0" err="1"/>
              <a:t>chỗ</a:t>
            </a:r>
            <a:r>
              <a:rPr lang="en-US" i="1" dirty="0"/>
              <a:t>, </a:t>
            </a:r>
            <a:r>
              <a:rPr lang="en-US" i="1" dirty="0" err="1"/>
              <a:t>Thuê</a:t>
            </a:r>
            <a:r>
              <a:rPr lang="en-US" i="1" dirty="0"/>
              <a:t> </a:t>
            </a:r>
            <a:r>
              <a:rPr lang="en-US" i="1" dirty="0" err="1"/>
              <a:t>xe</a:t>
            </a:r>
            <a:endParaRPr lang="en-US" dirty="0"/>
          </a:p>
        </p:txBody>
      </p:sp>
      <p:sp>
        <p:nvSpPr>
          <p:cNvPr id="6" name="Title 5">
            <a:extLst>
              <a:ext uri="{FF2B5EF4-FFF2-40B4-BE49-F238E27FC236}">
                <a16:creationId xmlns:a16="http://schemas.microsoft.com/office/drawing/2014/main" id="{3BF2D2C2-4BCE-4D0D-9179-6DF7391F8753}"/>
              </a:ext>
            </a:extLst>
          </p:cNvPr>
          <p:cNvSpPr>
            <a:spLocks noGrp="1"/>
          </p:cNvSpPr>
          <p:nvPr>
            <p:ph type="title"/>
          </p:nvPr>
        </p:nvSpPr>
        <p:spPr/>
        <p:txBody>
          <a:bodyPr>
            <a:noAutofit/>
          </a:bodyPr>
          <a:lstStyle/>
          <a:p>
            <a:r>
              <a:rPr lang="en-US" sz="4000" dirty="0" err="1"/>
              <a:t>Nhóm</a:t>
            </a:r>
            <a:r>
              <a:rPr lang="en-US" sz="4000" dirty="0"/>
              <a:t> </a:t>
            </a:r>
            <a:r>
              <a:rPr lang="en-US" sz="4000" dirty="0" err="1"/>
              <a:t>sơ</a:t>
            </a:r>
            <a:r>
              <a:rPr lang="en-US" sz="4000" dirty="0"/>
              <a:t> </a:t>
            </a:r>
            <a:r>
              <a:rPr lang="en-US" sz="4000" dirty="0" err="1"/>
              <a:t>đồ</a:t>
            </a:r>
            <a:r>
              <a:rPr lang="en-US" sz="4000" dirty="0"/>
              <a:t> </a:t>
            </a:r>
            <a:r>
              <a:rPr lang="en-US" sz="4000" dirty="0" err="1"/>
              <a:t>hành</a:t>
            </a:r>
            <a:r>
              <a:rPr lang="en-US" sz="4000" dirty="0"/>
              <a:t> vi (Behavioral Diagrams)</a:t>
            </a:r>
          </a:p>
        </p:txBody>
      </p:sp>
    </p:spTree>
    <p:extLst>
      <p:ext uri="{BB962C8B-B14F-4D97-AF65-F5344CB8AC3E}">
        <p14:creationId xmlns:p14="http://schemas.microsoft.com/office/powerpoint/2010/main" val="2867958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BDF4511-7115-4074-9FB8-15F6992AB20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5FDD82C-579E-4C67-BC8E-DF69A69A808C}"/>
              </a:ext>
            </a:extLst>
          </p:cNvPr>
          <p:cNvSpPr>
            <a:spLocks noGrp="1"/>
          </p:cNvSpPr>
          <p:nvPr>
            <p:ph type="sldNum" sz="quarter" idx="12"/>
          </p:nvPr>
        </p:nvSpPr>
        <p:spPr/>
        <p:txBody>
          <a:bodyPr/>
          <a:lstStyle/>
          <a:p>
            <a:fld id="{401CF334-2D5C-4859-84A6-CA7E6E43FAEB}" type="slidenum">
              <a:rPr lang="en-US" smtClean="0"/>
              <a:t>128</a:t>
            </a:fld>
            <a:endParaRPr lang="en-US"/>
          </a:p>
        </p:txBody>
      </p:sp>
      <p:sp>
        <p:nvSpPr>
          <p:cNvPr id="5" name="Content Placeholder 4">
            <a:extLst>
              <a:ext uri="{FF2B5EF4-FFF2-40B4-BE49-F238E27FC236}">
                <a16:creationId xmlns:a16="http://schemas.microsoft.com/office/drawing/2014/main" id="{BE1910DF-F0E5-42A3-9BCD-5CD95075D26B}"/>
              </a:ext>
            </a:extLst>
          </p:cNvPr>
          <p:cNvSpPr>
            <a:spLocks noGrp="1"/>
          </p:cNvSpPr>
          <p:nvPr>
            <p:ph idx="1"/>
          </p:nvPr>
        </p:nvSpPr>
        <p:spPr/>
        <p:txBody>
          <a:bodyPr/>
          <a:lstStyle/>
          <a:p>
            <a:r>
              <a:rPr lang="en-US" b="1" dirty="0" err="1"/>
              <a:t>Mô</a:t>
            </a:r>
            <a:r>
              <a:rPr lang="en-US" b="1" dirty="0"/>
              <a:t> </a:t>
            </a:r>
            <a:r>
              <a:rPr lang="en-US" b="1" dirty="0" err="1"/>
              <a:t>hình</a:t>
            </a:r>
            <a:r>
              <a:rPr lang="en-US" b="1" dirty="0"/>
              <a:t> use case (use case model)</a:t>
            </a:r>
            <a:r>
              <a:rPr lang="en-US" dirty="0"/>
              <a:t> </a:t>
            </a:r>
            <a:r>
              <a:rPr lang="en-US" dirty="0" err="1"/>
              <a:t>là</a:t>
            </a:r>
            <a:r>
              <a:rPr lang="en-US" dirty="0"/>
              <a:t> </a:t>
            </a:r>
            <a:r>
              <a:rPr lang="en-US" dirty="0" err="1"/>
              <a:t>mô</a:t>
            </a:r>
            <a:r>
              <a:rPr lang="en-US" dirty="0"/>
              <a:t> </a:t>
            </a:r>
            <a:r>
              <a:rPr lang="en-US" dirty="0" err="1"/>
              <a:t>hình</a:t>
            </a:r>
            <a:r>
              <a:rPr lang="en-US" dirty="0"/>
              <a:t> </a:t>
            </a:r>
            <a:r>
              <a:rPr lang="en-US" dirty="0" err="1"/>
              <a:t>của</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dự</a:t>
            </a:r>
            <a:r>
              <a:rPr lang="en-US" dirty="0"/>
              <a:t> </a:t>
            </a:r>
            <a:r>
              <a:rPr lang="en-US" dirty="0" err="1"/>
              <a:t>định</a:t>
            </a:r>
            <a:r>
              <a:rPr lang="en-US" dirty="0"/>
              <a:t> </a:t>
            </a:r>
            <a:r>
              <a:rPr lang="en-US" dirty="0" err="1"/>
              <a:t>của</a:t>
            </a:r>
            <a:r>
              <a:rPr lang="en-US" dirty="0"/>
              <a:t> </a:t>
            </a:r>
            <a:r>
              <a:rPr lang="en-US" dirty="0" err="1"/>
              <a:t>hệ</a:t>
            </a:r>
            <a:r>
              <a:rPr lang="en-US" dirty="0"/>
              <a:t> </a:t>
            </a:r>
            <a:r>
              <a:rPr lang="en-US" dirty="0" err="1"/>
              <a:t>thống</a:t>
            </a:r>
            <a:r>
              <a:rPr lang="en-US" dirty="0"/>
              <a:t>.</a:t>
            </a:r>
          </a:p>
          <a:p>
            <a:pPr lvl="1"/>
            <a:r>
              <a:rPr lang="en-US" dirty="0" err="1"/>
              <a:t>Mô</a:t>
            </a:r>
            <a:r>
              <a:rPr lang="en-US" dirty="0"/>
              <a:t> </a:t>
            </a:r>
            <a:r>
              <a:rPr lang="en-US" dirty="0" err="1"/>
              <a:t>hình</a:t>
            </a:r>
            <a:r>
              <a:rPr lang="en-US" dirty="0"/>
              <a:t> use case </a:t>
            </a:r>
            <a:r>
              <a:rPr lang="en-US" dirty="0" err="1"/>
              <a:t>đóng</a:t>
            </a:r>
            <a:r>
              <a:rPr lang="en-US" dirty="0"/>
              <a:t> </a:t>
            </a:r>
            <a:r>
              <a:rPr lang="en-US" dirty="0" err="1"/>
              <a:t>vai</a:t>
            </a:r>
            <a:r>
              <a:rPr lang="en-US" dirty="0"/>
              <a:t> </a:t>
            </a:r>
            <a:r>
              <a:rPr lang="en-US" dirty="0" err="1"/>
              <a:t>trò</a:t>
            </a:r>
            <a:r>
              <a:rPr lang="en-US" dirty="0"/>
              <a:t> </a:t>
            </a:r>
            <a:r>
              <a:rPr lang="en-US" dirty="0" err="1"/>
              <a:t>là</a:t>
            </a:r>
            <a:r>
              <a:rPr lang="en-US" dirty="0"/>
              <a:t> cam </a:t>
            </a:r>
            <a:r>
              <a:rPr lang="en-US" dirty="0" err="1"/>
              <a:t>kết</a:t>
            </a:r>
            <a:r>
              <a:rPr lang="en-US" dirty="0"/>
              <a:t> </a:t>
            </a:r>
            <a:r>
              <a:rPr lang="en-US" dirty="0" err="1"/>
              <a:t>giữa</a:t>
            </a:r>
            <a:r>
              <a:rPr lang="en-US" dirty="0"/>
              <a:t> </a:t>
            </a:r>
            <a:r>
              <a:rPr lang="en-US" dirty="0" err="1"/>
              <a:t>khách</a:t>
            </a:r>
            <a:r>
              <a:rPr lang="en-US" dirty="0"/>
              <a:t> </a:t>
            </a:r>
            <a:r>
              <a:rPr lang="en-US" dirty="0" err="1"/>
              <a:t>hàng</a:t>
            </a:r>
            <a:r>
              <a:rPr lang="en-US" dirty="0"/>
              <a:t> </a:t>
            </a:r>
            <a:r>
              <a:rPr lang="en-US" dirty="0" err="1"/>
              <a:t>và</a:t>
            </a:r>
            <a:r>
              <a:rPr lang="en-US" dirty="0"/>
              <a:t> </a:t>
            </a:r>
            <a:r>
              <a:rPr lang="en-US" dirty="0" err="1"/>
              <a:t>nhà</a:t>
            </a:r>
            <a:r>
              <a:rPr lang="en-US" dirty="0"/>
              <a:t> </a:t>
            </a:r>
            <a:r>
              <a:rPr lang="en-US" dirty="0" err="1"/>
              <a:t>phát</a:t>
            </a:r>
            <a:r>
              <a:rPr lang="en-US" dirty="0"/>
              <a:t> </a:t>
            </a:r>
            <a:r>
              <a:rPr lang="en-US" dirty="0" err="1"/>
              <a:t>triển</a:t>
            </a:r>
            <a:r>
              <a:rPr lang="en-US" dirty="0"/>
              <a:t>. </a:t>
            </a:r>
          </a:p>
          <a:p>
            <a:pPr lvl="1"/>
            <a:r>
              <a:rPr lang="en-US" dirty="0" err="1"/>
              <a:t>Mục</a:t>
            </a:r>
            <a:r>
              <a:rPr lang="en-US" dirty="0"/>
              <a:t> </a:t>
            </a:r>
            <a:r>
              <a:rPr lang="en-US" dirty="0" err="1"/>
              <a:t>đích</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của</a:t>
            </a:r>
            <a:r>
              <a:rPr lang="en-US" dirty="0"/>
              <a:t> </a:t>
            </a:r>
            <a:r>
              <a:rPr lang="en-US" dirty="0" err="1"/>
              <a:t>mô</a:t>
            </a:r>
            <a:r>
              <a:rPr lang="en-US" dirty="0"/>
              <a:t> </a:t>
            </a:r>
            <a:r>
              <a:rPr lang="en-US" dirty="0" err="1"/>
              <a:t>hình</a:t>
            </a:r>
            <a:r>
              <a:rPr lang="en-US" dirty="0"/>
              <a:t> use case </a:t>
            </a:r>
            <a:r>
              <a:rPr lang="en-US" dirty="0" err="1"/>
              <a:t>là</a:t>
            </a:r>
            <a:r>
              <a:rPr lang="en-US" dirty="0"/>
              <a:t> </a:t>
            </a:r>
            <a:r>
              <a:rPr lang="en-US" dirty="0" err="1"/>
              <a:t>truyền</a:t>
            </a:r>
            <a:r>
              <a:rPr lang="en-US" dirty="0"/>
              <a:t> </a:t>
            </a:r>
            <a:r>
              <a:rPr lang="en-US" dirty="0" err="1"/>
              <a:t>đạt</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tới</a:t>
            </a:r>
            <a:r>
              <a:rPr lang="en-US" dirty="0"/>
              <a:t> </a:t>
            </a:r>
            <a:r>
              <a:rPr lang="en-US" dirty="0" err="1"/>
              <a:t>khách</a:t>
            </a:r>
            <a:r>
              <a:rPr lang="en-US" dirty="0"/>
              <a:t> </a:t>
            </a:r>
            <a:r>
              <a:rPr lang="en-US" dirty="0" err="1"/>
              <a:t>hàng</a:t>
            </a:r>
            <a:r>
              <a:rPr lang="en-US" dirty="0"/>
              <a:t>, </a:t>
            </a:r>
            <a:r>
              <a:rPr lang="en-US" dirty="0" err="1"/>
              <a:t>các</a:t>
            </a:r>
            <a:r>
              <a:rPr lang="en-US" dirty="0"/>
              <a:t> </a:t>
            </a:r>
            <a:r>
              <a:rPr lang="en-US" dirty="0" err="1"/>
              <a:t>bên</a:t>
            </a:r>
            <a:r>
              <a:rPr lang="en-US" dirty="0"/>
              <a:t> </a:t>
            </a:r>
            <a:r>
              <a:rPr lang="en-US" dirty="0" err="1"/>
              <a:t>tham</a:t>
            </a:r>
            <a:r>
              <a:rPr lang="en-US" dirty="0"/>
              <a:t> </a:t>
            </a:r>
            <a:r>
              <a:rPr lang="en-US" dirty="0" err="1"/>
              <a:t>gia</a:t>
            </a:r>
            <a:r>
              <a:rPr lang="en-US" dirty="0"/>
              <a:t>.</a:t>
            </a:r>
            <a:endParaRPr lang="vi-VN" dirty="0"/>
          </a:p>
          <a:p>
            <a:endParaRPr lang="en-US" dirty="0"/>
          </a:p>
        </p:txBody>
      </p:sp>
      <p:sp>
        <p:nvSpPr>
          <p:cNvPr id="6" name="Title 5">
            <a:extLst>
              <a:ext uri="{FF2B5EF4-FFF2-40B4-BE49-F238E27FC236}">
                <a16:creationId xmlns:a16="http://schemas.microsoft.com/office/drawing/2014/main" id="{186CD930-4942-43D8-961C-F125F95D3574}"/>
              </a:ext>
            </a:extLst>
          </p:cNvPr>
          <p:cNvSpPr>
            <a:spLocks noGrp="1"/>
          </p:cNvSpPr>
          <p:nvPr>
            <p:ph type="title"/>
          </p:nvPr>
        </p:nvSpPr>
        <p:spPr/>
        <p:txBody>
          <a:bodyPr>
            <a:normAutofit/>
          </a:bodyPr>
          <a:lstStyle/>
          <a:p>
            <a:r>
              <a:rPr lang="en-US" dirty="0" err="1"/>
              <a:t>Mô</a:t>
            </a:r>
            <a:r>
              <a:rPr lang="en-US" dirty="0"/>
              <a:t> </a:t>
            </a:r>
            <a:r>
              <a:rPr lang="en-US" dirty="0" err="1"/>
              <a:t>hình</a:t>
            </a:r>
            <a:r>
              <a:rPr lang="en-US" dirty="0"/>
              <a:t> Use Case (Use case model)</a:t>
            </a:r>
          </a:p>
        </p:txBody>
      </p:sp>
    </p:spTree>
    <p:extLst>
      <p:ext uri="{BB962C8B-B14F-4D97-AF65-F5344CB8AC3E}">
        <p14:creationId xmlns:p14="http://schemas.microsoft.com/office/powerpoint/2010/main" val="3789378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895E6E-B180-47B5-B912-96C83B732FD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180379C-3040-42B9-A0FD-4FE96D1027FC}"/>
              </a:ext>
            </a:extLst>
          </p:cNvPr>
          <p:cNvSpPr>
            <a:spLocks noGrp="1"/>
          </p:cNvSpPr>
          <p:nvPr>
            <p:ph type="sldNum" sz="quarter" idx="12"/>
          </p:nvPr>
        </p:nvSpPr>
        <p:spPr/>
        <p:txBody>
          <a:bodyPr/>
          <a:lstStyle/>
          <a:p>
            <a:fld id="{401CF334-2D5C-4859-84A6-CA7E6E43FAEB}" type="slidenum">
              <a:rPr lang="en-US" smtClean="0"/>
              <a:t>129</a:t>
            </a:fld>
            <a:endParaRPr lang="en-US"/>
          </a:p>
        </p:txBody>
      </p:sp>
      <p:sp>
        <p:nvSpPr>
          <p:cNvPr id="5" name="Content Placeholder 4">
            <a:extLst>
              <a:ext uri="{FF2B5EF4-FFF2-40B4-BE49-F238E27FC236}">
                <a16:creationId xmlns:a16="http://schemas.microsoft.com/office/drawing/2014/main" id="{7499DBC3-51CD-41F2-9849-4964371D7096}"/>
              </a:ext>
            </a:extLst>
          </p:cNvPr>
          <p:cNvSpPr>
            <a:spLocks noGrp="1"/>
          </p:cNvSpPr>
          <p:nvPr>
            <p:ph idx="1"/>
          </p:nvPr>
        </p:nvSpPr>
        <p:spPr/>
        <p:txBody>
          <a:bodyPr/>
          <a:lstStyle/>
          <a:p>
            <a:r>
              <a:rPr lang="en-US" b="1" i="1" dirty="0" err="1">
                <a:solidFill>
                  <a:srgbClr val="FF0000"/>
                </a:solidFill>
              </a:rPr>
              <a:t>Sơ</a:t>
            </a:r>
            <a:r>
              <a:rPr lang="en-US" b="1" i="1" dirty="0">
                <a:solidFill>
                  <a:srgbClr val="FF0000"/>
                </a:solidFill>
              </a:rPr>
              <a:t> </a:t>
            </a:r>
            <a:r>
              <a:rPr lang="en-US" b="1" i="1" dirty="0" err="1">
                <a:solidFill>
                  <a:srgbClr val="FF0000"/>
                </a:solidFill>
              </a:rPr>
              <a:t>đồ</a:t>
            </a:r>
            <a:r>
              <a:rPr lang="en-US" b="1" i="1" dirty="0">
                <a:solidFill>
                  <a:srgbClr val="FF0000"/>
                </a:solidFill>
              </a:rPr>
              <a:t> use case</a:t>
            </a:r>
            <a:r>
              <a:rPr lang="en-US" dirty="0">
                <a:solidFill>
                  <a:srgbClr val="FF0000"/>
                </a:solidFill>
              </a:rPr>
              <a:t> </a:t>
            </a:r>
            <a:r>
              <a:rPr lang="en-US" dirty="0" err="1"/>
              <a:t>hiển</a:t>
            </a:r>
            <a:r>
              <a:rPr lang="en-US" dirty="0"/>
              <a:t> </a:t>
            </a:r>
            <a:r>
              <a:rPr lang="en-US" dirty="0" err="1"/>
              <a:t>thị</a:t>
            </a:r>
            <a:r>
              <a:rPr lang="en-US" dirty="0"/>
              <a:t> </a:t>
            </a:r>
            <a:r>
              <a:rPr lang="en-US" b="1" dirty="0" err="1">
                <a:solidFill>
                  <a:srgbClr val="FF0000"/>
                </a:solidFill>
              </a:rPr>
              <a:t>một</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dirty="0" err="1"/>
              <a:t>của</a:t>
            </a:r>
            <a:r>
              <a:rPr lang="en-US" dirty="0"/>
              <a:t> </a:t>
            </a:r>
            <a:r>
              <a:rPr lang="en-US" b="1" i="1" dirty="0" err="1">
                <a:solidFill>
                  <a:srgbClr val="FF0000"/>
                </a:solidFill>
              </a:rPr>
              <a:t>mô</a:t>
            </a:r>
            <a:r>
              <a:rPr lang="en-US" b="1" i="1" dirty="0">
                <a:solidFill>
                  <a:srgbClr val="FF0000"/>
                </a:solidFill>
              </a:rPr>
              <a:t> </a:t>
            </a:r>
            <a:r>
              <a:rPr lang="en-US" b="1" i="1" dirty="0" err="1">
                <a:solidFill>
                  <a:srgbClr val="FF0000"/>
                </a:solidFill>
              </a:rPr>
              <a:t>hình</a:t>
            </a:r>
            <a:r>
              <a:rPr lang="en-US" b="1" i="1" dirty="0">
                <a:solidFill>
                  <a:srgbClr val="FF0000"/>
                </a:solidFill>
              </a:rPr>
              <a:t> use case</a:t>
            </a:r>
            <a:r>
              <a:rPr lang="en-US" b="1" dirty="0">
                <a:solidFill>
                  <a:srgbClr val="FF0000"/>
                </a:solidFill>
              </a:rPr>
              <a:t> </a:t>
            </a:r>
            <a:r>
              <a:rPr lang="en-US" dirty="0" err="1"/>
              <a:t>gồm</a:t>
            </a:r>
            <a:r>
              <a:rPr lang="en-US" dirty="0"/>
              <a:t> </a:t>
            </a:r>
            <a:r>
              <a:rPr lang="en-US" dirty="0" err="1"/>
              <a:t>các</a:t>
            </a:r>
            <a:r>
              <a:rPr lang="en-US" dirty="0"/>
              <a:t> actor </a:t>
            </a:r>
            <a:r>
              <a:rPr lang="en-US" dirty="0" err="1"/>
              <a:t>và</a:t>
            </a:r>
            <a:r>
              <a:rPr lang="en-US" dirty="0"/>
              <a:t> </a:t>
            </a:r>
            <a:r>
              <a:rPr lang="en-US" dirty="0" err="1"/>
              <a:t>các</a:t>
            </a:r>
            <a:r>
              <a:rPr lang="en-US" dirty="0"/>
              <a:t> use case. </a:t>
            </a:r>
          </a:p>
          <a:p>
            <a:pPr lvl="1"/>
            <a:r>
              <a:rPr lang="en-US" sz="2400" dirty="0" err="1"/>
              <a:t>Mỗi</a:t>
            </a:r>
            <a:r>
              <a:rPr lang="en-US" sz="2400" dirty="0"/>
              <a:t> </a:t>
            </a:r>
            <a:r>
              <a:rPr lang="en-US" sz="2400" b="1" dirty="0"/>
              <a:t>use case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một</a:t>
            </a:r>
            <a:r>
              <a:rPr lang="en-US" sz="2400" dirty="0"/>
              <a:t> </a:t>
            </a:r>
            <a:r>
              <a:rPr lang="en-US" sz="2400" dirty="0" err="1"/>
              <a:t>đơn</a:t>
            </a:r>
            <a:r>
              <a:rPr lang="en-US" sz="2400" dirty="0"/>
              <a:t> </a:t>
            </a:r>
            <a:r>
              <a:rPr lang="en-US" sz="2400" dirty="0" err="1"/>
              <a:t>vị</a:t>
            </a:r>
            <a:r>
              <a:rPr lang="en-US" sz="2400" dirty="0"/>
              <a:t> </a:t>
            </a:r>
            <a:r>
              <a:rPr lang="en-US" sz="2400" dirty="0" err="1"/>
              <a:t>tương</a:t>
            </a:r>
            <a:r>
              <a:rPr lang="en-US" sz="2400" dirty="0"/>
              <a:t> </a:t>
            </a:r>
            <a:r>
              <a:rPr lang="en-US" sz="2400" dirty="0" err="1"/>
              <a:t>tác</a:t>
            </a:r>
            <a:r>
              <a:rPr lang="en-US" sz="2400" dirty="0"/>
              <a:t> </a:t>
            </a:r>
            <a:r>
              <a:rPr lang="en-US" sz="2400" dirty="0" err="1"/>
              <a:t>riêng</a:t>
            </a:r>
            <a:r>
              <a:rPr lang="en-US" sz="2400" dirty="0"/>
              <a:t> </a:t>
            </a:r>
            <a:r>
              <a:rPr lang="en-US" sz="2400" dirty="0" err="1"/>
              <a:t>biệt</a:t>
            </a:r>
            <a:r>
              <a:rPr lang="en-US" sz="2400" dirty="0"/>
              <a:t> </a:t>
            </a:r>
            <a:r>
              <a:rPr lang="en-US" sz="2400" dirty="0" err="1"/>
              <a:t>giữa</a:t>
            </a:r>
            <a:r>
              <a:rPr lang="en-US" sz="2400" dirty="0"/>
              <a:t> </a:t>
            </a:r>
            <a:r>
              <a:rPr lang="en-US" sz="2400" dirty="0" err="1"/>
              <a:t>người</a:t>
            </a:r>
            <a:r>
              <a:rPr lang="en-US" sz="2400" dirty="0"/>
              <a:t> </a:t>
            </a:r>
            <a:r>
              <a:rPr lang="en-US" sz="2400" dirty="0" err="1"/>
              <a:t>dùng</a:t>
            </a:r>
            <a:r>
              <a:rPr lang="en-US" sz="2400" dirty="0"/>
              <a:t> (</a:t>
            </a:r>
            <a:r>
              <a:rPr lang="en-US" sz="2400" dirty="0" err="1"/>
              <a:t>người</a:t>
            </a:r>
            <a:r>
              <a:rPr lang="en-US" sz="2400" dirty="0"/>
              <a:t> </a:t>
            </a:r>
            <a:r>
              <a:rPr lang="en-US" sz="2400" dirty="0" err="1"/>
              <a:t>hoặc</a:t>
            </a:r>
            <a:r>
              <a:rPr lang="en-US" sz="2400" dirty="0"/>
              <a:t> </a:t>
            </a:r>
            <a:r>
              <a:rPr lang="en-US" sz="2400" dirty="0" err="1"/>
              <a:t>máy</a:t>
            </a:r>
            <a:r>
              <a:rPr lang="en-US" sz="2400" dirty="0"/>
              <a:t>) </a:t>
            </a:r>
            <a:r>
              <a:rPr lang="en-US" sz="2400" dirty="0" err="1"/>
              <a:t>và</a:t>
            </a:r>
            <a:r>
              <a:rPr lang="en-US" sz="2400" dirty="0"/>
              <a:t> </a:t>
            </a:r>
            <a:r>
              <a:rPr lang="en-US" sz="2400" dirty="0" err="1"/>
              <a:t>hệ</a:t>
            </a:r>
            <a:r>
              <a:rPr lang="en-US" sz="2400" dirty="0"/>
              <a:t> </a:t>
            </a:r>
            <a:r>
              <a:rPr lang="en-US" sz="2400" dirty="0" err="1"/>
              <a:t>thống</a:t>
            </a:r>
            <a:r>
              <a:rPr lang="en-US" sz="2400" dirty="0"/>
              <a:t>. </a:t>
            </a:r>
            <a:r>
              <a:rPr lang="en-US" sz="2400" dirty="0" err="1"/>
              <a:t>Tương</a:t>
            </a:r>
            <a:r>
              <a:rPr lang="en-US" sz="2400" dirty="0"/>
              <a:t> </a:t>
            </a:r>
            <a:r>
              <a:rPr lang="en-US" sz="2400" dirty="0" err="1"/>
              <a:t>tác</a:t>
            </a:r>
            <a:r>
              <a:rPr lang="en-US" sz="2400" dirty="0"/>
              <a:t> </a:t>
            </a:r>
            <a:r>
              <a:rPr lang="en-US" sz="2400" dirty="0" err="1"/>
              <a:t>này</a:t>
            </a:r>
            <a:r>
              <a:rPr lang="en-US" sz="2400" dirty="0"/>
              <a:t> </a:t>
            </a:r>
            <a:r>
              <a:rPr lang="en-US" sz="2400" dirty="0" err="1"/>
              <a:t>là</a:t>
            </a:r>
            <a:r>
              <a:rPr lang="en-US" sz="2400" dirty="0"/>
              <a:t> </a:t>
            </a:r>
            <a:r>
              <a:rPr lang="en-US" sz="2400" dirty="0" err="1"/>
              <a:t>một</a:t>
            </a:r>
            <a:r>
              <a:rPr lang="en-US" sz="2400" dirty="0"/>
              <a:t> </a:t>
            </a:r>
            <a:r>
              <a:rPr lang="en-US" sz="2400" dirty="0" err="1"/>
              <a:t>đơn</a:t>
            </a:r>
            <a:r>
              <a:rPr lang="en-US" sz="2400" dirty="0"/>
              <a:t> </a:t>
            </a:r>
            <a:r>
              <a:rPr lang="en-US" sz="2400" dirty="0" err="1"/>
              <a:t>vị</a:t>
            </a:r>
            <a:r>
              <a:rPr lang="en-US" sz="2400" dirty="0"/>
              <a:t> </a:t>
            </a:r>
            <a:r>
              <a:rPr lang="en-US" sz="2400" dirty="0" err="1"/>
              <a:t>công</a:t>
            </a:r>
            <a:r>
              <a:rPr lang="en-US" sz="2400" dirty="0"/>
              <a:t> </a:t>
            </a:r>
            <a:r>
              <a:rPr lang="en-US" sz="2400" dirty="0" err="1"/>
              <a:t>việc</a:t>
            </a:r>
            <a:r>
              <a:rPr lang="en-US" sz="2400" dirty="0"/>
              <a:t> </a:t>
            </a:r>
            <a:r>
              <a:rPr lang="en-US" sz="2400" dirty="0" err="1"/>
              <a:t>cụ</a:t>
            </a:r>
            <a:r>
              <a:rPr lang="en-US" sz="2400" dirty="0"/>
              <a:t> </a:t>
            </a:r>
            <a:r>
              <a:rPr lang="en-US" sz="2400" dirty="0" err="1"/>
              <a:t>thể</a:t>
            </a:r>
            <a:r>
              <a:rPr lang="en-US" sz="2400" dirty="0"/>
              <a:t> </a:t>
            </a:r>
            <a:r>
              <a:rPr lang="en-US" sz="2400" dirty="0" err="1"/>
              <a:t>có</a:t>
            </a:r>
            <a:r>
              <a:rPr lang="en-US" sz="2400" dirty="0"/>
              <a:t> ý </a:t>
            </a:r>
            <a:r>
              <a:rPr lang="en-US" sz="2400" dirty="0" err="1"/>
              <a:t>nghĩa</a:t>
            </a:r>
            <a:r>
              <a:rPr lang="en-US" sz="2400" dirty="0"/>
              <a:t>. </a:t>
            </a:r>
          </a:p>
          <a:p>
            <a:r>
              <a:rPr lang="en-US" dirty="0" err="1"/>
              <a:t>Ví</a:t>
            </a:r>
            <a:r>
              <a:rPr lang="en-US" dirty="0"/>
              <a:t> </a:t>
            </a:r>
            <a:r>
              <a:rPr lang="en-US" dirty="0" err="1"/>
              <a:t>dụ</a:t>
            </a:r>
            <a:r>
              <a:rPr lang="en-US" dirty="0"/>
              <a:t>: </a:t>
            </a:r>
            <a:r>
              <a:rPr lang="en-US" i="1" dirty="0" err="1"/>
              <a:t>Tạo</a:t>
            </a:r>
            <a:r>
              <a:rPr lang="en-US" i="1" dirty="0"/>
              <a:t> </a:t>
            </a:r>
            <a:r>
              <a:rPr lang="en-US" i="1" dirty="0" err="1"/>
              <a:t>tài</a:t>
            </a:r>
            <a:r>
              <a:rPr lang="en-US" i="1" dirty="0"/>
              <a:t> </a:t>
            </a:r>
            <a:r>
              <a:rPr lang="en-US" i="1" dirty="0" err="1"/>
              <a:t>khoản</a:t>
            </a:r>
            <a:r>
              <a:rPr lang="en-US" i="1" dirty="0"/>
              <a:t> </a:t>
            </a:r>
            <a:r>
              <a:rPr lang="en-US" dirty="0" err="1"/>
              <a:t>hoặc</a:t>
            </a:r>
            <a:r>
              <a:rPr lang="en-US" dirty="0"/>
              <a:t> </a:t>
            </a:r>
            <a:r>
              <a:rPr lang="en-US" i="1" dirty="0" err="1"/>
              <a:t>Xem</a:t>
            </a:r>
            <a:r>
              <a:rPr lang="en-US" i="1" dirty="0"/>
              <a:t> chi </a:t>
            </a:r>
            <a:r>
              <a:rPr lang="en-US" i="1" dirty="0" err="1"/>
              <a:t>tiết</a:t>
            </a:r>
            <a:r>
              <a:rPr lang="en-US" i="1" dirty="0"/>
              <a:t> </a:t>
            </a:r>
            <a:r>
              <a:rPr lang="en-US" i="1" dirty="0" err="1"/>
              <a:t>tài</a:t>
            </a:r>
            <a:r>
              <a:rPr lang="en-US" i="1" dirty="0"/>
              <a:t> </a:t>
            </a:r>
            <a:r>
              <a:rPr lang="en-US" i="1" dirty="0" err="1"/>
              <a:t>khoản</a:t>
            </a:r>
            <a:endParaRPr lang="en-US" i="1" dirty="0"/>
          </a:p>
          <a:p>
            <a:endParaRPr lang="en-US" dirty="0"/>
          </a:p>
        </p:txBody>
      </p:sp>
      <p:sp>
        <p:nvSpPr>
          <p:cNvPr id="6" name="Title 5">
            <a:extLst>
              <a:ext uri="{FF2B5EF4-FFF2-40B4-BE49-F238E27FC236}">
                <a16:creationId xmlns:a16="http://schemas.microsoft.com/office/drawing/2014/main" id="{B3D3B9D2-FDDA-4E41-B04B-2EDAD8EB2C3E}"/>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use case (use case diagram)</a:t>
            </a:r>
          </a:p>
        </p:txBody>
      </p:sp>
      <p:pic>
        <p:nvPicPr>
          <p:cNvPr id="7" name="Picture 6">
            <a:extLst>
              <a:ext uri="{FF2B5EF4-FFF2-40B4-BE49-F238E27FC236}">
                <a16:creationId xmlns:a16="http://schemas.microsoft.com/office/drawing/2014/main" id="{E8E52413-C533-4BF5-932A-0019EC291C8A}"/>
              </a:ext>
            </a:extLst>
          </p:cNvPr>
          <p:cNvPicPr>
            <a:picLocks noChangeAspect="1"/>
          </p:cNvPicPr>
          <p:nvPr/>
        </p:nvPicPr>
        <p:blipFill>
          <a:blip r:embed="rId2"/>
          <a:stretch>
            <a:fillRect/>
          </a:stretch>
        </p:blipFill>
        <p:spPr>
          <a:xfrm>
            <a:off x="4479242" y="4252359"/>
            <a:ext cx="2623915" cy="2286554"/>
          </a:xfrm>
          <a:prstGeom prst="rect">
            <a:avLst/>
          </a:prstGeom>
        </p:spPr>
      </p:pic>
    </p:spTree>
    <p:extLst>
      <p:ext uri="{BB962C8B-B14F-4D97-AF65-F5344CB8AC3E}">
        <p14:creationId xmlns:p14="http://schemas.microsoft.com/office/powerpoint/2010/main" val="28199401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634835" y="2438400"/>
            <a:ext cx="9975273" cy="2175164"/>
          </a:xfrm>
        </p:spPr>
        <p:txBody>
          <a:bodyPr>
            <a:noAutofit/>
          </a:bodyPr>
          <a:lstStyle/>
          <a:p>
            <a:r>
              <a:rPr lang="vi-V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rPr>
              <a:t>TỔNG QUAN VỀ </a:t>
            </a:r>
            <a:br>
              <a:rPr lang="vi-V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rPr>
            </a:br>
            <a:r>
              <a:rPr lang="vi-V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mn-lt"/>
              </a:rPr>
              <a:t>PHÂN TÍCH THIẾT KẾ HỆ THỐNG</a:t>
            </a:r>
            <a:br>
              <a:rPr lang="vi-VN" sz="4800" dirty="0">
                <a:latin typeface="+mn-lt"/>
              </a:rPr>
            </a:br>
            <a:r>
              <a:rPr lang="en-US" sz="3600" i="1" dirty="0">
                <a:latin typeface="+mn-lt"/>
              </a:rPr>
              <a:t>(Introduction to</a:t>
            </a:r>
            <a:r>
              <a:rPr lang="vi-VN" sz="3600" i="1" dirty="0">
                <a:latin typeface="+mn-lt"/>
              </a:rPr>
              <a:t> System Analysis and Design</a:t>
            </a:r>
            <a:r>
              <a:rPr lang="en-US" sz="3600" i="1" dirty="0">
                <a:latin typeface="+mn-lt"/>
              </a:rPr>
              <a:t>)</a:t>
            </a:r>
            <a:endParaRPr lang="en-US" sz="4000" i="1" dirty="0">
              <a:latin typeface="+mn-lt"/>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13</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5153888" y="1478189"/>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1</a:t>
            </a:r>
          </a:p>
        </p:txBody>
      </p:sp>
    </p:spTree>
    <p:extLst>
      <p:ext uri="{BB962C8B-B14F-4D97-AF65-F5344CB8AC3E}">
        <p14:creationId xmlns:p14="http://schemas.microsoft.com/office/powerpoint/2010/main" val="2682965715"/>
      </p:ext>
    </p:extLst>
  </p:cSld>
  <p:clrMapOvr>
    <a:masterClrMapping/>
  </p:clrMapOvr>
  <p:transition spd="slow">
    <p:comb/>
  </p:transition>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768D517-2E6A-4645-95EA-437B969532B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049F86F-36D1-45C8-978E-E62068F5679B}"/>
              </a:ext>
            </a:extLst>
          </p:cNvPr>
          <p:cNvSpPr>
            <a:spLocks noGrp="1"/>
          </p:cNvSpPr>
          <p:nvPr>
            <p:ph type="sldNum" sz="quarter" idx="12"/>
          </p:nvPr>
        </p:nvSpPr>
        <p:spPr/>
        <p:txBody>
          <a:bodyPr/>
          <a:lstStyle/>
          <a:p>
            <a:fld id="{401CF334-2D5C-4859-84A6-CA7E6E43FAEB}" type="slidenum">
              <a:rPr lang="en-US" smtClean="0"/>
              <a:t>130</a:t>
            </a:fld>
            <a:endParaRPr lang="en-US"/>
          </a:p>
        </p:txBody>
      </p:sp>
      <p:sp>
        <p:nvSpPr>
          <p:cNvPr id="5" name="Content Placeholder 4">
            <a:extLst>
              <a:ext uri="{FF2B5EF4-FFF2-40B4-BE49-F238E27FC236}">
                <a16:creationId xmlns:a16="http://schemas.microsoft.com/office/drawing/2014/main" id="{FA7BC61C-8C49-4DC7-A11F-138878332893}"/>
              </a:ext>
            </a:extLst>
          </p:cNvPr>
          <p:cNvSpPr>
            <a:spLocks noGrp="1"/>
          </p:cNvSpPr>
          <p:nvPr>
            <p:ph idx="1"/>
          </p:nvPr>
        </p:nvSpPr>
        <p:spPr/>
        <p:txBody>
          <a:bodyPr/>
          <a:lstStyle/>
          <a:p>
            <a:r>
              <a:rPr lang="en-US" b="1" dirty="0" err="1"/>
              <a:t>Thành</a:t>
            </a:r>
            <a:r>
              <a:rPr lang="en-US" b="1" dirty="0"/>
              <a:t> </a:t>
            </a:r>
            <a:r>
              <a:rPr lang="en-US" b="1" dirty="0" err="1"/>
              <a:t>phần</a:t>
            </a:r>
            <a:r>
              <a:rPr lang="en-US" b="1" dirty="0"/>
              <a:t> </a:t>
            </a:r>
            <a:r>
              <a:rPr lang="en-US" b="1" dirty="0" err="1"/>
              <a:t>trong</a:t>
            </a:r>
            <a:r>
              <a:rPr lang="en-US" b="1" dirty="0"/>
              <a:t> </a:t>
            </a:r>
            <a:r>
              <a:rPr lang="en-US" b="1" dirty="0" err="1"/>
              <a:t>sơ</a:t>
            </a:r>
            <a:r>
              <a:rPr lang="en-US" b="1" dirty="0"/>
              <a:t> </a:t>
            </a:r>
            <a:r>
              <a:rPr lang="en-US" b="1" dirty="0" err="1"/>
              <a:t>đồ</a:t>
            </a:r>
            <a:r>
              <a:rPr lang="en-US" b="1" dirty="0"/>
              <a:t> Use Case</a:t>
            </a:r>
          </a:p>
          <a:p>
            <a:pPr lvl="1"/>
            <a:r>
              <a:rPr lang="en-US" dirty="0"/>
              <a:t>Use Case </a:t>
            </a:r>
            <a:endParaRPr lang="vi-VN" dirty="0"/>
          </a:p>
          <a:p>
            <a:pPr lvl="1"/>
            <a:r>
              <a:rPr lang="vi-VN" dirty="0"/>
              <a:t>Actor</a:t>
            </a:r>
          </a:p>
          <a:p>
            <a:pPr lvl="1"/>
            <a:r>
              <a:rPr lang="vi-VN" dirty="0"/>
              <a:t>Mối quan hệ giữa Use case và Actor</a:t>
            </a:r>
          </a:p>
          <a:p>
            <a:pPr lvl="1"/>
            <a:r>
              <a:rPr lang="vi-VN" dirty="0"/>
              <a:t>Mối quan hệ giữa Use case và Use Case</a:t>
            </a:r>
          </a:p>
          <a:p>
            <a:pPr lvl="1"/>
            <a:r>
              <a:rPr lang="vi-VN" dirty="0"/>
              <a:t>Mối quan hệ giữa Actor và Actor</a:t>
            </a:r>
          </a:p>
          <a:p>
            <a:endParaRPr lang="en-US" dirty="0"/>
          </a:p>
        </p:txBody>
      </p:sp>
      <p:sp>
        <p:nvSpPr>
          <p:cNvPr id="6" name="Title 5">
            <a:extLst>
              <a:ext uri="{FF2B5EF4-FFF2-40B4-BE49-F238E27FC236}">
                <a16:creationId xmlns:a16="http://schemas.microsoft.com/office/drawing/2014/main" id="{77FDAF1F-069E-4535-939D-2154ACBD2C87}"/>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use case (use case diagram)</a:t>
            </a:r>
          </a:p>
        </p:txBody>
      </p:sp>
    </p:spTree>
    <p:extLst>
      <p:ext uri="{BB962C8B-B14F-4D97-AF65-F5344CB8AC3E}">
        <p14:creationId xmlns:p14="http://schemas.microsoft.com/office/powerpoint/2010/main" val="282735058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8F740E-EA2A-4683-8CBE-96DFCB4083E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4FEF5E3-90C9-41F3-8967-8AC26CB0E06E}"/>
              </a:ext>
            </a:extLst>
          </p:cNvPr>
          <p:cNvSpPr>
            <a:spLocks noGrp="1"/>
          </p:cNvSpPr>
          <p:nvPr>
            <p:ph type="sldNum" sz="quarter" idx="12"/>
          </p:nvPr>
        </p:nvSpPr>
        <p:spPr/>
        <p:txBody>
          <a:bodyPr/>
          <a:lstStyle/>
          <a:p>
            <a:fld id="{401CF334-2D5C-4859-84A6-CA7E6E43FAEB}" type="slidenum">
              <a:rPr lang="en-US" smtClean="0"/>
              <a:t>131</a:t>
            </a:fld>
            <a:endParaRPr lang="en-US"/>
          </a:p>
        </p:txBody>
      </p:sp>
      <p:sp>
        <p:nvSpPr>
          <p:cNvPr id="5" name="Content Placeholder 4">
            <a:extLst>
              <a:ext uri="{FF2B5EF4-FFF2-40B4-BE49-F238E27FC236}">
                <a16:creationId xmlns:a16="http://schemas.microsoft.com/office/drawing/2014/main" id="{BB8EB446-AF35-4E20-BCA7-6A7B126469D9}"/>
              </a:ext>
            </a:extLst>
          </p:cNvPr>
          <p:cNvSpPr>
            <a:spLocks noGrp="1"/>
          </p:cNvSpPr>
          <p:nvPr>
            <p:ph idx="1"/>
          </p:nvPr>
        </p:nvSpPr>
        <p:spPr/>
        <p:txBody>
          <a:bodyPr/>
          <a:lstStyle/>
          <a:p>
            <a:r>
              <a:rPr lang="vi-VN" dirty="0"/>
              <a:t>Mỗi </a:t>
            </a:r>
            <a:r>
              <a:rPr lang="vi-VN" b="1" i="1" dirty="0"/>
              <a:t>Use Case </a:t>
            </a:r>
            <a:r>
              <a:rPr lang="vi-VN" dirty="0"/>
              <a:t>mô tả một chức năng được xây dựng trong hệ thống, có thể bao gồm chức năng của một Use Case extend hoặc Use Case include với hành vi của chính nó. </a:t>
            </a:r>
          </a:p>
          <a:p>
            <a:r>
              <a:rPr lang="vi-VN" dirty="0"/>
              <a:t>Các thông tin mô tả use case bao gồm: </a:t>
            </a:r>
            <a:endParaRPr lang="en-US" dirty="0"/>
          </a:p>
          <a:p>
            <a:pPr lvl="1"/>
            <a:r>
              <a:rPr lang="vi-VN" dirty="0"/>
              <a:t>Ký hiệu use case trong UML</a:t>
            </a:r>
            <a:endParaRPr lang="en-US" dirty="0"/>
          </a:p>
          <a:p>
            <a:pPr lvl="1"/>
            <a:r>
              <a:rPr lang="en-US" dirty="0"/>
              <a:t>T</a:t>
            </a:r>
            <a:r>
              <a:rPr lang="vi-VN" dirty="0"/>
              <a:t>ên use case</a:t>
            </a:r>
            <a:endParaRPr lang="en-US" dirty="0"/>
          </a:p>
          <a:p>
            <a:pPr lvl="1"/>
            <a:r>
              <a:rPr lang="en-US" dirty="0"/>
              <a:t>C</a:t>
            </a:r>
            <a:r>
              <a:rPr lang="vi-VN" dirty="0"/>
              <a:t>ác ràng buộ</a:t>
            </a:r>
            <a:r>
              <a:rPr lang="en-US" dirty="0"/>
              <a:t>c</a:t>
            </a:r>
          </a:p>
          <a:p>
            <a:pPr lvl="1"/>
            <a:r>
              <a:rPr lang="en-US" dirty="0"/>
              <a:t>K</a:t>
            </a:r>
            <a:r>
              <a:rPr lang="vi-VN" dirty="0"/>
              <a:t>ịch bản và sơ đồ kích bản của use case.</a:t>
            </a:r>
          </a:p>
          <a:p>
            <a:endParaRPr lang="en-US" dirty="0"/>
          </a:p>
        </p:txBody>
      </p:sp>
      <p:sp>
        <p:nvSpPr>
          <p:cNvPr id="6" name="Title 5">
            <a:extLst>
              <a:ext uri="{FF2B5EF4-FFF2-40B4-BE49-F238E27FC236}">
                <a16:creationId xmlns:a16="http://schemas.microsoft.com/office/drawing/2014/main" id="{2B62A578-6702-4C7A-9961-76D042C33837}"/>
              </a:ext>
            </a:extLst>
          </p:cNvPr>
          <p:cNvSpPr>
            <a:spLocks noGrp="1"/>
          </p:cNvSpPr>
          <p:nvPr>
            <p:ph type="title"/>
          </p:nvPr>
        </p:nvSpPr>
        <p:spPr/>
        <p:txBody>
          <a:bodyPr/>
          <a:lstStyle/>
          <a:p>
            <a:r>
              <a:rPr lang="vi-VN" dirty="0"/>
              <a:t>Use case</a:t>
            </a:r>
            <a:endParaRPr lang="en-US" dirty="0"/>
          </a:p>
        </p:txBody>
      </p:sp>
    </p:spTree>
    <p:extLst>
      <p:ext uri="{BB962C8B-B14F-4D97-AF65-F5344CB8AC3E}">
        <p14:creationId xmlns:p14="http://schemas.microsoft.com/office/powerpoint/2010/main" val="8199488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1C7C43B-AEC2-4114-BB24-E52FF95B189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BDA7B28-C83E-4AFF-8BEA-F08D0729BC95}"/>
              </a:ext>
            </a:extLst>
          </p:cNvPr>
          <p:cNvSpPr>
            <a:spLocks noGrp="1"/>
          </p:cNvSpPr>
          <p:nvPr>
            <p:ph type="sldNum" sz="quarter" idx="12"/>
          </p:nvPr>
        </p:nvSpPr>
        <p:spPr/>
        <p:txBody>
          <a:bodyPr/>
          <a:lstStyle/>
          <a:p>
            <a:fld id="{401CF334-2D5C-4859-84A6-CA7E6E43FAEB}" type="slidenum">
              <a:rPr lang="en-US" smtClean="0"/>
              <a:t>132</a:t>
            </a:fld>
            <a:endParaRPr lang="en-US"/>
          </a:p>
        </p:txBody>
      </p:sp>
      <p:sp>
        <p:nvSpPr>
          <p:cNvPr id="5" name="Content Placeholder 4">
            <a:extLst>
              <a:ext uri="{FF2B5EF4-FFF2-40B4-BE49-F238E27FC236}">
                <a16:creationId xmlns:a16="http://schemas.microsoft.com/office/drawing/2014/main" id="{533C833D-E17E-4A41-B3B9-8162094CA346}"/>
              </a:ext>
            </a:extLst>
          </p:cNvPr>
          <p:cNvSpPr>
            <a:spLocks noGrp="1"/>
          </p:cNvSpPr>
          <p:nvPr>
            <p:ph idx="1"/>
          </p:nvPr>
        </p:nvSpPr>
        <p:spPr/>
        <p:txBody>
          <a:bodyPr/>
          <a:lstStyle/>
          <a:p>
            <a:r>
              <a:rPr lang="vi-VN" b="1" dirty="0"/>
              <a:t>Ký hiệu trong UML: </a:t>
            </a:r>
            <a:r>
              <a:rPr lang="vi-VN" dirty="0"/>
              <a:t>Hình elip, tên use case đặt bên trong hình elip, chính là chức năng mà use case đại diện.</a:t>
            </a:r>
          </a:p>
          <a:p>
            <a:endParaRPr lang="en-US" dirty="0"/>
          </a:p>
          <a:p>
            <a:endParaRPr lang="en-US" dirty="0"/>
          </a:p>
          <a:p>
            <a:endParaRPr lang="en-US" dirty="0"/>
          </a:p>
          <a:p>
            <a:r>
              <a:rPr lang="en-US" dirty="0" err="1"/>
              <a:t>Ví</a:t>
            </a:r>
            <a:r>
              <a:rPr lang="en-US" dirty="0"/>
              <a:t> </a:t>
            </a:r>
            <a:r>
              <a:rPr lang="en-US" dirty="0" err="1"/>
              <a:t>dụ</a:t>
            </a:r>
            <a:r>
              <a:rPr lang="en-US" dirty="0"/>
              <a:t>: use case </a:t>
            </a:r>
            <a:r>
              <a:rPr lang="en-US" dirty="0" err="1"/>
              <a:t>biểu</a:t>
            </a:r>
            <a:r>
              <a:rPr lang="en-US" dirty="0"/>
              <a:t> </a:t>
            </a:r>
            <a:r>
              <a:rPr lang="en-US" dirty="0" err="1"/>
              <a:t>diễn</a:t>
            </a:r>
            <a:r>
              <a:rPr lang="en-US" dirty="0"/>
              <a:t> </a:t>
            </a:r>
            <a:r>
              <a:rPr lang="en-US" dirty="0" err="1"/>
              <a:t>chức</a:t>
            </a:r>
            <a:r>
              <a:rPr lang="en-US" dirty="0"/>
              <a:t> </a:t>
            </a:r>
            <a:r>
              <a:rPr lang="en-US" dirty="0" err="1"/>
              <a:t>năng</a:t>
            </a:r>
            <a:r>
              <a:rPr lang="en-US" dirty="0"/>
              <a:t> </a:t>
            </a:r>
            <a:r>
              <a:rPr lang="en-US" dirty="0" err="1"/>
              <a:t>đăng</a:t>
            </a:r>
            <a:r>
              <a:rPr lang="en-US" dirty="0"/>
              <a:t> </a:t>
            </a:r>
            <a:r>
              <a:rPr lang="en-US" dirty="0" err="1"/>
              <a:t>nhập</a:t>
            </a:r>
            <a:endParaRPr lang="en-US" dirty="0"/>
          </a:p>
        </p:txBody>
      </p:sp>
      <p:sp>
        <p:nvSpPr>
          <p:cNvPr id="6" name="Title 5">
            <a:extLst>
              <a:ext uri="{FF2B5EF4-FFF2-40B4-BE49-F238E27FC236}">
                <a16:creationId xmlns:a16="http://schemas.microsoft.com/office/drawing/2014/main" id="{A780AF7E-AF98-4FC1-8EC8-074472E09C19}"/>
              </a:ext>
            </a:extLst>
          </p:cNvPr>
          <p:cNvSpPr>
            <a:spLocks noGrp="1"/>
          </p:cNvSpPr>
          <p:nvPr>
            <p:ph type="title"/>
          </p:nvPr>
        </p:nvSpPr>
        <p:spPr/>
        <p:txBody>
          <a:bodyPr/>
          <a:lstStyle/>
          <a:p>
            <a:r>
              <a:rPr lang="vi-VN" dirty="0"/>
              <a:t>Use case</a:t>
            </a:r>
            <a:endParaRPr lang="en-US" dirty="0"/>
          </a:p>
        </p:txBody>
      </p:sp>
      <p:sp>
        <p:nvSpPr>
          <p:cNvPr id="8" name="TextBox 7">
            <a:extLst>
              <a:ext uri="{FF2B5EF4-FFF2-40B4-BE49-F238E27FC236}">
                <a16:creationId xmlns:a16="http://schemas.microsoft.com/office/drawing/2014/main" id="{7140F3F4-565D-43B0-959F-D2350D3DD1E6}"/>
              </a:ext>
            </a:extLst>
          </p:cNvPr>
          <p:cNvSpPr txBox="1"/>
          <p:nvPr/>
        </p:nvSpPr>
        <p:spPr>
          <a:xfrm>
            <a:off x="5638800" y="2930236"/>
            <a:ext cx="914400" cy="914400"/>
          </a:xfrm>
          <a:prstGeom prst="rect">
            <a:avLst/>
          </a:prstGeom>
          <a:noFill/>
          <a:ln>
            <a:solidFill>
              <a:schemeClr val="bg2"/>
            </a:solidFill>
          </a:ln>
        </p:spPr>
        <p:txBody>
          <a:bodyPr wrap="square" rtlCol="0">
            <a:spAutoFit/>
          </a:bodyPr>
          <a:lstStyle/>
          <a:p>
            <a:endParaRPr lang="en-US" dirty="0" err="1"/>
          </a:p>
        </p:txBody>
      </p:sp>
      <p:sp>
        <p:nvSpPr>
          <p:cNvPr id="9" name="TextBox 8">
            <a:extLst>
              <a:ext uri="{FF2B5EF4-FFF2-40B4-BE49-F238E27FC236}">
                <a16:creationId xmlns:a16="http://schemas.microsoft.com/office/drawing/2014/main" id="{E9B9574A-9D7A-49E1-9A69-F47A043371A0}"/>
              </a:ext>
            </a:extLst>
          </p:cNvPr>
          <p:cNvSpPr txBox="1"/>
          <p:nvPr/>
        </p:nvSpPr>
        <p:spPr>
          <a:xfrm>
            <a:off x="5638800" y="2930236"/>
            <a:ext cx="914400" cy="914400"/>
          </a:xfrm>
          <a:prstGeom prst="rect">
            <a:avLst/>
          </a:prstGeom>
          <a:noFill/>
          <a:ln>
            <a:solidFill>
              <a:schemeClr val="bg2"/>
            </a:solidFill>
          </a:ln>
        </p:spPr>
        <p:txBody>
          <a:bodyPr wrap="square" rtlCol="0">
            <a:spAutoFit/>
          </a:bodyPr>
          <a:lstStyle/>
          <a:p>
            <a:endParaRPr lang="en-US" dirty="0" err="1"/>
          </a:p>
        </p:txBody>
      </p:sp>
      <p:sp>
        <p:nvSpPr>
          <p:cNvPr id="10" name="TextBox 9">
            <a:extLst>
              <a:ext uri="{FF2B5EF4-FFF2-40B4-BE49-F238E27FC236}">
                <a16:creationId xmlns:a16="http://schemas.microsoft.com/office/drawing/2014/main" id="{276B4BC2-1CBE-41B0-B9CE-75BB9DDDBF30}"/>
              </a:ext>
            </a:extLst>
          </p:cNvPr>
          <p:cNvSpPr txBox="1"/>
          <p:nvPr/>
        </p:nvSpPr>
        <p:spPr>
          <a:xfrm>
            <a:off x="4341729" y="5055254"/>
            <a:ext cx="2745977" cy="735747"/>
          </a:xfrm>
          <a:prstGeom prst="ellipse">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err="1"/>
              <a:t>Đăng</a:t>
            </a:r>
            <a:r>
              <a:rPr lang="en-US" sz="2800" dirty="0"/>
              <a:t> </a:t>
            </a:r>
            <a:r>
              <a:rPr lang="en-US" sz="2800" dirty="0" err="1"/>
              <a:t>nhập</a:t>
            </a:r>
            <a:endParaRPr lang="en-US" sz="2800" dirty="0"/>
          </a:p>
        </p:txBody>
      </p:sp>
      <p:sp>
        <p:nvSpPr>
          <p:cNvPr id="11" name="TextBox 10">
            <a:extLst>
              <a:ext uri="{FF2B5EF4-FFF2-40B4-BE49-F238E27FC236}">
                <a16:creationId xmlns:a16="http://schemas.microsoft.com/office/drawing/2014/main" id="{E4C5440A-0CBE-44DB-9E16-4DBC2B0BBE99}"/>
              </a:ext>
            </a:extLst>
          </p:cNvPr>
          <p:cNvSpPr txBox="1"/>
          <p:nvPr/>
        </p:nvSpPr>
        <p:spPr>
          <a:xfrm>
            <a:off x="4111204" y="2930236"/>
            <a:ext cx="3045775" cy="735747"/>
          </a:xfrm>
          <a:prstGeom prst="ellipse">
            <a:avLst/>
          </a:prstGeom>
          <a:ln/>
        </p:spPr>
        <p:style>
          <a:lnRef idx="2">
            <a:schemeClr val="dk1"/>
          </a:lnRef>
          <a:fillRef idx="1">
            <a:schemeClr val="lt1"/>
          </a:fillRef>
          <a:effectRef idx="0">
            <a:schemeClr val="dk1"/>
          </a:effectRef>
          <a:fontRef idx="minor">
            <a:schemeClr val="dk1"/>
          </a:fontRef>
        </p:style>
        <p:txBody>
          <a:bodyPr wrap="none" rtlCol="0">
            <a:spAutoFit/>
          </a:bodyPr>
          <a:lstStyle/>
          <a:p>
            <a:r>
              <a:rPr lang="en-US" sz="2800" dirty="0" err="1"/>
              <a:t>Tên</a:t>
            </a:r>
            <a:r>
              <a:rPr lang="en-US" sz="2800" dirty="0"/>
              <a:t> use case</a:t>
            </a:r>
          </a:p>
        </p:txBody>
      </p:sp>
    </p:spTree>
    <p:extLst>
      <p:ext uri="{BB962C8B-B14F-4D97-AF65-F5344CB8AC3E}">
        <p14:creationId xmlns:p14="http://schemas.microsoft.com/office/powerpoint/2010/main" val="2501331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8C3E66-E125-4D28-867A-0D91D1F2086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ABF5086-F047-4A8F-9C0A-17944210255B}"/>
              </a:ext>
            </a:extLst>
          </p:cNvPr>
          <p:cNvSpPr>
            <a:spLocks noGrp="1"/>
          </p:cNvSpPr>
          <p:nvPr>
            <p:ph type="sldNum" sz="quarter" idx="12"/>
          </p:nvPr>
        </p:nvSpPr>
        <p:spPr/>
        <p:txBody>
          <a:bodyPr/>
          <a:lstStyle/>
          <a:p>
            <a:fld id="{401CF334-2D5C-4859-84A6-CA7E6E43FAEB}" type="slidenum">
              <a:rPr lang="en-US" smtClean="0"/>
              <a:t>133</a:t>
            </a:fld>
            <a:endParaRPr lang="en-US"/>
          </a:p>
        </p:txBody>
      </p:sp>
      <p:sp>
        <p:nvSpPr>
          <p:cNvPr id="5" name="Content Placeholder 4">
            <a:extLst>
              <a:ext uri="{FF2B5EF4-FFF2-40B4-BE49-F238E27FC236}">
                <a16:creationId xmlns:a16="http://schemas.microsoft.com/office/drawing/2014/main" id="{2814FC48-A045-4137-AFF0-B6105D6D7CFE}"/>
              </a:ext>
            </a:extLst>
          </p:cNvPr>
          <p:cNvSpPr>
            <a:spLocks noGrp="1"/>
          </p:cNvSpPr>
          <p:nvPr>
            <p:ph idx="1"/>
          </p:nvPr>
        </p:nvSpPr>
        <p:spPr/>
        <p:txBody>
          <a:bodyPr/>
          <a:lstStyle/>
          <a:p>
            <a:r>
              <a:rPr lang="en-US" b="1" dirty="0" err="1"/>
              <a:t>Mô</a:t>
            </a:r>
            <a:r>
              <a:rPr lang="en-US" b="1" dirty="0"/>
              <a:t> </a:t>
            </a:r>
            <a:r>
              <a:rPr lang="en-US" b="1" dirty="0" err="1"/>
              <a:t>tả</a:t>
            </a:r>
            <a:r>
              <a:rPr lang="en-US" b="1" dirty="0"/>
              <a:t> Use case</a:t>
            </a:r>
          </a:p>
          <a:p>
            <a:pPr lvl="1"/>
            <a:r>
              <a:rPr lang="en-US" dirty="0" err="1"/>
              <a:t>Mô</a:t>
            </a:r>
            <a:r>
              <a:rPr lang="en-US" dirty="0"/>
              <a:t> </a:t>
            </a:r>
            <a:r>
              <a:rPr lang="en-US" dirty="0" err="1"/>
              <a:t>tả</a:t>
            </a:r>
            <a:r>
              <a:rPr lang="en-US" dirty="0"/>
              <a:t> </a:t>
            </a:r>
            <a:r>
              <a:rPr lang="en-US" dirty="0" err="1"/>
              <a:t>sơ</a:t>
            </a:r>
            <a:r>
              <a:rPr lang="en-US" dirty="0"/>
              <a:t> </a:t>
            </a:r>
            <a:r>
              <a:rPr lang="en-US" dirty="0" err="1"/>
              <a:t>lược</a:t>
            </a:r>
            <a:r>
              <a:rPr lang="en-US" dirty="0"/>
              <a:t> </a:t>
            </a:r>
            <a:r>
              <a:rPr lang="en-US" dirty="0" err="1"/>
              <a:t>vai</a:t>
            </a:r>
            <a:r>
              <a:rPr lang="en-US" dirty="0"/>
              <a:t> </a:t>
            </a:r>
            <a:r>
              <a:rPr lang="en-US" dirty="0" err="1"/>
              <a:t>trò</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của</a:t>
            </a:r>
            <a:r>
              <a:rPr lang="en-US" dirty="0"/>
              <a:t> use case.</a:t>
            </a:r>
            <a:endParaRPr lang="vi-VN" dirty="0"/>
          </a:p>
          <a:p>
            <a:r>
              <a:rPr lang="en-US" b="1" dirty="0" err="1"/>
              <a:t>Yêu</a:t>
            </a:r>
            <a:r>
              <a:rPr lang="en-US" b="1" dirty="0"/>
              <a:t> </a:t>
            </a:r>
            <a:r>
              <a:rPr lang="en-US" b="1" dirty="0" err="1"/>
              <a:t>cầu</a:t>
            </a:r>
            <a:r>
              <a:rPr lang="en-US" b="1" dirty="0"/>
              <a:t> </a:t>
            </a:r>
          </a:p>
          <a:p>
            <a:pPr lvl="1"/>
            <a:r>
              <a:rPr lang="en-US" dirty="0" err="1"/>
              <a:t>Các</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mà</a:t>
            </a:r>
            <a:r>
              <a:rPr lang="en-US" dirty="0"/>
              <a:t> use case </a:t>
            </a:r>
            <a:r>
              <a:rPr lang="en-US" dirty="0" err="1"/>
              <a:t>phải</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cuối</a:t>
            </a:r>
            <a:r>
              <a:rPr lang="en-US" dirty="0"/>
              <a:t>.</a:t>
            </a:r>
          </a:p>
          <a:p>
            <a:pPr marL="393192" lvl="1" indent="0">
              <a:buNone/>
            </a:pPr>
            <a:r>
              <a:rPr lang="en-US" dirty="0" err="1"/>
              <a:t>Ví</a:t>
            </a:r>
            <a:r>
              <a:rPr lang="en-US" dirty="0"/>
              <a:t> </a:t>
            </a:r>
            <a:r>
              <a:rPr lang="en-US" dirty="0" err="1"/>
              <a:t>dụ</a:t>
            </a:r>
            <a:r>
              <a:rPr lang="en-US" dirty="0"/>
              <a:t> &lt;</a:t>
            </a:r>
            <a:r>
              <a:rPr lang="en-US" dirty="0" err="1"/>
              <a:t>cập</a:t>
            </a:r>
            <a:r>
              <a:rPr lang="en-US" dirty="0"/>
              <a:t> </a:t>
            </a:r>
            <a:r>
              <a:rPr lang="en-US" dirty="0" err="1"/>
              <a:t>nhật</a:t>
            </a:r>
            <a:r>
              <a:rPr lang="en-US" dirty="0"/>
              <a:t> </a:t>
            </a:r>
            <a:r>
              <a:rPr lang="en-US" dirty="0" err="1"/>
              <a:t>đơn</a:t>
            </a:r>
            <a:r>
              <a:rPr lang="en-US" dirty="0"/>
              <a:t> </a:t>
            </a:r>
            <a:r>
              <a:rPr lang="en-US" dirty="0" err="1"/>
              <a:t>hàng</a:t>
            </a:r>
            <a:r>
              <a:rPr lang="en-US" dirty="0"/>
              <a:t>&gt;. </a:t>
            </a:r>
            <a:r>
              <a:rPr lang="en-US" dirty="0" err="1"/>
              <a:t>Các</a:t>
            </a:r>
            <a:r>
              <a:rPr lang="en-US" dirty="0"/>
              <a:t> </a:t>
            </a:r>
            <a:r>
              <a:rPr lang="en-US" dirty="0" err="1"/>
              <a:t>yêu</a:t>
            </a:r>
            <a:r>
              <a:rPr lang="en-US" dirty="0"/>
              <a:t> </a:t>
            </a:r>
            <a:r>
              <a:rPr lang="en-US" dirty="0" err="1"/>
              <a:t>cầu</a:t>
            </a:r>
            <a:r>
              <a:rPr lang="en-US" dirty="0"/>
              <a:t> </a:t>
            </a:r>
            <a:r>
              <a:rPr lang="en-US" dirty="0" err="1"/>
              <a:t>này</a:t>
            </a:r>
            <a:r>
              <a:rPr lang="en-US" dirty="0"/>
              <a:t> </a:t>
            </a:r>
            <a:r>
              <a:rPr lang="en-US" dirty="0" err="1"/>
              <a:t>tương</a:t>
            </a:r>
            <a:r>
              <a:rPr lang="en-US" dirty="0"/>
              <a:t> </a:t>
            </a:r>
            <a:r>
              <a:rPr lang="en-US" dirty="0" err="1"/>
              <a:t>ứng</a:t>
            </a:r>
            <a:r>
              <a:rPr lang="en-US" dirty="0"/>
              <a:t> </a:t>
            </a:r>
            <a:r>
              <a:rPr lang="en-US" dirty="0" err="1"/>
              <a:t>với</a:t>
            </a:r>
            <a:r>
              <a:rPr lang="en-US" dirty="0"/>
              <a:t> </a:t>
            </a:r>
            <a:r>
              <a:rPr lang="en-US" dirty="0" err="1"/>
              <a:t>các</a:t>
            </a:r>
            <a:r>
              <a:rPr lang="en-US" dirty="0"/>
              <a:t> </a:t>
            </a:r>
            <a:r>
              <a:rPr lang="en-US" dirty="0" err="1"/>
              <a:t>đặc</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trong</a:t>
            </a:r>
            <a:r>
              <a:rPr lang="en-US" dirty="0"/>
              <a:t> </a:t>
            </a:r>
            <a:r>
              <a:rPr lang="en-US" dirty="0" err="1"/>
              <a:t>phần</a:t>
            </a:r>
            <a:r>
              <a:rPr lang="en-US" dirty="0"/>
              <a:t> </a:t>
            </a:r>
            <a:r>
              <a:rPr lang="en-US" dirty="0" err="1"/>
              <a:t>mô</a:t>
            </a:r>
            <a:r>
              <a:rPr lang="en-US" dirty="0"/>
              <a:t> </a:t>
            </a:r>
            <a:r>
              <a:rPr lang="en-US" dirty="0" err="1"/>
              <a:t>tả</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hệ</a:t>
            </a:r>
            <a:r>
              <a:rPr lang="en-US" dirty="0"/>
              <a:t> </a:t>
            </a:r>
            <a:r>
              <a:rPr lang="en-US" dirty="0" err="1"/>
              <a:t>thống</a:t>
            </a:r>
            <a:r>
              <a:rPr lang="en-US" dirty="0"/>
              <a:t>.</a:t>
            </a:r>
            <a:endParaRPr lang="vi-VN" dirty="0"/>
          </a:p>
          <a:p>
            <a:endParaRPr lang="en-US" dirty="0"/>
          </a:p>
        </p:txBody>
      </p:sp>
      <p:sp>
        <p:nvSpPr>
          <p:cNvPr id="6" name="Title 5">
            <a:extLst>
              <a:ext uri="{FF2B5EF4-FFF2-40B4-BE49-F238E27FC236}">
                <a16:creationId xmlns:a16="http://schemas.microsoft.com/office/drawing/2014/main" id="{5109DFAF-80B5-47F8-A85D-56F641E5238B}"/>
              </a:ext>
            </a:extLst>
          </p:cNvPr>
          <p:cNvSpPr>
            <a:spLocks noGrp="1"/>
          </p:cNvSpPr>
          <p:nvPr>
            <p:ph type="title"/>
          </p:nvPr>
        </p:nvSpPr>
        <p:spPr/>
        <p:txBody>
          <a:bodyPr/>
          <a:lstStyle/>
          <a:p>
            <a:r>
              <a:rPr lang="vi-VN" dirty="0"/>
              <a:t>Use case</a:t>
            </a:r>
            <a:endParaRPr lang="en-US" dirty="0"/>
          </a:p>
        </p:txBody>
      </p:sp>
    </p:spTree>
    <p:extLst>
      <p:ext uri="{BB962C8B-B14F-4D97-AF65-F5344CB8AC3E}">
        <p14:creationId xmlns:p14="http://schemas.microsoft.com/office/powerpoint/2010/main" val="12836186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8C3E66-E125-4D28-867A-0D91D1F2086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ABF5086-F047-4A8F-9C0A-17944210255B}"/>
              </a:ext>
            </a:extLst>
          </p:cNvPr>
          <p:cNvSpPr>
            <a:spLocks noGrp="1"/>
          </p:cNvSpPr>
          <p:nvPr>
            <p:ph type="sldNum" sz="quarter" idx="12"/>
          </p:nvPr>
        </p:nvSpPr>
        <p:spPr/>
        <p:txBody>
          <a:bodyPr/>
          <a:lstStyle/>
          <a:p>
            <a:fld id="{401CF334-2D5C-4859-84A6-CA7E6E43FAEB}" type="slidenum">
              <a:rPr lang="en-US" smtClean="0"/>
              <a:t>134</a:t>
            </a:fld>
            <a:endParaRPr lang="en-US"/>
          </a:p>
        </p:txBody>
      </p:sp>
      <p:sp>
        <p:nvSpPr>
          <p:cNvPr id="5" name="Content Placeholder 4">
            <a:extLst>
              <a:ext uri="{FF2B5EF4-FFF2-40B4-BE49-F238E27FC236}">
                <a16:creationId xmlns:a16="http://schemas.microsoft.com/office/drawing/2014/main" id="{2814FC48-A045-4137-AFF0-B6105D6D7CFE}"/>
              </a:ext>
            </a:extLst>
          </p:cNvPr>
          <p:cNvSpPr>
            <a:spLocks noGrp="1"/>
          </p:cNvSpPr>
          <p:nvPr>
            <p:ph idx="1"/>
          </p:nvPr>
        </p:nvSpPr>
        <p:spPr/>
        <p:txBody>
          <a:bodyPr>
            <a:normAutofit lnSpcReduction="10000"/>
          </a:bodyPr>
          <a:lstStyle/>
          <a:p>
            <a:pPr lvl="0"/>
            <a:r>
              <a:rPr lang="en-US" b="1" dirty="0" err="1"/>
              <a:t>Các</a:t>
            </a:r>
            <a:r>
              <a:rPr lang="en-US" b="1" dirty="0"/>
              <a:t> </a:t>
            </a:r>
            <a:r>
              <a:rPr lang="en-US" b="1" dirty="0" err="1"/>
              <a:t>ràng</a:t>
            </a:r>
            <a:r>
              <a:rPr lang="en-US" b="1" dirty="0"/>
              <a:t> </a:t>
            </a:r>
            <a:r>
              <a:rPr lang="en-US" b="1" dirty="0" err="1"/>
              <a:t>buộc</a:t>
            </a:r>
            <a:r>
              <a:rPr lang="en-US" b="1" dirty="0"/>
              <a:t>: </a:t>
            </a:r>
            <a:r>
              <a:rPr lang="en-US" dirty="0" err="1"/>
              <a:t>Các</a:t>
            </a:r>
            <a:r>
              <a:rPr lang="en-US" dirty="0"/>
              <a:t> </a:t>
            </a:r>
            <a:r>
              <a:rPr lang="en-US" dirty="0" err="1"/>
              <a:t>quy</a:t>
            </a:r>
            <a:r>
              <a:rPr lang="en-US" dirty="0"/>
              <a:t> </a:t>
            </a:r>
            <a:r>
              <a:rPr lang="en-US" dirty="0" err="1"/>
              <a:t>tắc</a:t>
            </a:r>
            <a:r>
              <a:rPr lang="en-US" dirty="0"/>
              <a:t> </a:t>
            </a:r>
            <a:r>
              <a:rPr lang="en-US" dirty="0" err="1"/>
              <a:t>và</a:t>
            </a:r>
            <a:r>
              <a:rPr lang="en-US" dirty="0"/>
              <a:t> </a:t>
            </a:r>
            <a:r>
              <a:rPr lang="en-US" dirty="0" err="1"/>
              <a:t>giới</a:t>
            </a:r>
            <a:r>
              <a:rPr lang="en-US" dirty="0"/>
              <a:t> </a:t>
            </a:r>
            <a:r>
              <a:rPr lang="en-US" dirty="0" err="1"/>
              <a:t>hạn</a:t>
            </a:r>
            <a:r>
              <a:rPr lang="en-US" dirty="0"/>
              <a:t> </a:t>
            </a:r>
            <a:r>
              <a:rPr lang="en-US" dirty="0" err="1"/>
              <a:t>mà</a:t>
            </a:r>
            <a:r>
              <a:rPr lang="en-US" dirty="0"/>
              <a:t> use case </a:t>
            </a:r>
            <a:r>
              <a:rPr lang="en-US" dirty="0" err="1"/>
              <a:t>phải</a:t>
            </a:r>
            <a:r>
              <a:rPr lang="en-US" dirty="0"/>
              <a:t> </a:t>
            </a:r>
            <a:r>
              <a:rPr lang="en-US" dirty="0" err="1"/>
              <a:t>tuân</a:t>
            </a:r>
            <a:r>
              <a:rPr lang="en-US" dirty="0"/>
              <a:t> </a:t>
            </a:r>
            <a:r>
              <a:rPr lang="en-US" dirty="0" err="1"/>
              <a:t>thủ</a:t>
            </a:r>
            <a:r>
              <a:rPr lang="en-US" dirty="0"/>
              <a:t>, </a:t>
            </a:r>
            <a:r>
              <a:rPr lang="en-US" dirty="0" err="1"/>
              <a:t>xác</a:t>
            </a:r>
            <a:r>
              <a:rPr lang="en-US" dirty="0"/>
              <a:t> </a:t>
            </a:r>
            <a:r>
              <a:rPr lang="en-US" dirty="0" err="1"/>
              <a:t>định</a:t>
            </a:r>
            <a:r>
              <a:rPr lang="en-US" dirty="0"/>
              <a:t> </a:t>
            </a:r>
            <a:r>
              <a:rPr lang="en-US" dirty="0" err="1"/>
              <a:t>những</a:t>
            </a:r>
            <a:r>
              <a:rPr lang="en-US" dirty="0"/>
              <a:t> </a:t>
            </a:r>
            <a:r>
              <a:rPr lang="en-US" dirty="0" err="1"/>
              <a:t>gì</a:t>
            </a:r>
            <a:r>
              <a:rPr lang="en-US" dirty="0"/>
              <a:t> </a:t>
            </a:r>
            <a:r>
              <a:rPr lang="en-US" dirty="0" err="1"/>
              <a:t>có</a:t>
            </a:r>
            <a:r>
              <a:rPr lang="en-US" dirty="0"/>
              <a:t> </a:t>
            </a:r>
            <a:r>
              <a:rPr lang="en-US" dirty="0" err="1"/>
              <a:t>thể</a:t>
            </a:r>
            <a:r>
              <a:rPr lang="en-US" dirty="0"/>
              <a:t> </a:t>
            </a:r>
            <a:r>
              <a:rPr lang="en-US" dirty="0" err="1"/>
              <a:t>và</a:t>
            </a:r>
            <a:r>
              <a:rPr lang="en-US" dirty="0"/>
              <a:t> </a:t>
            </a:r>
            <a:r>
              <a:rPr lang="en-US" dirty="0" err="1"/>
              <a:t>không</a:t>
            </a:r>
            <a:r>
              <a:rPr lang="en-US" dirty="0"/>
              <a:t> </a:t>
            </a:r>
            <a:r>
              <a:rPr lang="en-US" dirty="0" err="1"/>
              <a:t>thể</a:t>
            </a:r>
            <a:r>
              <a:rPr lang="en-US" dirty="0"/>
              <a:t> </a:t>
            </a:r>
            <a:r>
              <a:rPr lang="en-US" dirty="0" err="1"/>
              <a:t>thực</a:t>
            </a:r>
            <a:r>
              <a:rPr lang="en-US" dirty="0"/>
              <a:t> </a:t>
            </a:r>
            <a:r>
              <a:rPr lang="en-US" dirty="0" err="1"/>
              <a:t>hiện</a:t>
            </a:r>
            <a:r>
              <a:rPr lang="en-US" dirty="0"/>
              <a:t>. Bao </a:t>
            </a:r>
            <a:r>
              <a:rPr lang="en-US" dirty="0" err="1"/>
              <a:t>gồm</a:t>
            </a:r>
            <a:r>
              <a:rPr lang="en-US" dirty="0"/>
              <a:t> </a:t>
            </a:r>
            <a:r>
              <a:rPr lang="en-US" dirty="0" err="1"/>
              <a:t>các</a:t>
            </a:r>
            <a:r>
              <a:rPr lang="en-US" dirty="0"/>
              <a:t>:</a:t>
            </a:r>
            <a:endParaRPr lang="vi-VN" dirty="0"/>
          </a:p>
          <a:p>
            <a:pPr lvl="1"/>
            <a:r>
              <a:rPr lang="en-US" b="1" i="1" dirty="0" err="1"/>
              <a:t>Các</a:t>
            </a:r>
            <a:r>
              <a:rPr lang="en-US" b="1" i="1" dirty="0"/>
              <a:t> </a:t>
            </a:r>
            <a:r>
              <a:rPr lang="en-US" b="1" i="1" dirty="0" err="1"/>
              <a:t>điều</a:t>
            </a:r>
            <a:r>
              <a:rPr lang="en-US" b="1" i="1" dirty="0"/>
              <a:t> </a:t>
            </a:r>
            <a:r>
              <a:rPr lang="en-US" b="1" i="1" dirty="0" err="1"/>
              <a:t>kiện</a:t>
            </a:r>
            <a:r>
              <a:rPr lang="en-US" b="1" i="1" dirty="0"/>
              <a:t> </a:t>
            </a:r>
            <a:r>
              <a:rPr lang="en-US" b="1" i="1" dirty="0" err="1"/>
              <a:t>trước</a:t>
            </a:r>
            <a:r>
              <a:rPr lang="en-US" b="1" i="1" dirty="0"/>
              <a:t> (Pre-conditions)</a:t>
            </a:r>
            <a:r>
              <a:rPr lang="en-US" dirty="0"/>
              <a:t> </a:t>
            </a:r>
            <a:r>
              <a:rPr lang="en-US" dirty="0" err="1"/>
              <a:t>phải</a:t>
            </a:r>
            <a:r>
              <a:rPr lang="en-US" dirty="0"/>
              <a:t> </a:t>
            </a:r>
            <a:r>
              <a:rPr lang="en-US" dirty="0" err="1"/>
              <a:t>xảy</a:t>
            </a:r>
            <a:r>
              <a:rPr lang="en-US" dirty="0"/>
              <a:t> ra </a:t>
            </a:r>
            <a:r>
              <a:rPr lang="en-US" dirty="0" err="1"/>
              <a:t>hoặc</a:t>
            </a:r>
            <a:r>
              <a:rPr lang="en-US" dirty="0"/>
              <a:t> </a:t>
            </a:r>
            <a:r>
              <a:rPr lang="en-US" dirty="0" err="1"/>
              <a:t>đã</a:t>
            </a:r>
            <a:r>
              <a:rPr lang="en-US" dirty="0"/>
              <a:t> </a:t>
            </a:r>
            <a:r>
              <a:rPr lang="en-US" dirty="0" err="1"/>
              <a:t>được</a:t>
            </a:r>
            <a:r>
              <a:rPr lang="en-US" dirty="0"/>
              <a:t> </a:t>
            </a:r>
            <a:r>
              <a:rPr lang="en-US" dirty="0" err="1"/>
              <a:t>đặt</a:t>
            </a:r>
            <a:r>
              <a:rPr lang="en-US" dirty="0"/>
              <a:t> ra </a:t>
            </a:r>
            <a:r>
              <a:rPr lang="en-US" dirty="0" err="1"/>
              <a:t>trước</a:t>
            </a:r>
            <a:r>
              <a:rPr lang="en-US" dirty="0"/>
              <a:t> </a:t>
            </a:r>
            <a:r>
              <a:rPr lang="en-US" dirty="0" err="1"/>
              <a:t>khi</a:t>
            </a:r>
            <a:r>
              <a:rPr lang="en-US" dirty="0"/>
              <a:t> use case </a:t>
            </a:r>
            <a:r>
              <a:rPr lang="en-US" dirty="0" err="1"/>
              <a:t>được</a:t>
            </a:r>
            <a:r>
              <a:rPr lang="en-US" dirty="0"/>
              <a:t> </a:t>
            </a:r>
            <a:r>
              <a:rPr lang="en-US" dirty="0" err="1"/>
              <a:t>thực</a:t>
            </a:r>
            <a:r>
              <a:rPr lang="en-US" dirty="0"/>
              <a:t> </a:t>
            </a:r>
            <a:r>
              <a:rPr lang="en-US" dirty="0" err="1"/>
              <a:t>thi</a:t>
            </a:r>
            <a:r>
              <a:rPr lang="en-US" dirty="0"/>
              <a:t>; </a:t>
            </a:r>
            <a:r>
              <a:rPr lang="en-US" dirty="0" err="1"/>
              <a:t>ví</a:t>
            </a:r>
            <a:r>
              <a:rPr lang="en-US" dirty="0"/>
              <a:t> </a:t>
            </a:r>
            <a:r>
              <a:rPr lang="en-US" dirty="0" err="1"/>
              <a:t>dụ</a:t>
            </a:r>
            <a:r>
              <a:rPr lang="en-US" dirty="0"/>
              <a:t>: &lt;</a:t>
            </a:r>
            <a:r>
              <a:rPr lang="en-US" dirty="0" err="1"/>
              <a:t>tạo</a:t>
            </a:r>
            <a:r>
              <a:rPr lang="en-US" dirty="0"/>
              <a:t> </a:t>
            </a:r>
            <a:r>
              <a:rPr lang="en-US" dirty="0" err="1"/>
              <a:t>đơn</a:t>
            </a:r>
            <a:r>
              <a:rPr lang="en-US" dirty="0"/>
              <a:t> </a:t>
            </a:r>
            <a:r>
              <a:rPr lang="en-US" dirty="0" err="1"/>
              <a:t>hàng</a:t>
            </a:r>
            <a:r>
              <a:rPr lang="en-US" dirty="0"/>
              <a:t>&gt; </a:t>
            </a:r>
            <a:r>
              <a:rPr lang="en-US" dirty="0" err="1"/>
              <a:t>phải</a:t>
            </a:r>
            <a:r>
              <a:rPr lang="en-US" dirty="0"/>
              <a:t> </a:t>
            </a:r>
            <a:r>
              <a:rPr lang="en-US" dirty="0" err="1"/>
              <a:t>đặt</a:t>
            </a:r>
            <a:r>
              <a:rPr lang="en-US" dirty="0"/>
              <a:t> </a:t>
            </a:r>
            <a:r>
              <a:rPr lang="en-US" dirty="0" err="1"/>
              <a:t>trước</a:t>
            </a:r>
            <a:r>
              <a:rPr lang="en-US" dirty="0"/>
              <a:t> &lt;</a:t>
            </a:r>
            <a:r>
              <a:rPr lang="en-US" dirty="0" err="1"/>
              <a:t>hiệu</a:t>
            </a:r>
            <a:r>
              <a:rPr lang="en-US" dirty="0"/>
              <a:t> </a:t>
            </a:r>
            <a:r>
              <a:rPr lang="en-US" dirty="0" err="1"/>
              <a:t>chỉnh</a:t>
            </a:r>
            <a:r>
              <a:rPr lang="en-US" dirty="0"/>
              <a:t> </a:t>
            </a:r>
            <a:r>
              <a:rPr lang="en-US" dirty="0" err="1"/>
              <a:t>đơn</a:t>
            </a:r>
            <a:r>
              <a:rPr lang="en-US" dirty="0"/>
              <a:t> </a:t>
            </a:r>
            <a:r>
              <a:rPr lang="en-US" dirty="0" err="1"/>
              <a:t>hàng</a:t>
            </a:r>
            <a:r>
              <a:rPr lang="en-US" dirty="0"/>
              <a:t>&gt;</a:t>
            </a:r>
            <a:endParaRPr lang="vi-VN" dirty="0"/>
          </a:p>
          <a:p>
            <a:pPr lvl="1"/>
            <a:r>
              <a:rPr lang="en-US" b="1" i="1" dirty="0" err="1"/>
              <a:t>Điều</a:t>
            </a:r>
            <a:r>
              <a:rPr lang="en-US" b="1" i="1" dirty="0"/>
              <a:t> </a:t>
            </a:r>
            <a:r>
              <a:rPr lang="en-US" b="1" i="1" dirty="0" err="1"/>
              <a:t>kiện</a:t>
            </a:r>
            <a:r>
              <a:rPr lang="en-US" b="1" i="1" dirty="0"/>
              <a:t> </a:t>
            </a:r>
            <a:r>
              <a:rPr lang="en-US" b="1" i="1" dirty="0" err="1"/>
              <a:t>sau</a:t>
            </a:r>
            <a:r>
              <a:rPr lang="en-US" b="1" i="1" dirty="0"/>
              <a:t> (Post-conditions)</a:t>
            </a:r>
            <a:r>
              <a:rPr lang="en-US" dirty="0"/>
              <a:t> </a:t>
            </a:r>
            <a:r>
              <a:rPr lang="en-US" dirty="0" err="1"/>
              <a:t>phải</a:t>
            </a:r>
            <a:r>
              <a:rPr lang="en-US" dirty="0"/>
              <a:t> </a:t>
            </a:r>
            <a:r>
              <a:rPr lang="en-US" dirty="0" err="1"/>
              <a:t>đúng</a:t>
            </a:r>
            <a:r>
              <a:rPr lang="en-US" dirty="0"/>
              <a:t> </a:t>
            </a:r>
            <a:r>
              <a:rPr lang="en-US" dirty="0" err="1"/>
              <a:t>khi</a:t>
            </a:r>
            <a:r>
              <a:rPr lang="en-US" dirty="0"/>
              <a:t> use case </a:t>
            </a:r>
            <a:r>
              <a:rPr lang="en-US" dirty="0" err="1"/>
              <a:t>hoàn</a:t>
            </a:r>
            <a:r>
              <a:rPr lang="en-US" dirty="0"/>
              <a:t> </a:t>
            </a:r>
            <a:r>
              <a:rPr lang="en-US" dirty="0" err="1"/>
              <a:t>tất</a:t>
            </a:r>
            <a:r>
              <a:rPr lang="en-US" dirty="0"/>
              <a:t>; </a:t>
            </a:r>
            <a:r>
              <a:rPr lang="en-US" dirty="0" err="1"/>
              <a:t>ví</a:t>
            </a:r>
            <a:r>
              <a:rPr lang="en-US" dirty="0"/>
              <a:t> </a:t>
            </a:r>
            <a:r>
              <a:rPr lang="en-US" dirty="0" err="1"/>
              <a:t>dụ</a:t>
            </a:r>
            <a:r>
              <a:rPr lang="en-US" dirty="0"/>
              <a:t>: &lt;</a:t>
            </a:r>
            <a:r>
              <a:rPr lang="en-US" dirty="0" err="1"/>
              <a:t>đơn</a:t>
            </a:r>
            <a:r>
              <a:rPr lang="en-US" dirty="0"/>
              <a:t> </a:t>
            </a:r>
            <a:r>
              <a:rPr lang="en-US" dirty="0" err="1"/>
              <a:t>hàng</a:t>
            </a:r>
            <a:r>
              <a:rPr lang="en-US" dirty="0"/>
              <a:t> </a:t>
            </a:r>
            <a:r>
              <a:rPr lang="en-US" dirty="0" err="1"/>
              <a:t>được</a:t>
            </a:r>
            <a:r>
              <a:rPr lang="en-US" dirty="0"/>
              <a:t> </a:t>
            </a:r>
            <a:r>
              <a:rPr lang="en-US" dirty="0" err="1"/>
              <a:t>sửa</a:t>
            </a:r>
            <a:r>
              <a:rPr lang="en-US" dirty="0"/>
              <a:t> </a:t>
            </a:r>
            <a:r>
              <a:rPr lang="en-US" dirty="0" err="1"/>
              <a:t>đổi</a:t>
            </a:r>
            <a:r>
              <a:rPr lang="en-US" dirty="0"/>
              <a:t> </a:t>
            </a:r>
            <a:r>
              <a:rPr lang="en-US" dirty="0" err="1"/>
              <a:t>và</a:t>
            </a:r>
            <a:r>
              <a:rPr lang="en-US" dirty="0"/>
              <a:t> </a:t>
            </a:r>
            <a:r>
              <a:rPr lang="en-US" dirty="0" err="1"/>
              <a:t>nhất</a:t>
            </a:r>
            <a:r>
              <a:rPr lang="en-US" dirty="0"/>
              <a:t> </a:t>
            </a:r>
            <a:r>
              <a:rPr lang="en-US" dirty="0" err="1"/>
              <a:t>quán</a:t>
            </a:r>
            <a:r>
              <a:rPr lang="en-US" dirty="0"/>
              <a:t>&gt;</a:t>
            </a:r>
            <a:endParaRPr lang="vi-VN" dirty="0"/>
          </a:p>
          <a:p>
            <a:r>
              <a:rPr lang="en-US" b="1" i="1" dirty="0" err="1"/>
              <a:t>Các</a:t>
            </a:r>
            <a:r>
              <a:rPr lang="en-US" b="1" i="1" dirty="0"/>
              <a:t> </a:t>
            </a:r>
            <a:r>
              <a:rPr lang="en-US" b="1" i="1" dirty="0" err="1"/>
              <a:t>ràng</a:t>
            </a:r>
            <a:r>
              <a:rPr lang="en-US" b="1" i="1" dirty="0"/>
              <a:t> </a:t>
            </a:r>
            <a:r>
              <a:rPr lang="en-US" b="1" i="1" dirty="0" err="1"/>
              <a:t>buộc</a:t>
            </a:r>
            <a:r>
              <a:rPr lang="en-US" dirty="0"/>
              <a:t> </a:t>
            </a:r>
            <a:r>
              <a:rPr lang="en-US" dirty="0" err="1"/>
              <a:t>phải</a:t>
            </a:r>
            <a:r>
              <a:rPr lang="en-US" dirty="0"/>
              <a:t> </a:t>
            </a:r>
            <a:r>
              <a:rPr lang="en-US" dirty="0" err="1"/>
              <a:t>luôn</a:t>
            </a:r>
            <a:r>
              <a:rPr lang="en-US" dirty="0"/>
              <a:t> </a:t>
            </a:r>
            <a:r>
              <a:rPr lang="en-US" dirty="0" err="1"/>
              <a:t>luôn</a:t>
            </a:r>
            <a:r>
              <a:rPr lang="en-US" dirty="0"/>
              <a:t> </a:t>
            </a:r>
            <a:r>
              <a:rPr lang="en-US" dirty="0" err="1"/>
              <a:t>đúng</a:t>
            </a:r>
            <a:r>
              <a:rPr lang="en-US" dirty="0"/>
              <a:t> </a:t>
            </a:r>
            <a:r>
              <a:rPr lang="en-US" dirty="0" err="1"/>
              <a:t>trong</a:t>
            </a:r>
            <a:r>
              <a:rPr lang="en-US" dirty="0"/>
              <a:t> </a:t>
            </a:r>
            <a:r>
              <a:rPr lang="en-US" dirty="0" err="1"/>
              <a:t>suốt</a:t>
            </a:r>
            <a:r>
              <a:rPr lang="en-US" dirty="0"/>
              <a:t> </a:t>
            </a:r>
            <a:r>
              <a:rPr lang="en-US" dirty="0" err="1"/>
              <a:t>thời</a:t>
            </a:r>
            <a:r>
              <a:rPr lang="en-US" dirty="0"/>
              <a:t> </a:t>
            </a:r>
            <a:r>
              <a:rPr lang="en-US" dirty="0" err="1"/>
              <a:t>gian</a:t>
            </a:r>
            <a:r>
              <a:rPr lang="en-US" dirty="0"/>
              <a:t> use case </a:t>
            </a:r>
            <a:r>
              <a:rPr lang="en-US" dirty="0" err="1"/>
              <a:t>thực</a:t>
            </a:r>
            <a:r>
              <a:rPr lang="en-US" dirty="0"/>
              <a:t> </a:t>
            </a:r>
            <a:r>
              <a:rPr lang="en-US" dirty="0" err="1"/>
              <a:t>hiện</a:t>
            </a:r>
            <a:r>
              <a:rPr lang="en-US" dirty="0"/>
              <a:t>; </a:t>
            </a:r>
            <a:r>
              <a:rPr lang="en-US" dirty="0" err="1"/>
              <a:t>ví</a:t>
            </a:r>
            <a:r>
              <a:rPr lang="en-US" dirty="0"/>
              <a:t> </a:t>
            </a:r>
            <a:r>
              <a:rPr lang="en-US" dirty="0" err="1"/>
              <a:t>dụ</a:t>
            </a:r>
            <a:r>
              <a:rPr lang="en-US" dirty="0"/>
              <a:t>, </a:t>
            </a:r>
            <a:r>
              <a:rPr lang="en-US" dirty="0" err="1"/>
              <a:t>một</a:t>
            </a:r>
            <a:r>
              <a:rPr lang="en-US" dirty="0"/>
              <a:t> </a:t>
            </a:r>
            <a:r>
              <a:rPr lang="en-US" dirty="0" err="1"/>
              <a:t>đơn</a:t>
            </a:r>
            <a:r>
              <a:rPr lang="en-US" dirty="0"/>
              <a:t> </a:t>
            </a:r>
            <a:r>
              <a:rPr lang="en-US" dirty="0" err="1"/>
              <a:t>đặt</a:t>
            </a:r>
            <a:r>
              <a:rPr lang="en-US" dirty="0"/>
              <a:t> </a:t>
            </a:r>
            <a:r>
              <a:rPr lang="en-US" dirty="0" err="1"/>
              <a:t>hàng</a:t>
            </a:r>
            <a:r>
              <a:rPr lang="en-US" dirty="0"/>
              <a:t> </a:t>
            </a:r>
            <a:r>
              <a:rPr lang="en-US" dirty="0" err="1"/>
              <a:t>phải</a:t>
            </a:r>
            <a:r>
              <a:rPr lang="en-US" dirty="0"/>
              <a:t> </a:t>
            </a:r>
            <a:r>
              <a:rPr lang="en-US" dirty="0" err="1"/>
              <a:t>luôn</a:t>
            </a:r>
            <a:r>
              <a:rPr lang="en-US" dirty="0"/>
              <a:t> </a:t>
            </a:r>
            <a:r>
              <a:rPr lang="en-US" dirty="0" err="1"/>
              <a:t>có</a:t>
            </a:r>
            <a:r>
              <a:rPr lang="en-US" dirty="0"/>
              <a:t> </a:t>
            </a:r>
            <a:r>
              <a:rPr lang="en-US" dirty="0" err="1"/>
              <a:t>Mã</a:t>
            </a:r>
            <a:r>
              <a:rPr lang="en-US" dirty="0"/>
              <a:t> </a:t>
            </a:r>
            <a:r>
              <a:rPr lang="en-US" dirty="0" err="1"/>
              <a:t>khách</a:t>
            </a:r>
            <a:r>
              <a:rPr lang="en-US" dirty="0"/>
              <a:t> </a:t>
            </a:r>
            <a:r>
              <a:rPr lang="en-US" dirty="0" err="1"/>
              <a:t>hàng</a:t>
            </a:r>
            <a:r>
              <a:rPr lang="en-US" dirty="0"/>
              <a:t>.</a:t>
            </a:r>
            <a:endParaRPr lang="vi-VN" dirty="0"/>
          </a:p>
          <a:p>
            <a:endParaRPr lang="en-US" dirty="0"/>
          </a:p>
        </p:txBody>
      </p:sp>
      <p:sp>
        <p:nvSpPr>
          <p:cNvPr id="6" name="Title 5">
            <a:extLst>
              <a:ext uri="{FF2B5EF4-FFF2-40B4-BE49-F238E27FC236}">
                <a16:creationId xmlns:a16="http://schemas.microsoft.com/office/drawing/2014/main" id="{5109DFAF-80B5-47F8-A85D-56F641E5238B}"/>
              </a:ext>
            </a:extLst>
          </p:cNvPr>
          <p:cNvSpPr>
            <a:spLocks noGrp="1"/>
          </p:cNvSpPr>
          <p:nvPr>
            <p:ph type="title"/>
          </p:nvPr>
        </p:nvSpPr>
        <p:spPr/>
        <p:txBody>
          <a:bodyPr/>
          <a:lstStyle/>
          <a:p>
            <a:r>
              <a:rPr lang="vi-VN" dirty="0"/>
              <a:t>Use case</a:t>
            </a:r>
            <a:endParaRPr lang="en-US" dirty="0"/>
          </a:p>
        </p:txBody>
      </p:sp>
    </p:spTree>
    <p:extLst>
      <p:ext uri="{BB962C8B-B14F-4D97-AF65-F5344CB8AC3E}">
        <p14:creationId xmlns:p14="http://schemas.microsoft.com/office/powerpoint/2010/main" val="2785580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A8C3E66-E125-4D28-867A-0D91D1F2086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ABF5086-F047-4A8F-9C0A-17944210255B}"/>
              </a:ext>
            </a:extLst>
          </p:cNvPr>
          <p:cNvSpPr>
            <a:spLocks noGrp="1"/>
          </p:cNvSpPr>
          <p:nvPr>
            <p:ph type="sldNum" sz="quarter" idx="12"/>
          </p:nvPr>
        </p:nvSpPr>
        <p:spPr/>
        <p:txBody>
          <a:bodyPr/>
          <a:lstStyle/>
          <a:p>
            <a:fld id="{401CF334-2D5C-4859-84A6-CA7E6E43FAEB}" type="slidenum">
              <a:rPr lang="en-US" smtClean="0"/>
              <a:t>135</a:t>
            </a:fld>
            <a:endParaRPr lang="en-US"/>
          </a:p>
        </p:txBody>
      </p:sp>
      <p:sp>
        <p:nvSpPr>
          <p:cNvPr id="5" name="Content Placeholder 4">
            <a:extLst>
              <a:ext uri="{FF2B5EF4-FFF2-40B4-BE49-F238E27FC236}">
                <a16:creationId xmlns:a16="http://schemas.microsoft.com/office/drawing/2014/main" id="{2814FC48-A045-4137-AFF0-B6105D6D7CFE}"/>
              </a:ext>
            </a:extLst>
          </p:cNvPr>
          <p:cNvSpPr>
            <a:spLocks noGrp="1"/>
          </p:cNvSpPr>
          <p:nvPr>
            <p:ph idx="1"/>
          </p:nvPr>
        </p:nvSpPr>
        <p:spPr/>
        <p:txBody>
          <a:bodyPr/>
          <a:lstStyle/>
          <a:p>
            <a:pPr lvl="0"/>
            <a:r>
              <a:rPr lang="en-US" b="1" dirty="0" err="1"/>
              <a:t>Kịch</a:t>
            </a:r>
            <a:r>
              <a:rPr lang="en-US" b="1" dirty="0"/>
              <a:t> </a:t>
            </a:r>
            <a:r>
              <a:rPr lang="en-US" b="1" dirty="0" err="1"/>
              <a:t>bản</a:t>
            </a:r>
            <a:r>
              <a:rPr lang="en-US" b="1" dirty="0"/>
              <a:t>: </a:t>
            </a:r>
            <a:r>
              <a:rPr lang="en-US" dirty="0" err="1"/>
              <a:t>Mô</a:t>
            </a:r>
            <a:r>
              <a:rPr lang="en-US" dirty="0"/>
              <a:t> </a:t>
            </a:r>
            <a:r>
              <a:rPr lang="en-US" dirty="0" err="1"/>
              <a:t>tả</a:t>
            </a:r>
            <a:r>
              <a:rPr lang="en-US" dirty="0"/>
              <a:t> </a:t>
            </a:r>
            <a:r>
              <a:rPr lang="en-US" dirty="0" err="1"/>
              <a:t>tuần</a:t>
            </a:r>
            <a:r>
              <a:rPr lang="en-US" dirty="0"/>
              <a:t> </a:t>
            </a:r>
            <a:r>
              <a:rPr lang="en-US" dirty="0" err="1"/>
              <a:t>tự</a:t>
            </a:r>
            <a:r>
              <a:rPr lang="en-US" dirty="0"/>
              <a:t> </a:t>
            </a:r>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 use case. Một use case </a:t>
            </a:r>
            <a:r>
              <a:rPr lang="en-US" dirty="0" err="1"/>
              <a:t>có</a:t>
            </a:r>
            <a:r>
              <a:rPr lang="en-US" dirty="0"/>
              <a:t> </a:t>
            </a:r>
            <a:r>
              <a:rPr lang="en-US" dirty="0" err="1"/>
              <a:t>thể</a:t>
            </a:r>
            <a:r>
              <a:rPr lang="en-US" dirty="0"/>
              <a:t> </a:t>
            </a:r>
            <a:r>
              <a:rPr lang="en-US" dirty="0" err="1"/>
              <a:t>bao</a:t>
            </a:r>
            <a:r>
              <a:rPr lang="en-US" dirty="0"/>
              <a:t> </a:t>
            </a:r>
            <a:r>
              <a:rPr lang="en-US" dirty="0" err="1"/>
              <a:t>gồm</a:t>
            </a:r>
            <a:r>
              <a:rPr lang="en-US" dirty="0"/>
              <a:t> </a:t>
            </a:r>
            <a:r>
              <a:rPr lang="en-US" dirty="0" err="1"/>
              <a:t>nhiều</a:t>
            </a:r>
            <a:r>
              <a:rPr lang="en-US" dirty="0"/>
              <a:t> </a:t>
            </a:r>
            <a:r>
              <a:rPr lang="en-US" dirty="0" err="1"/>
              <a:t>kịch</a:t>
            </a:r>
            <a:r>
              <a:rPr lang="en-US" dirty="0"/>
              <a:t> </a:t>
            </a:r>
            <a:r>
              <a:rPr lang="en-US" dirty="0" err="1"/>
              <a:t>bản</a:t>
            </a:r>
            <a:r>
              <a:rPr lang="en-US" dirty="0"/>
              <a:t>, </a:t>
            </a:r>
            <a:r>
              <a:rPr lang="en-US" dirty="0" err="1"/>
              <a:t>các</a:t>
            </a:r>
            <a:r>
              <a:rPr lang="en-US" dirty="0"/>
              <a:t> </a:t>
            </a:r>
            <a:r>
              <a:rPr lang="en-US" dirty="0" err="1"/>
              <a:t>trường</a:t>
            </a:r>
            <a:r>
              <a:rPr lang="en-US" dirty="0"/>
              <a:t> </a:t>
            </a:r>
            <a:r>
              <a:rPr lang="en-US" dirty="0" err="1"/>
              <a:t>hợp</a:t>
            </a:r>
            <a:r>
              <a:rPr lang="en-US" dirty="0"/>
              <a:t> </a:t>
            </a:r>
            <a:r>
              <a:rPr lang="en-US" dirty="0" err="1"/>
              <a:t>đặc</a:t>
            </a:r>
            <a:r>
              <a:rPr lang="en-US" dirty="0"/>
              <a:t> </a:t>
            </a:r>
            <a:r>
              <a:rPr lang="en-US" dirty="0" err="1"/>
              <a:t>biệt</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các</a:t>
            </a:r>
            <a:r>
              <a:rPr lang="en-US" dirty="0"/>
              <a:t> </a:t>
            </a:r>
            <a:r>
              <a:rPr lang="en-US" dirty="0" err="1"/>
              <a:t>luổng</a:t>
            </a:r>
            <a:r>
              <a:rPr lang="en-US" dirty="0"/>
              <a:t> </a:t>
            </a:r>
            <a:r>
              <a:rPr lang="en-US" dirty="0" err="1"/>
              <a:t>kịch</a:t>
            </a:r>
            <a:r>
              <a:rPr lang="en-US" dirty="0"/>
              <a:t> </a:t>
            </a:r>
            <a:r>
              <a:rPr lang="en-US" dirty="0" err="1"/>
              <a:t>bản</a:t>
            </a:r>
            <a:r>
              <a:rPr lang="en-US" dirty="0"/>
              <a:t> </a:t>
            </a:r>
            <a:r>
              <a:rPr lang="en-US" dirty="0" err="1"/>
              <a:t>thay</a:t>
            </a:r>
            <a:r>
              <a:rPr lang="en-US" dirty="0"/>
              <a:t> </a:t>
            </a:r>
            <a:r>
              <a:rPr lang="en-US" dirty="0" err="1"/>
              <a:t>thế</a:t>
            </a:r>
            <a:r>
              <a:rPr lang="en-US" dirty="0"/>
              <a:t>. </a:t>
            </a:r>
            <a:endParaRPr lang="vi-VN" dirty="0"/>
          </a:p>
          <a:p>
            <a:pPr lvl="0"/>
            <a:r>
              <a:rPr lang="en-US" b="1" dirty="0" err="1"/>
              <a:t>Sơ</a:t>
            </a:r>
            <a:r>
              <a:rPr lang="en-US" b="1" dirty="0"/>
              <a:t> </a:t>
            </a:r>
            <a:r>
              <a:rPr lang="en-US" b="1" dirty="0" err="1"/>
              <a:t>đồ</a:t>
            </a:r>
            <a:r>
              <a:rPr lang="en-US" b="1" dirty="0"/>
              <a:t> </a:t>
            </a:r>
            <a:r>
              <a:rPr lang="en-US" b="1" dirty="0" err="1"/>
              <a:t>kịch</a:t>
            </a:r>
            <a:r>
              <a:rPr lang="en-US" b="1" dirty="0"/>
              <a:t> </a:t>
            </a:r>
            <a:r>
              <a:rPr lang="en-US" b="1" dirty="0" err="1"/>
              <a:t>bản</a:t>
            </a:r>
            <a:endParaRPr lang="vi-VN" b="1" dirty="0"/>
          </a:p>
          <a:p>
            <a:pPr lvl="1"/>
            <a:r>
              <a:rPr lang="en-US" dirty="0" err="1"/>
              <a:t>Sơ</a:t>
            </a:r>
            <a:r>
              <a:rPr lang="en-US" dirty="0"/>
              <a:t> </a:t>
            </a:r>
            <a:r>
              <a:rPr lang="en-US" dirty="0" err="1"/>
              <a:t>đồ</a:t>
            </a:r>
            <a:r>
              <a:rPr lang="en-US" dirty="0"/>
              <a:t> </a:t>
            </a:r>
            <a:r>
              <a:rPr lang="en-US" dirty="0" err="1"/>
              <a:t>dùng</a:t>
            </a:r>
            <a:r>
              <a:rPr lang="en-US" dirty="0"/>
              <a:t> </a:t>
            </a:r>
            <a:r>
              <a:rPr lang="en-US" dirty="0" err="1"/>
              <a:t>để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thực</a:t>
            </a:r>
            <a:r>
              <a:rPr lang="en-US" dirty="0"/>
              <a:t> </a:t>
            </a:r>
            <a:r>
              <a:rPr lang="en-US" dirty="0" err="1"/>
              <a:t>hiện</a:t>
            </a:r>
            <a:r>
              <a:rPr lang="en-US" dirty="0"/>
              <a:t> use case; </a:t>
            </a:r>
            <a:r>
              <a:rPr lang="en-US" dirty="0" err="1"/>
              <a:t>tương</a:t>
            </a:r>
            <a:r>
              <a:rPr lang="en-US" dirty="0"/>
              <a:t> </a:t>
            </a:r>
            <a:r>
              <a:rPr lang="en-US" dirty="0" err="1"/>
              <a:t>tự</a:t>
            </a:r>
            <a:r>
              <a:rPr lang="en-US" dirty="0"/>
              <a:t> </a:t>
            </a:r>
            <a:r>
              <a:rPr lang="en-US" dirty="0" err="1"/>
              <a:t>như</a:t>
            </a:r>
            <a:r>
              <a:rPr lang="en-US" dirty="0"/>
              <a:t> </a:t>
            </a:r>
            <a:r>
              <a:rPr lang="en-US" dirty="0" err="1"/>
              <a:t>kịch</a:t>
            </a:r>
            <a:r>
              <a:rPr lang="en-US" dirty="0"/>
              <a:t> </a:t>
            </a:r>
            <a:r>
              <a:rPr lang="en-US" dirty="0" err="1"/>
              <a:t>bản</a:t>
            </a:r>
            <a:r>
              <a:rPr lang="en-US" dirty="0"/>
              <a:t> </a:t>
            </a:r>
            <a:r>
              <a:rPr lang="en-US" dirty="0" err="1"/>
              <a:t>nhưng</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bằng</a:t>
            </a:r>
            <a:r>
              <a:rPr lang="en-US" dirty="0"/>
              <a:t> </a:t>
            </a:r>
            <a:r>
              <a:rPr lang="en-US" dirty="0" err="1"/>
              <a:t>đồ</a:t>
            </a:r>
            <a:r>
              <a:rPr lang="en-US" dirty="0"/>
              <a:t> </a:t>
            </a:r>
            <a:r>
              <a:rPr lang="en-US" dirty="0" err="1"/>
              <a:t>họa</a:t>
            </a:r>
            <a:endParaRPr lang="en-US" dirty="0"/>
          </a:p>
          <a:p>
            <a:pPr lvl="1"/>
            <a:r>
              <a:rPr lang="en-US" dirty="0" err="1"/>
              <a:t>Sơ</a:t>
            </a:r>
            <a:r>
              <a:rPr lang="en-US" dirty="0"/>
              <a:t> </a:t>
            </a:r>
            <a:r>
              <a:rPr lang="en-US" dirty="0" err="1"/>
              <a:t>đồ</a:t>
            </a:r>
            <a:r>
              <a:rPr lang="en-US" dirty="0"/>
              <a:t> </a:t>
            </a:r>
            <a:r>
              <a:rPr lang="en-US" dirty="0" err="1"/>
              <a:t>dùng</a:t>
            </a:r>
            <a:r>
              <a:rPr lang="en-US" dirty="0"/>
              <a:t> </a:t>
            </a:r>
            <a:r>
              <a:rPr lang="en-US" dirty="0" err="1"/>
              <a:t>để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kịch</a:t>
            </a:r>
            <a:r>
              <a:rPr lang="en-US" dirty="0"/>
              <a:t> </a:t>
            </a:r>
            <a:r>
              <a:rPr lang="en-US" dirty="0" err="1"/>
              <a:t>bản</a:t>
            </a:r>
            <a:r>
              <a:rPr lang="en-US" dirty="0"/>
              <a:t>: </a:t>
            </a:r>
            <a:r>
              <a:rPr lang="en-US" i="1" dirty="0"/>
              <a:t>activity</a:t>
            </a:r>
            <a:r>
              <a:rPr lang="en-US" dirty="0"/>
              <a:t> </a:t>
            </a:r>
            <a:r>
              <a:rPr lang="en-US" dirty="0" err="1"/>
              <a:t>và</a:t>
            </a:r>
            <a:r>
              <a:rPr lang="en-US" dirty="0"/>
              <a:t> </a:t>
            </a:r>
            <a:r>
              <a:rPr lang="en-US" i="1" dirty="0"/>
              <a:t>sequence</a:t>
            </a:r>
            <a:r>
              <a:rPr lang="en-US" dirty="0"/>
              <a:t>.</a:t>
            </a:r>
            <a:endParaRPr lang="vi-VN" dirty="0"/>
          </a:p>
          <a:p>
            <a:endParaRPr lang="en-US" dirty="0"/>
          </a:p>
        </p:txBody>
      </p:sp>
      <p:sp>
        <p:nvSpPr>
          <p:cNvPr id="6" name="Title 5">
            <a:extLst>
              <a:ext uri="{FF2B5EF4-FFF2-40B4-BE49-F238E27FC236}">
                <a16:creationId xmlns:a16="http://schemas.microsoft.com/office/drawing/2014/main" id="{5109DFAF-80B5-47F8-A85D-56F641E5238B}"/>
              </a:ext>
            </a:extLst>
          </p:cNvPr>
          <p:cNvSpPr>
            <a:spLocks noGrp="1"/>
          </p:cNvSpPr>
          <p:nvPr>
            <p:ph type="title"/>
          </p:nvPr>
        </p:nvSpPr>
        <p:spPr/>
        <p:txBody>
          <a:bodyPr/>
          <a:lstStyle/>
          <a:p>
            <a:r>
              <a:rPr lang="vi-VN" dirty="0"/>
              <a:t>Use case</a:t>
            </a:r>
            <a:endParaRPr lang="en-US" dirty="0"/>
          </a:p>
        </p:txBody>
      </p:sp>
    </p:spTree>
    <p:extLst>
      <p:ext uri="{BB962C8B-B14F-4D97-AF65-F5344CB8AC3E}">
        <p14:creationId xmlns:p14="http://schemas.microsoft.com/office/powerpoint/2010/main" val="17136404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136</a:t>
            </a:fld>
            <a:endParaRPr lang="en-US"/>
          </a:p>
        </p:txBody>
      </p:sp>
      <p:sp>
        <p:nvSpPr>
          <p:cNvPr id="5" name="Content Placeholder 4"/>
          <p:cNvSpPr>
            <a:spLocks noGrp="1"/>
          </p:cNvSpPr>
          <p:nvPr>
            <p:ph idx="1"/>
          </p:nvPr>
        </p:nvSpPr>
        <p:spPr/>
        <p:txBody>
          <a:bodyPr>
            <a:normAutofit/>
          </a:bodyPr>
          <a:lstStyle/>
          <a:p>
            <a:r>
              <a:rPr lang="en-US" dirty="0"/>
              <a:t>Actor </a:t>
            </a:r>
            <a:r>
              <a:rPr lang="en-US" dirty="0" err="1"/>
              <a:t>là</a:t>
            </a:r>
            <a:r>
              <a:rPr lang="en-US" dirty="0"/>
              <a:t> </a:t>
            </a:r>
            <a:r>
              <a:rPr lang="en-US" dirty="0" err="1"/>
              <a:t>các</a:t>
            </a:r>
            <a:r>
              <a:rPr lang="en-US" dirty="0"/>
              <a:t> </a:t>
            </a:r>
            <a:r>
              <a:rPr lang="en-US" dirty="0" err="1"/>
              <a:t>thực</a:t>
            </a:r>
            <a:r>
              <a:rPr lang="en-US" dirty="0"/>
              <a:t> </a:t>
            </a:r>
            <a:r>
              <a:rPr lang="en-US" dirty="0" err="1"/>
              <a:t>thể</a:t>
            </a:r>
            <a:r>
              <a:rPr lang="en-US" dirty="0"/>
              <a:t> </a:t>
            </a:r>
            <a:r>
              <a:rPr lang="en-US" dirty="0" err="1"/>
              <a:t>người</a:t>
            </a:r>
            <a:r>
              <a:rPr lang="en-US" dirty="0"/>
              <a:t> </a:t>
            </a:r>
            <a:r>
              <a:rPr lang="en-US" dirty="0" err="1"/>
              <a:t>hoặc</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khác</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đang</a:t>
            </a:r>
            <a:r>
              <a:rPr lang="en-US" dirty="0"/>
              <a:t> </a:t>
            </a:r>
            <a:r>
              <a:rPr lang="en-US" dirty="0" err="1"/>
              <a:t>phát</a:t>
            </a:r>
            <a:r>
              <a:rPr lang="en-US" dirty="0"/>
              <a:t> </a:t>
            </a:r>
            <a:r>
              <a:rPr lang="en-US" dirty="0" err="1"/>
              <a:t>triển</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chức</a:t>
            </a:r>
            <a:r>
              <a:rPr lang="en-US" dirty="0"/>
              <a:t> </a:t>
            </a:r>
            <a:r>
              <a:rPr lang="en-US" dirty="0" err="1"/>
              <a:t>năng</a:t>
            </a:r>
            <a:r>
              <a:rPr lang="en-US" dirty="0"/>
              <a:t> </a:t>
            </a:r>
            <a:r>
              <a:rPr lang="en-US" dirty="0" err="1"/>
              <a:t>trong</a:t>
            </a:r>
            <a:r>
              <a:rPr lang="en-US" dirty="0"/>
              <a:t> </a:t>
            </a:r>
            <a:r>
              <a:rPr lang="en-US" dirty="0" err="1"/>
              <a:t>hệ</a:t>
            </a:r>
            <a:r>
              <a:rPr lang="en-US" dirty="0"/>
              <a:t> </a:t>
            </a:r>
            <a:r>
              <a:rPr lang="en-US" dirty="0" err="1"/>
              <a:t>thống</a:t>
            </a:r>
            <a:r>
              <a:rPr lang="en-US" dirty="0"/>
              <a:t>.  </a:t>
            </a:r>
          </a:p>
          <a:p>
            <a:r>
              <a:rPr lang="en-US" dirty="0" err="1"/>
              <a:t>Ký</a:t>
            </a:r>
            <a:r>
              <a:rPr lang="en-US" dirty="0"/>
              <a:t> </a:t>
            </a:r>
            <a:r>
              <a:rPr lang="en-US" dirty="0" err="1"/>
              <a:t>hiệu</a:t>
            </a:r>
            <a:r>
              <a:rPr lang="en-US" dirty="0"/>
              <a:t> Actor </a:t>
            </a:r>
            <a:r>
              <a:rPr lang="en-US" dirty="0" err="1"/>
              <a:t>trong</a:t>
            </a:r>
            <a:r>
              <a:rPr lang="en-US" dirty="0"/>
              <a:t> UML</a:t>
            </a:r>
          </a:p>
          <a:p>
            <a:r>
              <a:rPr lang="en-US" b="1" dirty="0" err="1"/>
              <a:t>Có</a:t>
            </a:r>
            <a:r>
              <a:rPr lang="en-US" b="1" dirty="0"/>
              <a:t> 2 </a:t>
            </a:r>
            <a:r>
              <a:rPr lang="en-US" b="1" dirty="0" err="1"/>
              <a:t>loại</a:t>
            </a:r>
            <a:r>
              <a:rPr lang="en-US" b="1" dirty="0"/>
              <a:t> Actor</a:t>
            </a:r>
            <a:r>
              <a:rPr lang="en-US" dirty="0"/>
              <a:t>:</a:t>
            </a:r>
            <a:endParaRPr lang="vi-VN" dirty="0"/>
          </a:p>
          <a:p>
            <a:pPr lvl="1"/>
            <a:r>
              <a:rPr lang="en-US" sz="2400" b="1" i="1" dirty="0"/>
              <a:t>Actor </a:t>
            </a:r>
            <a:r>
              <a:rPr lang="en-US" sz="2400" b="1" i="1" dirty="0" err="1"/>
              <a:t>chính</a:t>
            </a:r>
            <a:r>
              <a:rPr lang="en-US" sz="2400" b="1" i="1" dirty="0"/>
              <a:t> (primary actor):</a:t>
            </a:r>
            <a:r>
              <a:rPr lang="en-US" sz="2400" dirty="0"/>
              <a:t> </a:t>
            </a:r>
            <a:r>
              <a:rPr lang="en-US" sz="2400" dirty="0" err="1"/>
              <a:t>tác</a:t>
            </a:r>
            <a:r>
              <a:rPr lang="en-US" sz="2400" dirty="0"/>
              <a:t> </a:t>
            </a:r>
            <a:r>
              <a:rPr lang="en-US" sz="2400" dirty="0" err="1"/>
              <a:t>nhân</a:t>
            </a:r>
            <a:r>
              <a:rPr lang="en-US" sz="2400" dirty="0"/>
              <a:t> </a:t>
            </a:r>
            <a:r>
              <a:rPr lang="en-US" sz="2400" dirty="0" err="1"/>
              <a:t>trực</a:t>
            </a:r>
            <a:r>
              <a:rPr lang="en-US" sz="2400" dirty="0"/>
              <a:t> </a:t>
            </a:r>
            <a:r>
              <a:rPr lang="en-US" sz="2400" dirty="0" err="1"/>
              <a:t>tiếp</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hệ</a:t>
            </a:r>
            <a:r>
              <a:rPr lang="en-US" sz="2400" dirty="0"/>
              <a:t> </a:t>
            </a:r>
            <a:r>
              <a:rPr lang="en-US" sz="2400" dirty="0" err="1"/>
              <a:t>thống</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một</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nhằm</a:t>
            </a:r>
            <a:r>
              <a:rPr lang="en-US" sz="2400" dirty="0"/>
              <a:t> </a:t>
            </a:r>
            <a:r>
              <a:rPr lang="en-US" sz="2400" dirty="0" err="1"/>
              <a:t>đạt</a:t>
            </a:r>
            <a:r>
              <a:rPr lang="en-US" sz="2400" dirty="0"/>
              <a:t> </a:t>
            </a:r>
            <a:r>
              <a:rPr lang="en-US" sz="2400" dirty="0" err="1"/>
              <a:t>mục</a:t>
            </a:r>
            <a:r>
              <a:rPr lang="en-US" sz="2400" dirty="0"/>
              <a:t> </a:t>
            </a:r>
            <a:r>
              <a:rPr lang="en-US" sz="2400" dirty="0" err="1"/>
              <a:t>tiêu</a:t>
            </a:r>
            <a:r>
              <a:rPr lang="en-US" sz="2400" dirty="0"/>
              <a:t> </a:t>
            </a:r>
            <a:r>
              <a:rPr lang="en-US" sz="2400" dirty="0" err="1"/>
              <a:t>của</a:t>
            </a:r>
            <a:r>
              <a:rPr lang="en-US" sz="2400" dirty="0"/>
              <a:t> </a:t>
            </a:r>
            <a:r>
              <a:rPr lang="en-US" sz="2400" dirty="0" err="1"/>
              <a:t>mình</a:t>
            </a:r>
            <a:r>
              <a:rPr lang="en-US" sz="2400" dirty="0"/>
              <a:t>. Actor </a:t>
            </a:r>
            <a:r>
              <a:rPr lang="en-US" sz="2400" dirty="0" err="1"/>
              <a:t>chính</a:t>
            </a:r>
            <a:r>
              <a:rPr lang="en-US" sz="2400" dirty="0"/>
              <a:t> </a:t>
            </a:r>
            <a:r>
              <a:rPr lang="en-US" sz="2400" dirty="0" err="1"/>
              <a:t>là</a:t>
            </a:r>
            <a:r>
              <a:rPr lang="en-US" sz="2400" dirty="0"/>
              <a:t> actor </a:t>
            </a:r>
            <a:r>
              <a:rPr lang="en-US" sz="2400" dirty="0" err="1"/>
              <a:t>kích</a:t>
            </a:r>
            <a:r>
              <a:rPr lang="en-US" sz="2400" dirty="0"/>
              <a:t> </a:t>
            </a:r>
            <a:r>
              <a:rPr lang="en-US" sz="2400" dirty="0" err="1"/>
              <a:t>hoạt</a:t>
            </a:r>
            <a:r>
              <a:rPr lang="en-US" sz="2400" dirty="0"/>
              <a:t> </a:t>
            </a:r>
            <a:r>
              <a:rPr lang="en-US" sz="2400" dirty="0" err="1"/>
              <a:t>hành</a:t>
            </a:r>
            <a:r>
              <a:rPr lang="en-US" sz="2400" dirty="0"/>
              <a:t> vi </a:t>
            </a:r>
            <a:r>
              <a:rPr lang="en-US" sz="2400" dirty="0" err="1"/>
              <a:t>của</a:t>
            </a:r>
            <a:r>
              <a:rPr lang="en-US" sz="2400" dirty="0"/>
              <a:t> use case.</a:t>
            </a:r>
            <a:endParaRPr lang="vi-VN" sz="2400" dirty="0"/>
          </a:p>
          <a:p>
            <a:pPr lvl="1"/>
            <a:r>
              <a:rPr lang="en-US" sz="2400" b="1" i="1" dirty="0"/>
              <a:t>Actor </a:t>
            </a:r>
            <a:r>
              <a:rPr lang="en-US" sz="2400" b="1" i="1" dirty="0" err="1"/>
              <a:t>phụ</a:t>
            </a:r>
            <a:r>
              <a:rPr lang="en-US" sz="2400" b="1" i="1" dirty="0"/>
              <a:t> (secondary actor):</a:t>
            </a:r>
            <a:r>
              <a:rPr lang="en-US" sz="2400" dirty="0"/>
              <a:t> </a:t>
            </a:r>
            <a:r>
              <a:rPr lang="en-US" sz="2400" dirty="0" err="1"/>
              <a:t>là</a:t>
            </a:r>
            <a:r>
              <a:rPr lang="en-US" sz="2400" dirty="0"/>
              <a:t> </a:t>
            </a:r>
            <a:r>
              <a:rPr lang="en-US" sz="2400" dirty="0" err="1"/>
              <a:t>các</a:t>
            </a:r>
            <a:r>
              <a:rPr lang="en-US" sz="2400" dirty="0"/>
              <a:t> actor </a:t>
            </a:r>
            <a:r>
              <a:rPr lang="en-US" sz="2400" dirty="0" err="1"/>
              <a:t>mà</a:t>
            </a:r>
            <a:r>
              <a:rPr lang="en-US" sz="2400" dirty="0"/>
              <a:t> </a:t>
            </a:r>
            <a:r>
              <a:rPr lang="en-US" sz="2400" dirty="0" err="1"/>
              <a:t>hệ</a:t>
            </a:r>
            <a:r>
              <a:rPr lang="en-US" sz="2400" dirty="0"/>
              <a:t> </a:t>
            </a:r>
            <a:r>
              <a:rPr lang="en-US" sz="2400" dirty="0" err="1"/>
              <a:t>thống</a:t>
            </a:r>
            <a:r>
              <a:rPr lang="en-US" sz="2400" dirty="0"/>
              <a:t> </a:t>
            </a:r>
            <a:r>
              <a:rPr lang="en-US" sz="2400" dirty="0" err="1"/>
              <a:t>cần</a:t>
            </a:r>
            <a:r>
              <a:rPr lang="en-US" sz="2400" dirty="0"/>
              <a:t> </a:t>
            </a:r>
            <a:r>
              <a:rPr lang="en-US" sz="2400" dirty="0" err="1"/>
              <a:t>hỗ</a:t>
            </a:r>
            <a:r>
              <a:rPr lang="en-US" sz="2400" dirty="0"/>
              <a:t> </a:t>
            </a:r>
            <a:r>
              <a:rPr lang="en-US" sz="2400" dirty="0" err="1"/>
              <a:t>trợ</a:t>
            </a:r>
            <a:r>
              <a:rPr lang="en-US" sz="2400" dirty="0"/>
              <a:t> </a:t>
            </a:r>
            <a:r>
              <a:rPr lang="en-US" sz="2400" dirty="0" err="1"/>
              <a:t>để</a:t>
            </a:r>
            <a:r>
              <a:rPr lang="en-US" sz="2400" dirty="0"/>
              <a:t> </a:t>
            </a:r>
            <a:r>
              <a:rPr lang="en-US" sz="2400" dirty="0" err="1"/>
              <a:t>đạt</a:t>
            </a:r>
            <a:r>
              <a:rPr lang="en-US" sz="2400" dirty="0"/>
              <a:t> </a:t>
            </a:r>
            <a:r>
              <a:rPr lang="en-US" sz="2400" dirty="0" err="1"/>
              <a:t>được</a:t>
            </a:r>
            <a:r>
              <a:rPr lang="en-US" sz="2400" dirty="0"/>
              <a:t> </a:t>
            </a:r>
            <a:r>
              <a:rPr lang="en-US" sz="2400" dirty="0" err="1"/>
              <a:t>mục</a:t>
            </a:r>
            <a:r>
              <a:rPr lang="en-US" sz="2400" dirty="0"/>
              <a:t> </a:t>
            </a:r>
            <a:r>
              <a:rPr lang="en-US" sz="2400" dirty="0" err="1"/>
              <a:t>tiêu</a:t>
            </a:r>
            <a:r>
              <a:rPr lang="en-US" sz="2400" dirty="0"/>
              <a:t> </a:t>
            </a:r>
            <a:r>
              <a:rPr lang="en-US" sz="2400" dirty="0" err="1"/>
              <a:t>của</a:t>
            </a:r>
            <a:r>
              <a:rPr lang="en-US" sz="2400" dirty="0"/>
              <a:t> actor </a:t>
            </a:r>
            <a:r>
              <a:rPr lang="en-US" sz="2400" dirty="0" err="1"/>
              <a:t>chính</a:t>
            </a:r>
            <a:r>
              <a:rPr lang="en-US" sz="2400" dirty="0"/>
              <a:t>. </a:t>
            </a:r>
            <a:endParaRPr lang="vi-VN" sz="2400" dirty="0"/>
          </a:p>
          <a:p>
            <a:endParaRPr lang="en-US" dirty="0"/>
          </a:p>
        </p:txBody>
      </p:sp>
      <p:sp>
        <p:nvSpPr>
          <p:cNvPr id="6" name="Title 5"/>
          <p:cNvSpPr>
            <a:spLocks noGrp="1"/>
          </p:cNvSpPr>
          <p:nvPr>
            <p:ph type="title"/>
          </p:nvPr>
        </p:nvSpPr>
        <p:spPr/>
        <p:txBody>
          <a:bodyPr/>
          <a:lstStyle/>
          <a:p>
            <a:r>
              <a:rPr lang="en-US" dirty="0"/>
              <a:t>Actor</a:t>
            </a:r>
          </a:p>
        </p:txBody>
      </p:sp>
      <p:pic>
        <p:nvPicPr>
          <p:cNvPr id="7" name="Picture 6"/>
          <p:cNvPicPr>
            <a:picLocks noChangeAspect="1"/>
          </p:cNvPicPr>
          <p:nvPr/>
        </p:nvPicPr>
        <p:blipFill>
          <a:blip r:embed="rId2"/>
          <a:stretch>
            <a:fillRect/>
          </a:stretch>
        </p:blipFill>
        <p:spPr>
          <a:xfrm>
            <a:off x="5138816" y="2719944"/>
            <a:ext cx="837914" cy="1302165"/>
          </a:xfrm>
          <a:prstGeom prst="rect">
            <a:avLst/>
          </a:prstGeom>
        </p:spPr>
      </p:pic>
    </p:spTree>
    <p:extLst>
      <p:ext uri="{BB962C8B-B14F-4D97-AF65-F5344CB8AC3E}">
        <p14:creationId xmlns:p14="http://schemas.microsoft.com/office/powerpoint/2010/main" val="3834749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137</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r>
              <a:rPr lang="en-US" i="1" dirty="0" err="1"/>
              <a:t>Nhân</a:t>
            </a:r>
            <a:r>
              <a:rPr lang="en-US" i="1" dirty="0"/>
              <a:t> </a:t>
            </a:r>
            <a:r>
              <a:rPr lang="en-US" i="1" dirty="0" err="1"/>
              <a:t>viên</a:t>
            </a:r>
            <a:r>
              <a:rPr lang="en-US" i="1" dirty="0"/>
              <a:t> </a:t>
            </a:r>
            <a:r>
              <a:rPr lang="en-US" i="1" dirty="0" err="1"/>
              <a:t>cho</a:t>
            </a:r>
            <a:r>
              <a:rPr lang="en-US" i="1" dirty="0"/>
              <a:t> </a:t>
            </a:r>
            <a:r>
              <a:rPr lang="en-US" i="1" dirty="0" err="1"/>
              <a:t>vay</a:t>
            </a:r>
            <a:r>
              <a:rPr lang="en-US" i="1" dirty="0"/>
              <a:t> </a:t>
            </a:r>
            <a:r>
              <a:rPr lang="en-US" i="1" dirty="0" err="1"/>
              <a:t>của</a:t>
            </a:r>
            <a:r>
              <a:rPr lang="en-US" i="1" dirty="0"/>
              <a:t> </a:t>
            </a:r>
            <a:r>
              <a:rPr lang="en-US" i="1" dirty="0" err="1"/>
              <a:t>ngân</a:t>
            </a:r>
            <a:r>
              <a:rPr lang="en-US" i="1" dirty="0"/>
              <a:t> </a:t>
            </a:r>
            <a:r>
              <a:rPr lang="en-US" i="1" dirty="0" err="1"/>
              <a:t>hàng</a:t>
            </a:r>
            <a:r>
              <a:rPr lang="en-US" i="1" dirty="0"/>
              <a:t> </a:t>
            </a:r>
            <a:r>
              <a:rPr lang="en-US" i="1" dirty="0" err="1"/>
              <a:t>muốn</a:t>
            </a:r>
            <a:r>
              <a:rPr lang="en-US" i="1" dirty="0"/>
              <a:t> </a:t>
            </a:r>
            <a:r>
              <a:rPr lang="en-US" i="1" dirty="0" err="1"/>
              <a:t>xem</a:t>
            </a:r>
            <a:r>
              <a:rPr lang="en-US" i="1" dirty="0"/>
              <a:t> </a:t>
            </a:r>
            <a:r>
              <a:rPr lang="en-US" i="1" dirty="0" err="1"/>
              <a:t>xét</a:t>
            </a:r>
            <a:r>
              <a:rPr lang="en-US" i="1" dirty="0"/>
              <a:t> </a:t>
            </a:r>
            <a:r>
              <a:rPr lang="en-US" i="1" dirty="0" err="1"/>
              <a:t>đơn</a:t>
            </a:r>
            <a:r>
              <a:rPr lang="en-US" i="1" dirty="0"/>
              <a:t> </a:t>
            </a:r>
            <a:r>
              <a:rPr lang="en-US" i="1" dirty="0" err="1"/>
              <a:t>xin</a:t>
            </a:r>
            <a:r>
              <a:rPr lang="en-US" i="1" dirty="0"/>
              <a:t> </a:t>
            </a:r>
            <a:r>
              <a:rPr lang="en-US" i="1" dirty="0" err="1"/>
              <a:t>vay</a:t>
            </a:r>
            <a:r>
              <a:rPr lang="en-US" i="1" dirty="0"/>
              <a:t> </a:t>
            </a:r>
            <a:r>
              <a:rPr lang="en-US" i="1" dirty="0" err="1"/>
              <a:t>từ</a:t>
            </a:r>
            <a:r>
              <a:rPr lang="en-US" i="1" dirty="0"/>
              <a:t> </a:t>
            </a:r>
            <a:r>
              <a:rPr lang="en-US" i="1" dirty="0" err="1"/>
              <a:t>khách</a:t>
            </a:r>
            <a:r>
              <a:rPr lang="en-US" i="1" dirty="0"/>
              <a:t> </a:t>
            </a:r>
            <a:r>
              <a:rPr lang="en-US" i="1" dirty="0" err="1"/>
              <a:t>hàng</a:t>
            </a:r>
            <a:r>
              <a:rPr lang="en-US" i="1" dirty="0"/>
              <a:t> </a:t>
            </a:r>
            <a:r>
              <a:rPr lang="en-US" i="1" dirty="0" err="1"/>
              <a:t>và</a:t>
            </a:r>
            <a:r>
              <a:rPr lang="en-US" i="1" dirty="0"/>
              <a:t> </a:t>
            </a:r>
            <a:r>
              <a:rPr lang="en-US" i="1" dirty="0" err="1"/>
              <a:t>một</a:t>
            </a:r>
            <a:r>
              <a:rPr lang="en-US" i="1" dirty="0"/>
              <a:t> </a:t>
            </a:r>
            <a:r>
              <a:rPr lang="en-US" i="1" dirty="0" err="1"/>
              <a:t>phần</a:t>
            </a:r>
            <a:r>
              <a:rPr lang="en-US" i="1" dirty="0"/>
              <a:t> </a:t>
            </a:r>
            <a:r>
              <a:rPr lang="en-US" i="1" dirty="0" err="1"/>
              <a:t>của</a:t>
            </a:r>
            <a:r>
              <a:rPr lang="en-US" i="1" dirty="0"/>
              <a:t> </a:t>
            </a:r>
            <a:r>
              <a:rPr lang="en-US" i="1" dirty="0" err="1"/>
              <a:t>quy</a:t>
            </a:r>
            <a:r>
              <a:rPr lang="en-US" i="1" dirty="0"/>
              <a:t> </a:t>
            </a:r>
            <a:r>
              <a:rPr lang="en-US" i="1" dirty="0" err="1"/>
              <a:t>trình</a:t>
            </a:r>
            <a:r>
              <a:rPr lang="en-US" i="1" dirty="0"/>
              <a:t> </a:t>
            </a:r>
            <a:r>
              <a:rPr lang="en-US" i="1" dirty="0" err="1"/>
              <a:t>này</a:t>
            </a:r>
            <a:r>
              <a:rPr lang="en-US" i="1" dirty="0"/>
              <a:t> </a:t>
            </a:r>
            <a:r>
              <a:rPr lang="en-US" i="1" dirty="0" err="1"/>
              <a:t>bao</a:t>
            </a:r>
            <a:r>
              <a:rPr lang="en-US" i="1" dirty="0"/>
              <a:t> </a:t>
            </a:r>
            <a:r>
              <a:rPr lang="en-US" i="1" dirty="0" err="1"/>
              <a:t>gồm</a:t>
            </a:r>
            <a:r>
              <a:rPr lang="en-US" i="1" dirty="0"/>
              <a:t> </a:t>
            </a:r>
            <a:r>
              <a:rPr lang="en-US" i="1" dirty="0" err="1"/>
              <a:t>kiểm</a:t>
            </a:r>
            <a:r>
              <a:rPr lang="en-US" i="1" dirty="0"/>
              <a:t> </a:t>
            </a:r>
            <a:r>
              <a:rPr lang="en-US" i="1" dirty="0" err="1"/>
              <a:t>tra</a:t>
            </a:r>
            <a:r>
              <a:rPr lang="en-US" i="1" dirty="0"/>
              <a:t> </a:t>
            </a:r>
            <a:r>
              <a:rPr lang="en-US" i="1" dirty="0" err="1"/>
              <a:t>xếp</a:t>
            </a:r>
            <a:r>
              <a:rPr lang="en-US" i="1" dirty="0"/>
              <a:t> </a:t>
            </a:r>
            <a:r>
              <a:rPr lang="en-US" i="1" dirty="0" err="1"/>
              <a:t>hạng</a:t>
            </a:r>
            <a:r>
              <a:rPr lang="en-US" i="1" dirty="0"/>
              <a:t> </a:t>
            </a:r>
            <a:r>
              <a:rPr lang="en-US" i="1" dirty="0" err="1"/>
              <a:t>tín</a:t>
            </a:r>
            <a:r>
              <a:rPr lang="en-US" i="1" dirty="0"/>
              <a:t> </a:t>
            </a:r>
            <a:r>
              <a:rPr lang="en-US" i="1" dirty="0" err="1"/>
              <a:t>dụng</a:t>
            </a:r>
            <a:r>
              <a:rPr lang="en-US" i="1" dirty="0"/>
              <a:t> </a:t>
            </a:r>
            <a:r>
              <a:rPr lang="en-US" i="1" dirty="0" err="1"/>
              <a:t>theo</a:t>
            </a:r>
            <a:r>
              <a:rPr lang="en-US" i="1" dirty="0"/>
              <a:t> </a:t>
            </a:r>
            <a:r>
              <a:rPr lang="en-US" i="1" dirty="0" err="1"/>
              <a:t>thời</a:t>
            </a:r>
            <a:r>
              <a:rPr lang="en-US" i="1" dirty="0"/>
              <a:t> </a:t>
            </a:r>
            <a:r>
              <a:rPr lang="en-US" i="1" dirty="0" err="1"/>
              <a:t>gian</a:t>
            </a:r>
            <a:r>
              <a:rPr lang="en-US" i="1" dirty="0"/>
              <a:t> </a:t>
            </a:r>
            <a:r>
              <a:rPr lang="en-US" i="1" dirty="0" err="1"/>
              <a:t>thực</a:t>
            </a:r>
            <a:r>
              <a:rPr lang="en-US" dirty="0"/>
              <a:t>.</a:t>
            </a:r>
            <a:endParaRPr lang="vi-VN" dirty="0"/>
          </a:p>
          <a:p>
            <a:pPr lvl="1"/>
            <a:r>
              <a:rPr lang="en-US" dirty="0" err="1"/>
              <a:t>Tên</a:t>
            </a:r>
            <a:r>
              <a:rPr lang="en-US" dirty="0"/>
              <a:t> use case: </a:t>
            </a:r>
            <a:r>
              <a:rPr lang="en-US" dirty="0" err="1"/>
              <a:t>Xem</a:t>
            </a:r>
            <a:r>
              <a:rPr lang="en-US" dirty="0"/>
              <a:t> </a:t>
            </a:r>
            <a:r>
              <a:rPr lang="en-US" dirty="0" err="1"/>
              <a:t>xét</a:t>
            </a:r>
            <a:r>
              <a:rPr lang="en-US" dirty="0"/>
              <a:t> </a:t>
            </a:r>
            <a:r>
              <a:rPr lang="en-US" dirty="0" err="1"/>
              <a:t>hồ</a:t>
            </a:r>
            <a:r>
              <a:rPr lang="en-US" dirty="0"/>
              <a:t> </a:t>
            </a:r>
            <a:r>
              <a:rPr lang="en-US" dirty="0" err="1"/>
              <a:t>sơ</a:t>
            </a:r>
            <a:r>
              <a:rPr lang="en-US" dirty="0"/>
              <a:t> </a:t>
            </a:r>
            <a:r>
              <a:rPr lang="en-US" dirty="0" err="1"/>
              <a:t>vay</a:t>
            </a:r>
            <a:endParaRPr lang="vi-VN" dirty="0"/>
          </a:p>
          <a:p>
            <a:pPr lvl="1"/>
            <a:r>
              <a:rPr lang="en-US" dirty="0"/>
              <a:t>Actor </a:t>
            </a:r>
            <a:r>
              <a:rPr lang="en-US" dirty="0" err="1"/>
              <a:t>chính</a:t>
            </a:r>
            <a:r>
              <a:rPr lang="en-US" dirty="0"/>
              <a:t>: </a:t>
            </a:r>
            <a:r>
              <a:rPr lang="en-US" dirty="0" err="1"/>
              <a:t>Cán</a:t>
            </a:r>
            <a:r>
              <a:rPr lang="en-US" dirty="0"/>
              <a:t> </a:t>
            </a:r>
            <a:r>
              <a:rPr lang="en-US" dirty="0" err="1"/>
              <a:t>bộ</a:t>
            </a:r>
            <a:r>
              <a:rPr lang="en-US" dirty="0"/>
              <a:t> </a:t>
            </a:r>
            <a:r>
              <a:rPr lang="en-US" dirty="0" err="1"/>
              <a:t>cho</a:t>
            </a:r>
            <a:r>
              <a:rPr lang="en-US" dirty="0"/>
              <a:t> </a:t>
            </a:r>
            <a:r>
              <a:rPr lang="en-US" dirty="0" err="1"/>
              <a:t>vay</a:t>
            </a:r>
            <a:endParaRPr lang="vi-VN" dirty="0"/>
          </a:p>
          <a:p>
            <a:pPr lvl="1"/>
            <a:r>
              <a:rPr lang="en-US" dirty="0"/>
              <a:t>Actor </a:t>
            </a:r>
            <a:r>
              <a:rPr lang="en-US" dirty="0" err="1"/>
              <a:t>phụ</a:t>
            </a:r>
            <a:r>
              <a:rPr lang="en-US" dirty="0"/>
              <a:t>: </a:t>
            </a:r>
            <a:r>
              <a:rPr lang="en-US" dirty="0" err="1"/>
              <a:t>Hệ</a:t>
            </a:r>
            <a:r>
              <a:rPr lang="en-US" dirty="0"/>
              <a:t> </a:t>
            </a:r>
            <a:r>
              <a:rPr lang="en-US" dirty="0" err="1"/>
              <a:t>thống</a:t>
            </a:r>
            <a:r>
              <a:rPr lang="en-US" dirty="0"/>
              <a:t> </a:t>
            </a:r>
            <a:r>
              <a:rPr lang="en-US" dirty="0" err="1"/>
              <a:t>xếp</a:t>
            </a:r>
            <a:r>
              <a:rPr lang="en-US" dirty="0"/>
              <a:t> </a:t>
            </a:r>
            <a:r>
              <a:rPr lang="en-US" dirty="0" err="1"/>
              <a:t>hạng</a:t>
            </a:r>
            <a:r>
              <a:rPr lang="en-US" dirty="0"/>
              <a:t> </a:t>
            </a:r>
            <a:r>
              <a:rPr lang="en-US" dirty="0" err="1"/>
              <a:t>tín</a:t>
            </a:r>
            <a:r>
              <a:rPr lang="en-US" dirty="0"/>
              <a:t> </a:t>
            </a:r>
            <a:r>
              <a:rPr lang="en-US" dirty="0" err="1"/>
              <a:t>dụng</a:t>
            </a:r>
            <a:endParaRPr lang="vi-VN" dirty="0"/>
          </a:p>
          <a:p>
            <a:endParaRPr lang="en-US" dirty="0"/>
          </a:p>
        </p:txBody>
      </p:sp>
      <p:sp>
        <p:nvSpPr>
          <p:cNvPr id="6" name="Title 5"/>
          <p:cNvSpPr>
            <a:spLocks noGrp="1"/>
          </p:cNvSpPr>
          <p:nvPr>
            <p:ph type="title"/>
          </p:nvPr>
        </p:nvSpPr>
        <p:spPr/>
        <p:txBody>
          <a:bodyPr/>
          <a:lstStyle/>
          <a:p>
            <a:r>
              <a:rPr lang="en-US" dirty="0"/>
              <a:t>Actor</a:t>
            </a:r>
          </a:p>
        </p:txBody>
      </p:sp>
    </p:spTree>
    <p:extLst>
      <p:ext uri="{BB962C8B-B14F-4D97-AF65-F5344CB8AC3E}">
        <p14:creationId xmlns:p14="http://schemas.microsoft.com/office/powerpoint/2010/main" val="2353662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138</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kết</a:t>
            </a:r>
            <a:r>
              <a:rPr lang="en-US" b="1" dirty="0">
                <a:solidFill>
                  <a:srgbClr val="FF0000"/>
                </a:solidFill>
              </a:rPr>
              <a:t> </a:t>
            </a:r>
            <a:r>
              <a:rPr lang="en-US" b="1" dirty="0" err="1">
                <a:solidFill>
                  <a:srgbClr val="FF0000"/>
                </a:solidFill>
              </a:rPr>
              <a:t>hợp</a:t>
            </a:r>
            <a:r>
              <a:rPr lang="en-US" b="1" dirty="0">
                <a:solidFill>
                  <a:srgbClr val="FF0000"/>
                </a:solidFill>
              </a:rPr>
              <a:t> (association)</a:t>
            </a:r>
            <a:r>
              <a:rPr lang="en-US" dirty="0">
                <a:solidFill>
                  <a:srgbClr val="FF0000"/>
                </a:solidFill>
              </a:rPr>
              <a:t> </a:t>
            </a:r>
            <a:r>
              <a:rPr lang="en-US" dirty="0" err="1"/>
              <a:t>giữa</a:t>
            </a:r>
            <a:r>
              <a:rPr lang="en-US" dirty="0"/>
              <a:t> </a:t>
            </a:r>
            <a:r>
              <a:rPr lang="en-US" b="1" i="1" dirty="0"/>
              <a:t>Actor</a:t>
            </a:r>
            <a:r>
              <a:rPr lang="en-US" dirty="0"/>
              <a:t> </a:t>
            </a:r>
            <a:r>
              <a:rPr lang="en-US" dirty="0" err="1"/>
              <a:t>và</a:t>
            </a:r>
            <a:r>
              <a:rPr lang="en-US" dirty="0"/>
              <a:t> </a:t>
            </a:r>
            <a:r>
              <a:rPr lang="en-US" b="1" i="1" dirty="0"/>
              <a:t>use case </a:t>
            </a:r>
            <a:r>
              <a:rPr lang="en-US" dirty="0" err="1"/>
              <a:t>thể</a:t>
            </a:r>
            <a:r>
              <a:rPr lang="en-US" dirty="0"/>
              <a:t> </a:t>
            </a:r>
            <a:r>
              <a:rPr lang="en-US" dirty="0" err="1"/>
              <a:t>hiện</a:t>
            </a:r>
            <a:r>
              <a:rPr lang="en-US" dirty="0"/>
              <a:t> </a:t>
            </a:r>
            <a:r>
              <a:rPr lang="en-US" dirty="0" err="1"/>
              <a:t>tương</a:t>
            </a:r>
            <a:r>
              <a:rPr lang="en-US" dirty="0"/>
              <a:t> </a:t>
            </a:r>
            <a:r>
              <a:rPr lang="en-US" dirty="0" err="1"/>
              <a:t>tác</a:t>
            </a:r>
            <a:r>
              <a:rPr lang="en-US" dirty="0"/>
              <a:t> </a:t>
            </a:r>
            <a:r>
              <a:rPr lang="en-US" dirty="0" err="1"/>
              <a:t>giữa</a:t>
            </a:r>
            <a:r>
              <a:rPr lang="en-US" dirty="0"/>
              <a:t> actor </a:t>
            </a:r>
            <a:r>
              <a:rPr lang="en-US" dirty="0" err="1"/>
              <a:t>và</a:t>
            </a:r>
            <a:r>
              <a:rPr lang="en-US" dirty="0"/>
              <a:t> </a:t>
            </a:r>
            <a:r>
              <a:rPr lang="en-US" dirty="0" err="1"/>
              <a:t>hệ</a:t>
            </a:r>
            <a:r>
              <a:rPr lang="en-US" dirty="0"/>
              <a:t> </a:t>
            </a:r>
            <a:r>
              <a:rPr lang="en-US" dirty="0" err="1"/>
              <a:t>thống</a:t>
            </a:r>
            <a:r>
              <a:rPr lang="en-US" dirty="0"/>
              <a:t>, </a:t>
            </a:r>
            <a:r>
              <a:rPr lang="en-US" dirty="0" err="1"/>
              <a:t>biểu</a:t>
            </a:r>
            <a:r>
              <a:rPr lang="en-US" dirty="0"/>
              <a:t> </a:t>
            </a:r>
            <a:r>
              <a:rPr lang="en-US" dirty="0" err="1"/>
              <a:t>diễn</a:t>
            </a:r>
            <a:r>
              <a:rPr lang="en-US" dirty="0"/>
              <a:t> </a:t>
            </a:r>
            <a:r>
              <a:rPr lang="en-US" dirty="0" err="1"/>
              <a:t>chức</a:t>
            </a:r>
            <a:r>
              <a:rPr lang="en-US" dirty="0"/>
              <a:t> </a:t>
            </a:r>
            <a:r>
              <a:rPr lang="en-US" dirty="0" err="1"/>
              <a:t>năng</a:t>
            </a:r>
            <a:r>
              <a:rPr lang="en-US" dirty="0"/>
              <a:t> </a:t>
            </a:r>
            <a:r>
              <a:rPr lang="en-US" dirty="0" err="1"/>
              <a:t>hữu</a:t>
            </a:r>
            <a:r>
              <a:rPr lang="en-US" dirty="0"/>
              <a:t> </a:t>
            </a:r>
            <a:r>
              <a:rPr lang="en-US" dirty="0" err="1"/>
              <a:t>ích</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các</a:t>
            </a:r>
            <a:r>
              <a:rPr lang="en-US" dirty="0"/>
              <a:t> actor. </a:t>
            </a:r>
          </a:p>
          <a:p>
            <a:r>
              <a:rPr lang="en-US" b="1" i="1" dirty="0"/>
              <a:t>Một actor </a:t>
            </a:r>
            <a:r>
              <a:rPr lang="en-US" dirty="0" err="1"/>
              <a:t>có</a:t>
            </a:r>
            <a:r>
              <a:rPr lang="en-US" dirty="0"/>
              <a:t> </a:t>
            </a:r>
            <a:r>
              <a:rPr lang="en-US" dirty="0" err="1"/>
              <a:t>thể</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b="1" i="1" dirty="0" err="1"/>
              <a:t>một</a:t>
            </a:r>
            <a:r>
              <a:rPr lang="en-US" b="1" i="1" dirty="0"/>
              <a:t> </a:t>
            </a:r>
            <a:r>
              <a:rPr lang="en-US" b="1" i="1" dirty="0" err="1"/>
              <a:t>hoặc</a:t>
            </a:r>
            <a:r>
              <a:rPr lang="en-US" b="1" i="1" dirty="0"/>
              <a:t> </a:t>
            </a:r>
            <a:r>
              <a:rPr lang="en-US" b="1" i="1" dirty="0" err="1"/>
              <a:t>nhiều</a:t>
            </a:r>
            <a:r>
              <a:rPr lang="en-US" b="1" i="1" dirty="0"/>
              <a:t> use case</a:t>
            </a:r>
            <a:r>
              <a:rPr lang="en-US" dirty="0"/>
              <a:t>.</a:t>
            </a:r>
          </a:p>
          <a:p>
            <a:endParaRPr lang="en-US" dirty="0"/>
          </a:p>
        </p:txBody>
      </p:sp>
      <p:sp>
        <p:nvSpPr>
          <p:cNvPr id="6" name="Title 5"/>
          <p:cNvSpPr>
            <a:spLocks noGrp="1"/>
          </p:cNvSpPr>
          <p:nvPr>
            <p:ph type="title"/>
          </p:nvPr>
        </p:nvSpPr>
        <p:spPr/>
        <p:txBody>
          <a:bodyPr>
            <a:noAutofit/>
          </a:bodyPr>
          <a:lstStyle/>
          <a:p>
            <a:r>
              <a:rPr lang="en-US" sz="3600" dirty="0" err="1"/>
              <a:t>Quan</a:t>
            </a:r>
            <a:r>
              <a:rPr lang="en-US" sz="3600" dirty="0"/>
              <a:t> </a:t>
            </a:r>
            <a:r>
              <a:rPr lang="en-US" sz="3600" dirty="0" err="1"/>
              <a:t>hệ</a:t>
            </a:r>
            <a:r>
              <a:rPr lang="en-US" sz="3600" dirty="0"/>
              <a:t> </a:t>
            </a:r>
            <a:r>
              <a:rPr lang="en-US" sz="3600" dirty="0" err="1"/>
              <a:t>giữa</a:t>
            </a:r>
            <a:r>
              <a:rPr lang="en-US" sz="3600" dirty="0"/>
              <a:t> Actors </a:t>
            </a:r>
            <a:r>
              <a:rPr lang="en-US" sz="3600" dirty="0" err="1"/>
              <a:t>và</a:t>
            </a:r>
            <a:r>
              <a:rPr lang="en-US" sz="3600" dirty="0"/>
              <a:t> use cases: Association</a:t>
            </a:r>
            <a:endParaRPr lang="en-US" sz="3200" dirty="0"/>
          </a:p>
        </p:txBody>
      </p:sp>
      <p:pic>
        <p:nvPicPr>
          <p:cNvPr id="7" name="Picture 6"/>
          <p:cNvPicPr>
            <a:picLocks noChangeAspect="1"/>
          </p:cNvPicPr>
          <p:nvPr/>
        </p:nvPicPr>
        <p:blipFill>
          <a:blip r:embed="rId2"/>
          <a:stretch>
            <a:fillRect/>
          </a:stretch>
        </p:blipFill>
        <p:spPr>
          <a:xfrm>
            <a:off x="3454400" y="4022109"/>
            <a:ext cx="4298406" cy="1524179"/>
          </a:xfrm>
          <a:prstGeom prst="rect">
            <a:avLst/>
          </a:prstGeom>
        </p:spPr>
      </p:pic>
    </p:spTree>
    <p:extLst>
      <p:ext uri="{BB962C8B-B14F-4D97-AF65-F5344CB8AC3E}">
        <p14:creationId xmlns:p14="http://schemas.microsoft.com/office/powerpoint/2010/main" val="35623317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139</a:t>
            </a:fld>
            <a:endParaRPr lang="en-US"/>
          </a:p>
        </p:txBody>
      </p:sp>
      <p:sp>
        <p:nvSpPr>
          <p:cNvPr id="5" name="Content Placeholder 4"/>
          <p:cNvSpPr>
            <a:spLocks noGrp="1"/>
          </p:cNvSpPr>
          <p:nvPr>
            <p:ph idx="1"/>
          </p:nvPr>
        </p:nvSpPr>
        <p:spPr/>
        <p:txBody>
          <a:bodyPr/>
          <a:lstStyle/>
          <a:p>
            <a:r>
              <a:rPr lang="en-US" dirty="0" err="1"/>
              <a:t>Các</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use case </a:t>
            </a:r>
            <a:r>
              <a:rPr lang="en-US" dirty="0" err="1"/>
              <a:t>và</a:t>
            </a:r>
            <a:r>
              <a:rPr lang="en-US" dirty="0"/>
              <a:t> use case</a:t>
            </a:r>
          </a:p>
          <a:p>
            <a:pPr lvl="1"/>
            <a:r>
              <a:rPr lang="en-US" dirty="0" err="1"/>
              <a:t>Quan</a:t>
            </a:r>
            <a:r>
              <a:rPr lang="en-US" dirty="0"/>
              <a:t> </a:t>
            </a:r>
            <a:r>
              <a:rPr lang="en-US" dirty="0" err="1"/>
              <a:t>hệ</a:t>
            </a:r>
            <a:r>
              <a:rPr lang="en-US" dirty="0"/>
              <a:t> &lt;&lt;Include&gt;&gt;</a:t>
            </a:r>
            <a:endParaRPr lang="vi-VN" dirty="0"/>
          </a:p>
          <a:p>
            <a:pPr lvl="1"/>
            <a:r>
              <a:rPr lang="en-US" dirty="0" err="1"/>
              <a:t>Quan</a:t>
            </a:r>
            <a:r>
              <a:rPr lang="en-US" dirty="0"/>
              <a:t> </a:t>
            </a:r>
            <a:r>
              <a:rPr lang="en-US" dirty="0" err="1"/>
              <a:t>hệ</a:t>
            </a:r>
            <a:r>
              <a:rPr lang="en-US" dirty="0"/>
              <a:t> &lt;&lt;Extend&gt;&gt;</a:t>
            </a:r>
            <a:endParaRPr lang="vi-VN" dirty="0"/>
          </a:p>
          <a:p>
            <a:pPr lvl="1"/>
            <a:r>
              <a:rPr lang="en-US" dirty="0" err="1"/>
              <a:t>Quan</a:t>
            </a:r>
            <a:r>
              <a:rPr lang="en-US" dirty="0"/>
              <a:t> </a:t>
            </a:r>
            <a:r>
              <a:rPr lang="en-US" dirty="0" err="1"/>
              <a:t>hệ</a:t>
            </a:r>
            <a:r>
              <a:rPr lang="en-US" dirty="0"/>
              <a:t> Generalization</a:t>
            </a:r>
            <a:endParaRPr lang="vi-VN" dirty="0"/>
          </a:p>
          <a:p>
            <a:endParaRPr lang="en-US" dirty="0"/>
          </a:p>
        </p:txBody>
      </p:sp>
      <p:sp>
        <p:nvSpPr>
          <p:cNvPr id="6" name="Title 5"/>
          <p:cNvSpPr>
            <a:spLocks noGrp="1"/>
          </p:cNvSpPr>
          <p:nvPr>
            <p:ph type="title"/>
          </p:nvPr>
        </p:nvSpPr>
        <p:spPr/>
        <p:txBody>
          <a:bodyPr>
            <a:normAutofit fontScale="90000"/>
          </a:bodyPr>
          <a:lstStyle/>
          <a:p>
            <a:r>
              <a:rPr lang="en-US" sz="5400" dirty="0" err="1"/>
              <a:t>Quan</a:t>
            </a:r>
            <a:r>
              <a:rPr lang="en-US" sz="5400" dirty="0"/>
              <a:t> </a:t>
            </a:r>
            <a:r>
              <a:rPr lang="en-US" sz="5400" dirty="0" err="1"/>
              <a:t>hệ</a:t>
            </a:r>
            <a:r>
              <a:rPr lang="en-US" sz="5400" dirty="0"/>
              <a:t> </a:t>
            </a:r>
            <a:r>
              <a:rPr lang="en-US" sz="5400" dirty="0" err="1"/>
              <a:t>giữa</a:t>
            </a:r>
            <a:r>
              <a:rPr lang="en-US" sz="5400" dirty="0"/>
              <a:t> use case </a:t>
            </a:r>
            <a:r>
              <a:rPr lang="en-US" sz="5400" dirty="0" err="1"/>
              <a:t>và</a:t>
            </a:r>
            <a:r>
              <a:rPr lang="en-US" sz="5400" dirty="0"/>
              <a:t> use cases</a:t>
            </a:r>
            <a:endParaRPr lang="en-US" dirty="0"/>
          </a:p>
        </p:txBody>
      </p:sp>
    </p:spTree>
    <p:extLst>
      <p:ext uri="{BB962C8B-B14F-4D97-AF65-F5344CB8AC3E}">
        <p14:creationId xmlns:p14="http://schemas.microsoft.com/office/powerpoint/2010/main" val="37746783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5E0F31-4CEE-4595-8925-95D44F48194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01B2E0E-F58E-4F5D-8F3D-B29A4265A7E2}"/>
              </a:ext>
            </a:extLst>
          </p:cNvPr>
          <p:cNvSpPr>
            <a:spLocks noGrp="1"/>
          </p:cNvSpPr>
          <p:nvPr>
            <p:ph type="sldNum" sz="quarter" idx="12"/>
          </p:nvPr>
        </p:nvSpPr>
        <p:spPr/>
        <p:txBody>
          <a:bodyPr/>
          <a:lstStyle/>
          <a:p>
            <a:fld id="{401CF334-2D5C-4859-84A6-CA7E6E43FAEB}" type="slidenum">
              <a:rPr lang="en-US" smtClean="0"/>
              <a:t>14</a:t>
            </a:fld>
            <a:endParaRPr lang="en-US"/>
          </a:p>
        </p:txBody>
      </p:sp>
      <p:sp>
        <p:nvSpPr>
          <p:cNvPr id="5" name="Content Placeholder 4">
            <a:extLst>
              <a:ext uri="{FF2B5EF4-FFF2-40B4-BE49-F238E27FC236}">
                <a16:creationId xmlns:a16="http://schemas.microsoft.com/office/drawing/2014/main" id="{405D339A-F25A-47F1-89D0-59387AFF5377}"/>
              </a:ext>
            </a:extLst>
          </p:cNvPr>
          <p:cNvSpPr>
            <a:spLocks noGrp="1"/>
          </p:cNvSpPr>
          <p:nvPr>
            <p:ph idx="1"/>
          </p:nvPr>
        </p:nvSpPr>
        <p:spPr/>
        <p:txBody>
          <a:bodyPr/>
          <a:lstStyle/>
          <a:p>
            <a:r>
              <a:rPr lang="en-US" dirty="0" err="1"/>
              <a:t>Các</a:t>
            </a:r>
            <a:r>
              <a:rPr lang="en-US" dirty="0"/>
              <a:t> </a:t>
            </a:r>
            <a:r>
              <a:rPr lang="en-US" dirty="0" err="1"/>
              <a:t>khái</a:t>
            </a:r>
            <a:r>
              <a:rPr lang="en-US" dirty="0"/>
              <a:t> </a:t>
            </a:r>
            <a:r>
              <a:rPr lang="en-US" dirty="0" err="1"/>
              <a:t>niệm</a:t>
            </a:r>
            <a:r>
              <a:rPr lang="en-US" dirty="0"/>
              <a:t> </a:t>
            </a:r>
            <a:r>
              <a:rPr lang="en-US" dirty="0" err="1"/>
              <a:t>tổng</a:t>
            </a:r>
            <a:r>
              <a:rPr lang="en-US" dirty="0"/>
              <a:t> </a:t>
            </a:r>
            <a:r>
              <a:rPr lang="en-US" dirty="0" err="1"/>
              <a:t>quan</a:t>
            </a:r>
            <a:r>
              <a:rPr lang="en-US" dirty="0"/>
              <a:t> </a:t>
            </a:r>
            <a:r>
              <a:rPr lang="en-US" dirty="0" err="1"/>
              <a:t>về</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a:p>
            <a:r>
              <a:rPr lang="en-US" dirty="0" err="1"/>
              <a:t>Các</a:t>
            </a:r>
            <a:r>
              <a:rPr lang="en-US" dirty="0"/>
              <a:t> </a:t>
            </a:r>
            <a:r>
              <a:rPr lang="en-US" dirty="0" err="1"/>
              <a:t>vần</a:t>
            </a:r>
            <a:r>
              <a:rPr lang="en-US" dirty="0"/>
              <a:t> </a:t>
            </a:r>
            <a:r>
              <a:rPr lang="en-US" dirty="0" err="1"/>
              <a:t>đề</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a:p>
            <a:r>
              <a:rPr lang="en-US" dirty="0" err="1"/>
              <a:t>Các</a:t>
            </a:r>
            <a:r>
              <a:rPr lang="en-US" dirty="0"/>
              <a:t> </a:t>
            </a:r>
            <a:r>
              <a:rPr lang="en-US" dirty="0" err="1"/>
              <a:t>ph</a:t>
            </a:r>
            <a:r>
              <a:rPr lang="vi-VN" dirty="0"/>
              <a:t>ư</a:t>
            </a:r>
            <a:r>
              <a:rPr lang="en-US" dirty="0" err="1"/>
              <a:t>ơng</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a:p>
            <a:r>
              <a:rPr lang="en-US" dirty="0" err="1"/>
              <a:t>Các</a:t>
            </a:r>
            <a:r>
              <a:rPr lang="en-US" dirty="0"/>
              <a:t> </a:t>
            </a:r>
            <a:r>
              <a:rPr lang="en-US" dirty="0" err="1"/>
              <a:t>hoạt</a:t>
            </a:r>
            <a:r>
              <a:rPr lang="en-US" dirty="0"/>
              <a:t> </a:t>
            </a:r>
            <a:r>
              <a:rPr lang="en-US" dirty="0" err="1"/>
              <a:t>động</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p:txBody>
      </p:sp>
      <p:sp>
        <p:nvSpPr>
          <p:cNvPr id="6" name="Title 5">
            <a:extLst>
              <a:ext uri="{FF2B5EF4-FFF2-40B4-BE49-F238E27FC236}">
                <a16:creationId xmlns:a16="http://schemas.microsoft.com/office/drawing/2014/main" id="{86CF4461-F2E8-4ADE-B18B-ECC2A3805528}"/>
              </a:ext>
            </a:extLst>
          </p:cNvPr>
          <p:cNvSpPr>
            <a:spLocks noGrp="1"/>
          </p:cNvSpPr>
          <p:nvPr>
            <p:ph type="title"/>
          </p:nvPr>
        </p:nvSpPr>
        <p:spPr/>
        <p:txBody>
          <a:bodyPr/>
          <a:lstStyle/>
          <a:p>
            <a:r>
              <a:rPr lang="en-US" dirty="0" err="1"/>
              <a:t>Nội</a:t>
            </a:r>
            <a:r>
              <a:rPr lang="en-US" dirty="0"/>
              <a:t> dung</a:t>
            </a:r>
          </a:p>
        </p:txBody>
      </p:sp>
    </p:spTree>
    <p:extLst>
      <p:ext uri="{BB962C8B-B14F-4D97-AF65-F5344CB8AC3E}">
        <p14:creationId xmlns:p14="http://schemas.microsoft.com/office/powerpoint/2010/main" val="4867480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140</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&lt;&lt;Include&gt;&gt;</a:t>
            </a:r>
          </a:p>
          <a:p>
            <a:pPr lvl="1"/>
            <a:r>
              <a:rPr lang="vi-VN" sz="2400" dirty="0"/>
              <a:t>Một </a:t>
            </a:r>
            <a:r>
              <a:rPr lang="vi-VN" sz="2400" b="1" i="1" dirty="0"/>
              <a:t>Use Case (Base use case) </a:t>
            </a:r>
            <a:r>
              <a:rPr lang="vi-VN" sz="2400" dirty="0"/>
              <a:t>có thể bao gồm chức năng của use case khác (</a:t>
            </a:r>
            <a:r>
              <a:rPr lang="vi-VN" sz="2400" i="1" dirty="0"/>
              <a:t>include use case) </a:t>
            </a:r>
            <a:r>
              <a:rPr lang="vi-VN" sz="2400" dirty="0"/>
              <a:t>như là một phần trong quá trình xử lý của chính nó. Hành vi của </a:t>
            </a:r>
            <a:r>
              <a:rPr lang="vi-VN" sz="2400" b="1" i="1" dirty="0"/>
              <a:t>base use case </a:t>
            </a:r>
            <a:r>
              <a:rPr lang="vi-VN" sz="2400" dirty="0"/>
              <a:t>phụ thuộc vào kết quả của </a:t>
            </a:r>
            <a:r>
              <a:rPr lang="vi-VN" sz="2400" b="1" i="1" dirty="0"/>
              <a:t>included use case</a:t>
            </a:r>
            <a:r>
              <a:rPr lang="vi-VN" sz="2400" dirty="0"/>
              <a:t>.</a:t>
            </a:r>
          </a:p>
          <a:p>
            <a:pPr lvl="1"/>
            <a:r>
              <a:rPr lang="vi-VN" sz="2400" dirty="0"/>
              <a:t>Một included use case có thể quan hệ với nhiều base use case khác</a:t>
            </a:r>
          </a:p>
          <a:p>
            <a:r>
              <a:rPr lang="vi-VN" b="1" dirty="0"/>
              <a:t>Ký hiệu quan hệ &lt;&lt;include&gt;&gt; trong UML </a:t>
            </a:r>
          </a:p>
          <a:p>
            <a:endParaRPr lang="en-US" dirty="0"/>
          </a:p>
        </p:txBody>
      </p:sp>
      <p:sp>
        <p:nvSpPr>
          <p:cNvPr id="6" name="Title 5"/>
          <p:cNvSpPr>
            <a:spLocks noGrp="1"/>
          </p:cNvSpPr>
          <p:nvPr>
            <p:ph type="title"/>
          </p:nvPr>
        </p:nvSpPr>
        <p:spPr/>
        <p:txBody>
          <a:bodyPr/>
          <a:lstStyle/>
          <a:p>
            <a:r>
              <a:rPr lang="en-US" sz="4800" dirty="0" err="1"/>
              <a:t>Quan</a:t>
            </a:r>
            <a:r>
              <a:rPr lang="en-US" sz="4800" dirty="0"/>
              <a:t> </a:t>
            </a:r>
            <a:r>
              <a:rPr lang="en-US" sz="4800" dirty="0" err="1"/>
              <a:t>hệ</a:t>
            </a:r>
            <a:r>
              <a:rPr lang="en-US" sz="4800" dirty="0"/>
              <a:t> </a:t>
            </a:r>
            <a:r>
              <a:rPr lang="en-US" sz="4800" dirty="0" err="1"/>
              <a:t>giữa</a:t>
            </a:r>
            <a:r>
              <a:rPr lang="en-US" sz="4800" dirty="0"/>
              <a:t> use case </a:t>
            </a:r>
            <a:r>
              <a:rPr lang="en-US" sz="4800" dirty="0" err="1"/>
              <a:t>và</a:t>
            </a:r>
            <a:r>
              <a:rPr lang="en-US" sz="4800" dirty="0"/>
              <a:t> use cases</a:t>
            </a:r>
            <a:endParaRPr lang="en-US" dirty="0"/>
          </a:p>
        </p:txBody>
      </p:sp>
      <p:pic>
        <p:nvPicPr>
          <p:cNvPr id="7" name="Picture 6"/>
          <p:cNvPicPr>
            <a:picLocks noChangeAspect="1"/>
          </p:cNvPicPr>
          <p:nvPr/>
        </p:nvPicPr>
        <p:blipFill>
          <a:blip r:embed="rId2"/>
          <a:stretch>
            <a:fillRect/>
          </a:stretch>
        </p:blipFill>
        <p:spPr>
          <a:xfrm>
            <a:off x="2089167" y="4806788"/>
            <a:ext cx="7404066" cy="1353264"/>
          </a:xfrm>
          <a:prstGeom prst="rect">
            <a:avLst/>
          </a:prstGeom>
        </p:spPr>
      </p:pic>
    </p:spTree>
    <p:extLst>
      <p:ext uri="{BB962C8B-B14F-4D97-AF65-F5344CB8AC3E}">
        <p14:creationId xmlns:p14="http://schemas.microsoft.com/office/powerpoint/2010/main" val="254145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141</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&lt;&lt;Include&gt;&gt;</a:t>
            </a:r>
          </a:p>
          <a:p>
            <a:pPr marL="365760" lvl="1" indent="0">
              <a:buNone/>
            </a:pPr>
            <a:r>
              <a:rPr lang="vi-VN" dirty="0"/>
              <a:t>Ví dụ: Sinh viên thực hiện việc </a:t>
            </a:r>
            <a:r>
              <a:rPr lang="vi-VN" b="1" i="1" dirty="0"/>
              <a:t>xem điểm </a:t>
            </a:r>
            <a:r>
              <a:rPr lang="vi-VN" dirty="0"/>
              <a:t>tuỳ thuộc vào kết quả của hoạt động </a:t>
            </a:r>
            <a:r>
              <a:rPr lang="vi-VN" b="1" i="1" dirty="0"/>
              <a:t>đăng nhập</a:t>
            </a:r>
            <a:endParaRPr lang="en-US" b="1" i="1" dirty="0"/>
          </a:p>
        </p:txBody>
      </p:sp>
      <p:sp>
        <p:nvSpPr>
          <p:cNvPr id="6" name="Title 5"/>
          <p:cNvSpPr>
            <a:spLocks noGrp="1"/>
          </p:cNvSpPr>
          <p:nvPr>
            <p:ph type="title"/>
          </p:nvPr>
        </p:nvSpPr>
        <p:spPr/>
        <p:txBody>
          <a:bodyPr/>
          <a:lstStyle/>
          <a:p>
            <a:r>
              <a:rPr lang="en-US" sz="4800" dirty="0" err="1"/>
              <a:t>Quan</a:t>
            </a:r>
            <a:r>
              <a:rPr lang="en-US" sz="4800" dirty="0"/>
              <a:t> </a:t>
            </a:r>
            <a:r>
              <a:rPr lang="en-US" sz="4800" dirty="0" err="1"/>
              <a:t>hệ</a:t>
            </a:r>
            <a:r>
              <a:rPr lang="en-US" sz="4800" dirty="0"/>
              <a:t> </a:t>
            </a:r>
            <a:r>
              <a:rPr lang="en-US" sz="4800" dirty="0" err="1"/>
              <a:t>giữa</a:t>
            </a:r>
            <a:r>
              <a:rPr lang="en-US" sz="4800" dirty="0"/>
              <a:t> use case </a:t>
            </a:r>
            <a:r>
              <a:rPr lang="en-US" sz="4800" dirty="0" err="1"/>
              <a:t>và</a:t>
            </a:r>
            <a:r>
              <a:rPr lang="en-US" sz="4800" dirty="0"/>
              <a:t> use cases</a:t>
            </a:r>
            <a:endParaRPr lang="en-US" dirty="0"/>
          </a:p>
        </p:txBody>
      </p:sp>
      <p:pic>
        <p:nvPicPr>
          <p:cNvPr id="7" name="Picture 6"/>
          <p:cNvPicPr>
            <a:picLocks noChangeAspect="1"/>
          </p:cNvPicPr>
          <p:nvPr/>
        </p:nvPicPr>
        <p:blipFill>
          <a:blip r:embed="rId2"/>
          <a:stretch>
            <a:fillRect/>
          </a:stretch>
        </p:blipFill>
        <p:spPr>
          <a:xfrm>
            <a:off x="1323491" y="3626985"/>
            <a:ext cx="9545017" cy="1808994"/>
          </a:xfrm>
          <a:prstGeom prst="rect">
            <a:avLst/>
          </a:prstGeom>
        </p:spPr>
      </p:pic>
    </p:spTree>
    <p:extLst>
      <p:ext uri="{BB962C8B-B14F-4D97-AF65-F5344CB8AC3E}">
        <p14:creationId xmlns:p14="http://schemas.microsoft.com/office/powerpoint/2010/main" val="21497299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142</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&lt;&lt;Extend&gt;&gt;</a:t>
            </a:r>
          </a:p>
          <a:p>
            <a:pPr lvl="1"/>
            <a:r>
              <a:rPr lang="en-US" sz="2400" b="1" dirty="0"/>
              <a:t>Extend</a:t>
            </a:r>
            <a:r>
              <a:rPr lang="en-US" sz="2400" dirty="0"/>
              <a:t> </a:t>
            </a:r>
            <a:r>
              <a:rPr lang="en-US" sz="2400" dirty="0" err="1"/>
              <a:t>là</a:t>
            </a:r>
            <a:r>
              <a:rPr lang="en-US" sz="2400" dirty="0"/>
              <a:t> </a:t>
            </a:r>
            <a:r>
              <a:rPr lang="en-US" sz="2400" dirty="0" err="1"/>
              <a:t>một</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chỉ</a:t>
            </a:r>
            <a:r>
              <a:rPr lang="en-US" sz="2400" dirty="0"/>
              <a:t> </a:t>
            </a:r>
            <a:r>
              <a:rPr lang="en-US" sz="2400" dirty="0" err="1"/>
              <a:t>định</a:t>
            </a:r>
            <a:r>
              <a:rPr lang="en-US" sz="2400" dirty="0"/>
              <a:t> </a:t>
            </a:r>
            <a:r>
              <a:rPr lang="en-US" sz="2400" dirty="0" err="1"/>
              <a:t>cách</a:t>
            </a:r>
            <a:r>
              <a:rPr lang="en-US" sz="2400" dirty="0"/>
              <a:t> </a:t>
            </a:r>
            <a:r>
              <a:rPr lang="en-US" sz="2400" dirty="0" err="1"/>
              <a:t>thức</a:t>
            </a:r>
            <a:r>
              <a:rPr lang="en-US" sz="2400" dirty="0"/>
              <a:t> </a:t>
            </a:r>
            <a:r>
              <a:rPr lang="en-US" sz="2400" dirty="0" err="1"/>
              <a:t>và</a:t>
            </a:r>
            <a:r>
              <a:rPr lang="en-US" sz="2400" dirty="0"/>
              <a:t> </a:t>
            </a:r>
            <a:r>
              <a:rPr lang="en-US" sz="2400" dirty="0" err="1"/>
              <a:t>thời</a:t>
            </a:r>
            <a:r>
              <a:rPr lang="en-US" sz="2400" dirty="0"/>
              <a:t> </a:t>
            </a:r>
            <a:r>
              <a:rPr lang="en-US" sz="2400" dirty="0" err="1"/>
              <a:t>điểm</a:t>
            </a:r>
            <a:r>
              <a:rPr lang="en-US" sz="2400" dirty="0"/>
              <a:t> </a:t>
            </a:r>
            <a:r>
              <a:rPr lang="en-US" sz="2400" dirty="0" err="1"/>
              <a:t>mà</a:t>
            </a:r>
            <a:r>
              <a:rPr lang="en-US" sz="2400" dirty="0"/>
              <a:t> </a:t>
            </a:r>
            <a:r>
              <a:rPr lang="en-US" sz="2400" dirty="0" err="1"/>
              <a:t>hành</a:t>
            </a:r>
            <a:r>
              <a:rPr lang="en-US" sz="2400" dirty="0"/>
              <a:t> vi </a:t>
            </a:r>
            <a:r>
              <a:rPr lang="en-US" sz="2400" dirty="0" err="1"/>
              <a:t>của</a:t>
            </a:r>
            <a:r>
              <a:rPr lang="en-US" sz="2400" dirty="0"/>
              <a:t> </a:t>
            </a:r>
            <a:r>
              <a:rPr lang="en-US" sz="2400" b="1" dirty="0"/>
              <a:t>extending use case</a:t>
            </a:r>
            <a:r>
              <a:rPr lang="en-US" sz="2400" dirty="0"/>
              <a:t> (</a:t>
            </a:r>
            <a:r>
              <a:rPr lang="en-US" sz="2400" dirty="0" err="1"/>
              <a:t>tùy</a:t>
            </a:r>
            <a:r>
              <a:rPr lang="en-US" sz="2400" dirty="0"/>
              <a:t> </a:t>
            </a:r>
            <a:r>
              <a:rPr lang="en-US" sz="2400" dirty="0" err="1"/>
              <a:t>chọn</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chèn</a:t>
            </a:r>
            <a:r>
              <a:rPr lang="en-US" sz="2400" dirty="0"/>
              <a:t> </a:t>
            </a:r>
            <a:r>
              <a:rPr lang="en-US" sz="2400" dirty="0" err="1"/>
              <a:t>vào</a:t>
            </a:r>
            <a:r>
              <a:rPr lang="en-US" sz="2400" dirty="0"/>
              <a:t> </a:t>
            </a:r>
            <a:r>
              <a:rPr lang="en-US" sz="2400" dirty="0" err="1"/>
              <a:t>hành</a:t>
            </a:r>
            <a:r>
              <a:rPr lang="en-US" sz="2400" dirty="0"/>
              <a:t> vi </a:t>
            </a:r>
            <a:r>
              <a:rPr lang="en-US" sz="2400" dirty="0" err="1"/>
              <a:t>của</a:t>
            </a:r>
            <a:r>
              <a:rPr lang="en-US" sz="2400" dirty="0"/>
              <a:t> </a:t>
            </a:r>
            <a:r>
              <a:rPr lang="en-US" sz="2400" b="1" dirty="0"/>
              <a:t>base use case</a:t>
            </a:r>
            <a:r>
              <a:rPr lang="en-US" sz="2400" dirty="0"/>
              <a:t>.</a:t>
            </a:r>
          </a:p>
          <a:p>
            <a:pPr lvl="1"/>
            <a:r>
              <a:rPr lang="en-US" sz="2400" b="1" dirty="0"/>
              <a:t>Base use case</a:t>
            </a:r>
            <a:r>
              <a:rPr lang="en-US" sz="2400" dirty="0"/>
              <a:t> </a:t>
            </a:r>
            <a:r>
              <a:rPr lang="en-US" sz="2400" dirty="0" err="1"/>
              <a:t>độc</a:t>
            </a:r>
            <a:r>
              <a:rPr lang="en-US" sz="2400" dirty="0"/>
              <a:t> </a:t>
            </a:r>
            <a:r>
              <a:rPr lang="en-US" sz="2400" dirty="0" err="1"/>
              <a:t>lập</a:t>
            </a:r>
            <a:r>
              <a:rPr lang="en-US" sz="2400" dirty="0"/>
              <a:t>, </a:t>
            </a:r>
            <a:r>
              <a:rPr lang="en-US" sz="2400" dirty="0" err="1"/>
              <a:t>có</a:t>
            </a:r>
            <a:r>
              <a:rPr lang="en-US" sz="2400" dirty="0"/>
              <a:t> ý </a:t>
            </a:r>
            <a:r>
              <a:rPr lang="en-US" sz="2400" dirty="0" err="1"/>
              <a:t>nghĩa</a:t>
            </a:r>
            <a:r>
              <a:rPr lang="en-US" sz="2400" dirty="0"/>
              <a:t> </a:t>
            </a:r>
            <a:r>
              <a:rPr lang="en-US" sz="2400" dirty="0" err="1"/>
              <a:t>riêng</a:t>
            </a:r>
            <a:r>
              <a:rPr lang="en-US" sz="2400" dirty="0"/>
              <a:t> </a:t>
            </a:r>
            <a:r>
              <a:rPr lang="en-US" sz="2400" dirty="0" err="1"/>
              <a:t>không</a:t>
            </a:r>
            <a:r>
              <a:rPr lang="en-US" sz="2400" dirty="0"/>
              <a:t> </a:t>
            </a:r>
            <a:r>
              <a:rPr lang="en-US" sz="2400" dirty="0" err="1"/>
              <a:t>phụ</a:t>
            </a:r>
            <a:r>
              <a:rPr lang="en-US" sz="2400" dirty="0"/>
              <a:t> </a:t>
            </a:r>
            <a:r>
              <a:rPr lang="en-US" sz="2400" dirty="0" err="1"/>
              <a:t>thuộc</a:t>
            </a:r>
            <a:r>
              <a:rPr lang="en-US" sz="2400" dirty="0"/>
              <a:t> </a:t>
            </a:r>
            <a:r>
              <a:rPr lang="en-US" sz="2400" dirty="0" err="1"/>
              <a:t>vào</a:t>
            </a:r>
            <a:r>
              <a:rPr lang="en-US" sz="2400" dirty="0"/>
              <a:t> </a:t>
            </a:r>
            <a:r>
              <a:rPr lang="en-US" sz="2400" b="1" dirty="0"/>
              <a:t>use case extending</a:t>
            </a:r>
            <a:r>
              <a:rPr lang="en-US" b="1" dirty="0"/>
              <a:t>.</a:t>
            </a:r>
            <a:endParaRPr lang="vi-VN" b="1" dirty="0"/>
          </a:p>
          <a:p>
            <a:r>
              <a:rPr lang="en-US" b="1" dirty="0" err="1"/>
              <a:t>Ký</a:t>
            </a:r>
            <a:r>
              <a:rPr lang="en-US" b="1" dirty="0"/>
              <a:t> </a:t>
            </a:r>
            <a:r>
              <a:rPr lang="en-US" b="1" dirty="0" err="1"/>
              <a:t>hiệu</a:t>
            </a:r>
            <a:r>
              <a:rPr lang="en-US" b="1" dirty="0"/>
              <a:t> </a:t>
            </a:r>
            <a:r>
              <a:rPr lang="en-US" b="1" dirty="0" err="1"/>
              <a:t>quan</a:t>
            </a:r>
            <a:r>
              <a:rPr lang="en-US" b="1" dirty="0"/>
              <a:t> </a:t>
            </a:r>
            <a:r>
              <a:rPr lang="en-US" b="1" dirty="0" err="1"/>
              <a:t>hệ</a:t>
            </a:r>
            <a:r>
              <a:rPr lang="en-US" b="1" dirty="0"/>
              <a:t> &lt;&lt;Extend&gt;&gt; </a:t>
            </a:r>
            <a:r>
              <a:rPr lang="en-US" b="1" dirty="0" err="1"/>
              <a:t>trong</a:t>
            </a:r>
            <a:r>
              <a:rPr lang="en-US" b="1" dirty="0"/>
              <a:t> UML</a:t>
            </a:r>
          </a:p>
          <a:p>
            <a:endParaRPr lang="en-US" dirty="0"/>
          </a:p>
        </p:txBody>
      </p:sp>
      <p:sp>
        <p:nvSpPr>
          <p:cNvPr id="6" name="Title 5"/>
          <p:cNvSpPr>
            <a:spLocks noGrp="1"/>
          </p:cNvSpPr>
          <p:nvPr>
            <p:ph type="title"/>
          </p:nvPr>
        </p:nvSpPr>
        <p:spPr/>
        <p:txBody>
          <a:bodyPr/>
          <a:lstStyle/>
          <a:p>
            <a:r>
              <a:rPr lang="en-US" sz="4800" dirty="0" err="1"/>
              <a:t>Quan</a:t>
            </a:r>
            <a:r>
              <a:rPr lang="en-US" sz="4800" dirty="0"/>
              <a:t> </a:t>
            </a:r>
            <a:r>
              <a:rPr lang="en-US" sz="4800" dirty="0" err="1"/>
              <a:t>hệ</a:t>
            </a:r>
            <a:r>
              <a:rPr lang="en-US" sz="4800" dirty="0"/>
              <a:t> </a:t>
            </a:r>
            <a:r>
              <a:rPr lang="en-US" sz="4800" dirty="0" err="1"/>
              <a:t>giữa</a:t>
            </a:r>
            <a:r>
              <a:rPr lang="en-US" sz="4800" dirty="0"/>
              <a:t> use case </a:t>
            </a:r>
            <a:r>
              <a:rPr lang="en-US" sz="4800" dirty="0" err="1"/>
              <a:t>và</a:t>
            </a:r>
            <a:r>
              <a:rPr lang="en-US" sz="4800" dirty="0"/>
              <a:t> use cases</a:t>
            </a:r>
            <a:endParaRPr lang="en-US" dirty="0"/>
          </a:p>
        </p:txBody>
      </p:sp>
      <p:pic>
        <p:nvPicPr>
          <p:cNvPr id="7" name="Picture 6"/>
          <p:cNvPicPr>
            <a:picLocks noChangeAspect="1"/>
          </p:cNvPicPr>
          <p:nvPr/>
        </p:nvPicPr>
        <p:blipFill>
          <a:blip r:embed="rId2"/>
          <a:stretch>
            <a:fillRect/>
          </a:stretch>
        </p:blipFill>
        <p:spPr>
          <a:xfrm>
            <a:off x="2416313" y="4992659"/>
            <a:ext cx="7359374" cy="1196647"/>
          </a:xfrm>
          <a:prstGeom prst="rect">
            <a:avLst/>
          </a:prstGeom>
        </p:spPr>
      </p:pic>
    </p:spTree>
    <p:extLst>
      <p:ext uri="{BB962C8B-B14F-4D97-AF65-F5344CB8AC3E}">
        <p14:creationId xmlns:p14="http://schemas.microsoft.com/office/powerpoint/2010/main" val="3387016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143</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&lt;&lt;Extend&gt;&gt;</a:t>
            </a:r>
          </a:p>
          <a:p>
            <a:pPr marL="365760" lvl="1" indent="0">
              <a:buNone/>
            </a:pPr>
            <a:r>
              <a:rPr lang="vi-VN" b="1" dirty="0"/>
              <a:t>Ví dụ</a:t>
            </a:r>
            <a:r>
              <a:rPr lang="en-US" b="1" dirty="0"/>
              <a:t>:</a:t>
            </a:r>
            <a:r>
              <a:rPr lang="vi-VN" b="1" dirty="0"/>
              <a:t> </a:t>
            </a:r>
            <a:r>
              <a:rPr lang="vi-VN" dirty="0"/>
              <a:t>use case </a:t>
            </a:r>
            <a:r>
              <a:rPr lang="vi-VN" b="1" i="1" dirty="0"/>
              <a:t>Đăng ký TK </a:t>
            </a:r>
            <a:r>
              <a:rPr lang="vi-VN" dirty="0"/>
              <a:t>độc lập và có ý nghĩa riêng. Nó có thể được mở rộng với use case </a:t>
            </a:r>
            <a:r>
              <a:rPr lang="vi-VN" b="1" i="1" dirty="0"/>
              <a:t>Trợ giúp đăng ký</a:t>
            </a:r>
            <a:endParaRPr lang="en-US" b="1" i="1" dirty="0"/>
          </a:p>
        </p:txBody>
      </p:sp>
      <p:sp>
        <p:nvSpPr>
          <p:cNvPr id="6" name="Title 5"/>
          <p:cNvSpPr>
            <a:spLocks noGrp="1"/>
          </p:cNvSpPr>
          <p:nvPr>
            <p:ph type="title"/>
          </p:nvPr>
        </p:nvSpPr>
        <p:spPr/>
        <p:txBody>
          <a:bodyPr/>
          <a:lstStyle/>
          <a:p>
            <a:r>
              <a:rPr lang="en-US" sz="4800" dirty="0" err="1"/>
              <a:t>Quan</a:t>
            </a:r>
            <a:r>
              <a:rPr lang="en-US" sz="4800" dirty="0"/>
              <a:t> </a:t>
            </a:r>
            <a:r>
              <a:rPr lang="en-US" sz="4800" dirty="0" err="1"/>
              <a:t>hệ</a:t>
            </a:r>
            <a:r>
              <a:rPr lang="en-US" sz="4800" dirty="0"/>
              <a:t> </a:t>
            </a:r>
            <a:r>
              <a:rPr lang="en-US" sz="4800" dirty="0" err="1"/>
              <a:t>giữa</a:t>
            </a:r>
            <a:r>
              <a:rPr lang="en-US" sz="4800" dirty="0"/>
              <a:t> use case </a:t>
            </a:r>
            <a:r>
              <a:rPr lang="en-US" sz="4800" dirty="0" err="1"/>
              <a:t>và</a:t>
            </a:r>
            <a:r>
              <a:rPr lang="en-US" sz="4800" dirty="0"/>
              <a:t> use cases</a:t>
            </a:r>
            <a:endParaRPr lang="en-US" dirty="0"/>
          </a:p>
        </p:txBody>
      </p:sp>
      <p:pic>
        <p:nvPicPr>
          <p:cNvPr id="7" name="Picture 6"/>
          <p:cNvPicPr>
            <a:picLocks noChangeAspect="1"/>
          </p:cNvPicPr>
          <p:nvPr/>
        </p:nvPicPr>
        <p:blipFill>
          <a:blip r:embed="rId2"/>
          <a:stretch>
            <a:fillRect/>
          </a:stretch>
        </p:blipFill>
        <p:spPr>
          <a:xfrm>
            <a:off x="1346454" y="3479680"/>
            <a:ext cx="8889492" cy="1554297"/>
          </a:xfrm>
          <a:prstGeom prst="rect">
            <a:avLst/>
          </a:prstGeom>
        </p:spPr>
      </p:pic>
    </p:spTree>
    <p:extLst>
      <p:ext uri="{BB962C8B-B14F-4D97-AF65-F5344CB8AC3E}">
        <p14:creationId xmlns:p14="http://schemas.microsoft.com/office/powerpoint/2010/main" val="22036334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144</a:t>
            </a:fld>
            <a:endParaRPr lang="en-US"/>
          </a:p>
        </p:txBody>
      </p:sp>
      <p:sp>
        <p:nvSpPr>
          <p:cNvPr id="5" name="Content Placeholder 4"/>
          <p:cNvSpPr>
            <a:spLocks noGrp="1"/>
          </p:cNvSpPr>
          <p:nvPr>
            <p:ph idx="1"/>
          </p:nvPr>
        </p:nvSpPr>
        <p:spPr/>
        <p:txBody>
          <a:bodyPr/>
          <a:lstStyle/>
          <a:p>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&lt;&lt;Extend&gt;&gt;</a:t>
            </a:r>
          </a:p>
          <a:p>
            <a:pPr marL="365760" lvl="1" indent="0">
              <a:buNone/>
            </a:pPr>
            <a:r>
              <a:rPr lang="en-US" i="1" dirty="0" err="1"/>
              <a:t>Điều</a:t>
            </a:r>
            <a:r>
              <a:rPr lang="en-US" i="1" dirty="0"/>
              <a:t> </a:t>
            </a:r>
            <a:r>
              <a:rPr lang="en-US" i="1" dirty="0" err="1"/>
              <a:t>kiện</a:t>
            </a:r>
            <a:r>
              <a:rPr lang="en-US" i="1" dirty="0"/>
              <a:t> </a:t>
            </a:r>
            <a:r>
              <a:rPr lang="en-US" dirty="0" err="1"/>
              <a:t>của</a:t>
            </a:r>
            <a:r>
              <a:rPr lang="en-US" dirty="0"/>
              <a:t> </a:t>
            </a:r>
            <a:r>
              <a:rPr lang="en-US" dirty="0" err="1"/>
              <a:t>mối</a:t>
            </a:r>
            <a:r>
              <a:rPr lang="en-US" dirty="0"/>
              <a:t> </a:t>
            </a:r>
            <a:r>
              <a:rPr lang="en-US" dirty="0" err="1"/>
              <a:t>quan</a:t>
            </a:r>
            <a:r>
              <a:rPr lang="en-US" dirty="0"/>
              <a:t> </a:t>
            </a:r>
            <a:r>
              <a:rPr lang="en-US" dirty="0" err="1"/>
              <a:t>hệ</a:t>
            </a:r>
            <a:r>
              <a:rPr lang="en-US" dirty="0"/>
              <a:t> &lt;&lt;extend&gt;&gt; </a:t>
            </a:r>
            <a:r>
              <a:rPr lang="en-US" dirty="0" err="1"/>
              <a:t>được</a:t>
            </a:r>
            <a:r>
              <a:rPr lang="en-US" dirty="0"/>
              <a:t> </a:t>
            </a:r>
            <a:r>
              <a:rPr lang="en-US" dirty="0" err="1"/>
              <a:t>hiển</a:t>
            </a:r>
            <a:r>
              <a:rPr lang="en-US" dirty="0"/>
              <a:t> </a:t>
            </a:r>
            <a:r>
              <a:rPr lang="en-US" dirty="0" err="1"/>
              <a:t>thị</a:t>
            </a:r>
            <a:r>
              <a:rPr lang="en-US" dirty="0"/>
              <a:t> </a:t>
            </a:r>
            <a:r>
              <a:rPr lang="en-US" dirty="0" err="1"/>
              <a:t>trong</a:t>
            </a:r>
            <a:r>
              <a:rPr lang="en-US" dirty="0"/>
              <a:t> </a:t>
            </a:r>
            <a:r>
              <a:rPr lang="en-US" i="1" dirty="0" err="1"/>
              <a:t>hộp</a:t>
            </a:r>
            <a:r>
              <a:rPr lang="en-US" i="1" dirty="0"/>
              <a:t> </a:t>
            </a:r>
            <a:r>
              <a:rPr lang="en-US" i="1" dirty="0" err="1"/>
              <a:t>ghi</a:t>
            </a:r>
            <a:r>
              <a:rPr lang="en-US" i="1" dirty="0"/>
              <a:t> </a:t>
            </a:r>
            <a:r>
              <a:rPr lang="en-US" i="1" dirty="0" err="1"/>
              <a:t>chú</a:t>
            </a:r>
            <a:r>
              <a:rPr lang="en-US" i="1" dirty="0"/>
              <a:t> </a:t>
            </a:r>
            <a:r>
              <a:rPr lang="en-US" dirty="0" err="1"/>
              <a:t>đính</a:t>
            </a:r>
            <a:r>
              <a:rPr lang="en-US" dirty="0"/>
              <a:t> </a:t>
            </a:r>
            <a:r>
              <a:rPr lang="en-US" dirty="0" err="1"/>
              <a:t>kèm</a:t>
            </a:r>
            <a:r>
              <a:rPr lang="en-US" dirty="0"/>
              <a:t> </a:t>
            </a:r>
            <a:r>
              <a:rPr lang="en-US" dirty="0" err="1"/>
              <a:t>với</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mở</a:t>
            </a:r>
            <a:r>
              <a:rPr lang="en-US" dirty="0"/>
              <a:t> </a:t>
            </a:r>
            <a:r>
              <a:rPr lang="en-US" dirty="0" err="1"/>
              <a:t>rộng</a:t>
            </a:r>
            <a:r>
              <a:rPr lang="en-US" dirty="0"/>
              <a:t> </a:t>
            </a:r>
            <a:r>
              <a:rPr lang="en-US" dirty="0" err="1"/>
              <a:t>tương</a:t>
            </a:r>
            <a:r>
              <a:rPr lang="en-US" dirty="0"/>
              <a:t> </a:t>
            </a:r>
            <a:r>
              <a:rPr lang="en-US" dirty="0" err="1"/>
              <a:t>ứng</a:t>
            </a:r>
            <a:endParaRPr lang="en-US" b="1" i="1" dirty="0"/>
          </a:p>
        </p:txBody>
      </p:sp>
      <p:sp>
        <p:nvSpPr>
          <p:cNvPr id="6" name="Title 5"/>
          <p:cNvSpPr>
            <a:spLocks noGrp="1"/>
          </p:cNvSpPr>
          <p:nvPr>
            <p:ph type="title"/>
          </p:nvPr>
        </p:nvSpPr>
        <p:spPr/>
        <p:txBody>
          <a:bodyPr/>
          <a:lstStyle/>
          <a:p>
            <a:r>
              <a:rPr lang="en-US" sz="4800" dirty="0" err="1"/>
              <a:t>Quan</a:t>
            </a:r>
            <a:r>
              <a:rPr lang="en-US" sz="4800" dirty="0"/>
              <a:t> </a:t>
            </a:r>
            <a:r>
              <a:rPr lang="en-US" sz="4800" dirty="0" err="1"/>
              <a:t>hệ</a:t>
            </a:r>
            <a:r>
              <a:rPr lang="en-US" sz="4800" dirty="0"/>
              <a:t> </a:t>
            </a:r>
            <a:r>
              <a:rPr lang="en-US" sz="4800" dirty="0" err="1"/>
              <a:t>giữa</a:t>
            </a:r>
            <a:r>
              <a:rPr lang="en-US" sz="4800" dirty="0"/>
              <a:t> use case </a:t>
            </a:r>
            <a:r>
              <a:rPr lang="en-US" sz="4800" dirty="0" err="1"/>
              <a:t>và</a:t>
            </a:r>
            <a:r>
              <a:rPr lang="en-US" sz="4800" dirty="0"/>
              <a:t> use cases</a:t>
            </a:r>
            <a:endParaRPr lang="en-US" dirty="0"/>
          </a:p>
        </p:txBody>
      </p:sp>
      <p:pic>
        <p:nvPicPr>
          <p:cNvPr id="8" name="Picture 7"/>
          <p:cNvPicPr>
            <a:picLocks noChangeAspect="1"/>
          </p:cNvPicPr>
          <p:nvPr/>
        </p:nvPicPr>
        <p:blipFill>
          <a:blip r:embed="rId2"/>
          <a:stretch>
            <a:fillRect/>
          </a:stretch>
        </p:blipFill>
        <p:spPr>
          <a:xfrm>
            <a:off x="1486811" y="3401824"/>
            <a:ext cx="8608777" cy="2539463"/>
          </a:xfrm>
          <a:prstGeom prst="rect">
            <a:avLst/>
          </a:prstGeom>
        </p:spPr>
      </p:pic>
    </p:spTree>
    <p:extLst>
      <p:ext uri="{BB962C8B-B14F-4D97-AF65-F5344CB8AC3E}">
        <p14:creationId xmlns:p14="http://schemas.microsoft.com/office/powerpoint/2010/main" val="2212079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145</a:t>
            </a:fld>
            <a:endParaRPr lang="en-US"/>
          </a:p>
        </p:txBody>
      </p:sp>
      <p:sp>
        <p:nvSpPr>
          <p:cNvPr id="5" name="Content Placeholder 4"/>
          <p:cNvSpPr>
            <a:spLocks noGrp="1"/>
          </p:cNvSpPr>
          <p:nvPr>
            <p:ph idx="1"/>
          </p:nvPr>
        </p:nvSpPr>
        <p:spPr/>
        <p:txBody>
          <a:bodyPr/>
          <a:lstStyle/>
          <a:p>
            <a:r>
              <a:rPr lang="en-US" b="1" i="1" dirty="0">
                <a:solidFill>
                  <a:srgbClr val="FF0000"/>
                </a:solidFill>
              </a:rPr>
              <a:t>Generalization</a:t>
            </a:r>
            <a:r>
              <a:rPr lang="en-US" dirty="0">
                <a:solidFill>
                  <a:srgbClr val="FF0000"/>
                </a:solidFill>
              </a:rPr>
              <a:t> </a:t>
            </a:r>
            <a:r>
              <a:rPr lang="en-US" dirty="0"/>
              <a:t>(</a:t>
            </a:r>
            <a:r>
              <a:rPr lang="en-US" dirty="0" err="1"/>
              <a:t>tổng</a:t>
            </a:r>
            <a:r>
              <a:rPr lang="en-US" dirty="0"/>
              <a:t> </a:t>
            </a:r>
            <a:r>
              <a:rPr lang="en-US" dirty="0" err="1"/>
              <a:t>quát</a:t>
            </a:r>
            <a:r>
              <a:rPr lang="en-US" dirty="0"/>
              <a:t> </a:t>
            </a:r>
            <a:r>
              <a:rPr lang="en-US" dirty="0" err="1"/>
              <a:t>hóa</a:t>
            </a:r>
            <a:r>
              <a:rPr lang="en-US" dirty="0"/>
              <a:t>) </a:t>
            </a:r>
            <a:r>
              <a:rPr lang="en-US" dirty="0" err="1"/>
              <a:t>biểu</a:t>
            </a:r>
            <a:r>
              <a:rPr lang="en-US" dirty="0"/>
              <a:t> </a:t>
            </a:r>
            <a:r>
              <a:rPr lang="en-US" dirty="0" err="1"/>
              <a:t>diễn</a:t>
            </a:r>
            <a:r>
              <a:rPr lang="en-US" dirty="0"/>
              <a:t> </a:t>
            </a:r>
            <a:r>
              <a:rPr lang="en-US" dirty="0" err="1"/>
              <a:t>quan</a:t>
            </a:r>
            <a:r>
              <a:rPr lang="en-US" dirty="0"/>
              <a:t> </a:t>
            </a:r>
            <a:r>
              <a:rPr lang="en-US" dirty="0" err="1"/>
              <a:t>hệ</a:t>
            </a:r>
            <a:r>
              <a:rPr lang="en-US" dirty="0"/>
              <a:t> </a:t>
            </a:r>
            <a:r>
              <a:rPr lang="en-US" dirty="0" err="1"/>
              <a:t>kế</a:t>
            </a:r>
            <a:r>
              <a:rPr lang="en-US" dirty="0"/>
              <a:t> </a:t>
            </a:r>
            <a:r>
              <a:rPr lang="en-US" dirty="0" err="1"/>
              <a:t>thừa</a:t>
            </a:r>
            <a:r>
              <a:rPr lang="en-US" dirty="0"/>
              <a:t>. </a:t>
            </a:r>
            <a:r>
              <a:rPr lang="en-US" dirty="0" err="1"/>
              <a:t>Các</a:t>
            </a:r>
            <a:r>
              <a:rPr lang="en-US" dirty="0"/>
              <a:t> use case con </a:t>
            </a:r>
            <a:r>
              <a:rPr lang="en-US" dirty="0" err="1"/>
              <a:t>kế</a:t>
            </a:r>
            <a:r>
              <a:rPr lang="en-US" dirty="0"/>
              <a:t> </a:t>
            </a:r>
            <a:r>
              <a:rPr lang="en-US" dirty="0" err="1"/>
              <a:t>thừa</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hành</a:t>
            </a:r>
            <a:r>
              <a:rPr lang="en-US" dirty="0"/>
              <a:t> vi </a:t>
            </a:r>
            <a:r>
              <a:rPr lang="en-US" dirty="0" err="1"/>
              <a:t>của</a:t>
            </a:r>
            <a:r>
              <a:rPr lang="en-US" dirty="0"/>
              <a:t> use case cha. </a:t>
            </a:r>
          </a:p>
          <a:p>
            <a:r>
              <a:rPr lang="en-US" dirty="0" err="1"/>
              <a:t>Mối</a:t>
            </a:r>
            <a:r>
              <a:rPr lang="en-US" dirty="0"/>
              <a:t> </a:t>
            </a:r>
            <a:r>
              <a:rPr lang="en-US" dirty="0" err="1"/>
              <a:t>quan</a:t>
            </a:r>
            <a:r>
              <a:rPr lang="en-US" dirty="0"/>
              <a:t> </a:t>
            </a:r>
            <a:r>
              <a:rPr lang="en-US" dirty="0" err="1"/>
              <a:t>hệ</a:t>
            </a:r>
            <a:r>
              <a:rPr lang="en-US" dirty="0"/>
              <a:t> </a:t>
            </a:r>
            <a:r>
              <a:rPr lang="en-US" dirty="0" err="1"/>
              <a:t>này</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khi</a:t>
            </a:r>
            <a:r>
              <a:rPr lang="en-US" dirty="0"/>
              <a:t> </a:t>
            </a:r>
            <a:r>
              <a:rPr lang="en-US" dirty="0" err="1"/>
              <a:t>các</a:t>
            </a:r>
            <a:r>
              <a:rPr lang="en-US" dirty="0"/>
              <a:t> use case </a:t>
            </a:r>
            <a:r>
              <a:rPr lang="en-US" dirty="0" err="1"/>
              <a:t>có</a:t>
            </a:r>
            <a:r>
              <a:rPr lang="en-US" dirty="0"/>
              <a:t> </a:t>
            </a:r>
            <a:r>
              <a:rPr lang="en-US" dirty="0" err="1"/>
              <a:t>các</a:t>
            </a:r>
            <a:r>
              <a:rPr lang="en-US" dirty="0"/>
              <a:t> vi </a:t>
            </a:r>
            <a:r>
              <a:rPr lang="en-US" dirty="0" err="1"/>
              <a:t>chung</a:t>
            </a:r>
            <a:r>
              <a:rPr lang="en-US" dirty="0"/>
              <a:t> </a:t>
            </a:r>
            <a:r>
              <a:rPr lang="en-US" dirty="0" err="1"/>
              <a:t>và</a:t>
            </a:r>
            <a:r>
              <a:rPr lang="en-US" dirty="0"/>
              <a:t> </a:t>
            </a:r>
            <a:r>
              <a:rPr lang="en-US" dirty="0" err="1"/>
              <a:t>các</a:t>
            </a:r>
            <a:r>
              <a:rPr lang="en-US" dirty="0"/>
              <a:t> </a:t>
            </a:r>
            <a:r>
              <a:rPr lang="en-US" dirty="0" err="1"/>
              <a:t>hành</a:t>
            </a:r>
            <a:r>
              <a:rPr lang="en-US" dirty="0"/>
              <a:t> vi </a:t>
            </a:r>
            <a:r>
              <a:rPr lang="en-US" dirty="0" err="1"/>
              <a:t>chuyên</a:t>
            </a:r>
            <a:r>
              <a:rPr lang="en-US" dirty="0"/>
              <a:t> </a:t>
            </a:r>
            <a:r>
              <a:rPr lang="en-US" dirty="0" err="1"/>
              <a:t>biệt</a:t>
            </a:r>
            <a:r>
              <a:rPr lang="en-US" dirty="0"/>
              <a:t> </a:t>
            </a:r>
            <a:r>
              <a:rPr lang="en-US" dirty="0" err="1"/>
              <a:t>của</a:t>
            </a:r>
            <a:r>
              <a:rPr lang="en-US" dirty="0"/>
              <a:t> </a:t>
            </a:r>
            <a:r>
              <a:rPr lang="en-US" dirty="0" err="1"/>
              <a:t>từng</a:t>
            </a:r>
            <a:r>
              <a:rPr lang="en-US" dirty="0"/>
              <a:t> use case.</a:t>
            </a:r>
            <a:endParaRPr lang="vi-VN" dirty="0"/>
          </a:p>
          <a:p>
            <a:r>
              <a:rPr lang="vi-VN" dirty="0"/>
              <a:t>Ký hiệu trong UML </a:t>
            </a:r>
            <a:endParaRPr lang="en-US" dirty="0"/>
          </a:p>
          <a:p>
            <a:endParaRPr lang="en-US" dirty="0"/>
          </a:p>
        </p:txBody>
      </p:sp>
      <p:sp>
        <p:nvSpPr>
          <p:cNvPr id="6" name="Title 5"/>
          <p:cNvSpPr>
            <a:spLocks noGrp="1"/>
          </p:cNvSpPr>
          <p:nvPr>
            <p:ph type="title"/>
          </p:nvPr>
        </p:nvSpPr>
        <p:spPr/>
        <p:txBody>
          <a:bodyPr>
            <a:normAutofit fontScale="90000"/>
          </a:bodyPr>
          <a:lstStyle/>
          <a:p>
            <a:r>
              <a:rPr lang="en-US" sz="5400" dirty="0" err="1"/>
              <a:t>Quan</a:t>
            </a:r>
            <a:r>
              <a:rPr lang="en-US" sz="5400" dirty="0"/>
              <a:t> </a:t>
            </a:r>
            <a:r>
              <a:rPr lang="en-US" sz="5400" dirty="0" err="1"/>
              <a:t>hệ</a:t>
            </a:r>
            <a:r>
              <a:rPr lang="en-US" sz="5400" dirty="0"/>
              <a:t> </a:t>
            </a:r>
            <a:r>
              <a:rPr lang="en-US" sz="5400" dirty="0" err="1"/>
              <a:t>giữa</a:t>
            </a:r>
            <a:r>
              <a:rPr lang="en-US" sz="5400" dirty="0"/>
              <a:t> use case </a:t>
            </a:r>
            <a:r>
              <a:rPr lang="en-US" sz="5400" dirty="0" err="1"/>
              <a:t>và</a:t>
            </a:r>
            <a:r>
              <a:rPr lang="en-US" sz="5400" dirty="0"/>
              <a:t> use cases</a:t>
            </a:r>
            <a:endParaRPr lang="en-US" dirty="0"/>
          </a:p>
        </p:txBody>
      </p:sp>
      <p:pic>
        <p:nvPicPr>
          <p:cNvPr id="7" name="Picture 6"/>
          <p:cNvPicPr>
            <a:picLocks noChangeAspect="1"/>
          </p:cNvPicPr>
          <p:nvPr/>
        </p:nvPicPr>
        <p:blipFill>
          <a:blip r:embed="rId2"/>
          <a:stretch>
            <a:fillRect/>
          </a:stretch>
        </p:blipFill>
        <p:spPr>
          <a:xfrm>
            <a:off x="3661862" y="4211635"/>
            <a:ext cx="3786858" cy="742520"/>
          </a:xfrm>
          <a:prstGeom prst="rect">
            <a:avLst/>
          </a:prstGeom>
        </p:spPr>
      </p:pic>
    </p:spTree>
    <p:extLst>
      <p:ext uri="{BB962C8B-B14F-4D97-AF65-F5344CB8AC3E}">
        <p14:creationId xmlns:p14="http://schemas.microsoft.com/office/powerpoint/2010/main" val="41896205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146</a:t>
            </a:fld>
            <a:endParaRPr lang="en-US"/>
          </a:p>
        </p:txBody>
      </p:sp>
      <p:sp>
        <p:nvSpPr>
          <p:cNvPr id="5" name="Content Placeholder 4"/>
          <p:cNvSpPr>
            <a:spLocks noGrp="1"/>
          </p:cNvSpPr>
          <p:nvPr>
            <p:ph idx="1"/>
          </p:nvPr>
        </p:nvSpPr>
        <p:spPr/>
        <p:txBody>
          <a:bodyPr/>
          <a:lstStyle/>
          <a:p>
            <a:r>
              <a:rPr lang="en-US" b="1" i="1" dirty="0">
                <a:solidFill>
                  <a:srgbClr val="FF0000"/>
                </a:solidFill>
              </a:rPr>
              <a:t>Generalization</a:t>
            </a:r>
            <a:endParaRPr lang="en-US" dirty="0"/>
          </a:p>
          <a:p>
            <a:pPr marL="365760" lvl="1" indent="0">
              <a:buNone/>
            </a:pPr>
            <a:r>
              <a:rPr lang="en-US" dirty="0" err="1"/>
              <a:t>Ví</a:t>
            </a:r>
            <a:r>
              <a:rPr lang="en-US" dirty="0"/>
              <a:t> </a:t>
            </a:r>
            <a:r>
              <a:rPr lang="en-US" dirty="0" err="1"/>
              <a:t>dụ</a:t>
            </a:r>
            <a:r>
              <a:rPr lang="en-US" dirty="0"/>
              <a:t>: use case </a:t>
            </a:r>
            <a:r>
              <a:rPr lang="en-US" b="1" i="1" dirty="0"/>
              <a:t>Web User Authentication</a:t>
            </a:r>
            <a:r>
              <a:rPr lang="en-US" b="1" dirty="0"/>
              <a:t> </a:t>
            </a:r>
            <a:r>
              <a:rPr lang="en-US" dirty="0" err="1"/>
              <a:t>là</a:t>
            </a:r>
            <a:r>
              <a:rPr lang="en-US" dirty="0"/>
              <a:t> </a:t>
            </a:r>
            <a:r>
              <a:rPr lang="en-US" dirty="0" err="1"/>
              <a:t>một</a:t>
            </a:r>
            <a:r>
              <a:rPr lang="en-US" dirty="0"/>
              <a:t> abstract use case, </a:t>
            </a:r>
            <a:r>
              <a:rPr lang="en-US" dirty="0" err="1"/>
              <a:t>các</a:t>
            </a:r>
            <a:r>
              <a:rPr lang="en-US" dirty="0"/>
              <a:t> use case </a:t>
            </a:r>
            <a:r>
              <a:rPr lang="en-US" b="1" i="1" dirty="0"/>
              <a:t>Login</a:t>
            </a:r>
            <a:r>
              <a:rPr lang="en-US" dirty="0"/>
              <a:t>, </a:t>
            </a:r>
            <a:r>
              <a:rPr lang="en-US" b="1" i="1" dirty="0"/>
              <a:t>Remember Me</a:t>
            </a:r>
            <a:r>
              <a:rPr lang="en-US" b="1" dirty="0"/>
              <a:t> </a:t>
            </a:r>
            <a:r>
              <a:rPr lang="en-US" dirty="0" err="1"/>
              <a:t>và</a:t>
            </a:r>
            <a:r>
              <a:rPr lang="en-US" dirty="0"/>
              <a:t> </a:t>
            </a:r>
            <a:r>
              <a:rPr lang="en-US" b="1" i="1" dirty="0"/>
              <a:t>Single Sign-On</a:t>
            </a:r>
            <a:r>
              <a:rPr lang="en-US" b="1" dirty="0"/>
              <a:t> </a:t>
            </a:r>
            <a:r>
              <a:rPr lang="en-US" dirty="0" err="1"/>
              <a:t>kế</a:t>
            </a:r>
            <a:r>
              <a:rPr lang="en-US" dirty="0"/>
              <a:t> </a:t>
            </a:r>
            <a:r>
              <a:rPr lang="en-US" dirty="0" err="1"/>
              <a:t>thừa</a:t>
            </a:r>
            <a:r>
              <a:rPr lang="en-US" dirty="0"/>
              <a:t> </a:t>
            </a:r>
            <a:r>
              <a:rPr lang="en-US" dirty="0" err="1"/>
              <a:t>hành</a:t>
            </a:r>
            <a:r>
              <a:rPr lang="en-US" dirty="0"/>
              <a:t> vi </a:t>
            </a:r>
            <a:r>
              <a:rPr lang="en-US" dirty="0" err="1"/>
              <a:t>của</a:t>
            </a:r>
            <a:r>
              <a:rPr lang="en-US" dirty="0"/>
              <a:t> use case </a:t>
            </a:r>
            <a:r>
              <a:rPr lang="en-US" i="1" dirty="0"/>
              <a:t>Web User Authentication</a:t>
            </a:r>
          </a:p>
          <a:p>
            <a:endParaRPr lang="en-US" dirty="0"/>
          </a:p>
        </p:txBody>
      </p:sp>
      <p:sp>
        <p:nvSpPr>
          <p:cNvPr id="6" name="Title 5"/>
          <p:cNvSpPr>
            <a:spLocks noGrp="1"/>
          </p:cNvSpPr>
          <p:nvPr>
            <p:ph type="title"/>
          </p:nvPr>
        </p:nvSpPr>
        <p:spPr/>
        <p:txBody>
          <a:bodyPr>
            <a:normAutofit fontScale="90000"/>
          </a:bodyPr>
          <a:lstStyle/>
          <a:p>
            <a:r>
              <a:rPr lang="en-US" sz="5400" dirty="0" err="1"/>
              <a:t>Quan</a:t>
            </a:r>
            <a:r>
              <a:rPr lang="en-US" sz="5400" dirty="0"/>
              <a:t> </a:t>
            </a:r>
            <a:r>
              <a:rPr lang="en-US" sz="5400" dirty="0" err="1"/>
              <a:t>hệ</a:t>
            </a:r>
            <a:r>
              <a:rPr lang="en-US" sz="5400" dirty="0"/>
              <a:t> </a:t>
            </a:r>
            <a:r>
              <a:rPr lang="en-US" sz="5400" dirty="0" err="1"/>
              <a:t>giữa</a:t>
            </a:r>
            <a:r>
              <a:rPr lang="en-US" sz="5400" dirty="0"/>
              <a:t> use case </a:t>
            </a:r>
            <a:r>
              <a:rPr lang="en-US" sz="5400" dirty="0" err="1"/>
              <a:t>và</a:t>
            </a:r>
            <a:r>
              <a:rPr lang="en-US" sz="5400" dirty="0"/>
              <a:t> use cases</a:t>
            </a:r>
            <a:endParaRPr lang="en-US" dirty="0"/>
          </a:p>
        </p:txBody>
      </p:sp>
      <p:pic>
        <p:nvPicPr>
          <p:cNvPr id="7" name="Picture 6"/>
          <p:cNvPicPr>
            <a:picLocks noChangeAspect="1"/>
          </p:cNvPicPr>
          <p:nvPr/>
        </p:nvPicPr>
        <p:blipFill>
          <a:blip r:embed="rId2"/>
          <a:stretch>
            <a:fillRect/>
          </a:stretch>
        </p:blipFill>
        <p:spPr>
          <a:xfrm>
            <a:off x="3073979" y="3608446"/>
            <a:ext cx="4678544" cy="2716154"/>
          </a:xfrm>
          <a:prstGeom prst="rect">
            <a:avLst/>
          </a:prstGeom>
        </p:spPr>
      </p:pic>
    </p:spTree>
    <p:extLst>
      <p:ext uri="{BB962C8B-B14F-4D97-AF65-F5344CB8AC3E}">
        <p14:creationId xmlns:p14="http://schemas.microsoft.com/office/powerpoint/2010/main" val="18046546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147</a:t>
            </a:fld>
            <a:endParaRPr lang="en-US"/>
          </a:p>
        </p:txBody>
      </p:sp>
      <p:sp>
        <p:nvSpPr>
          <p:cNvPr id="5" name="Content Placeholder 4"/>
          <p:cNvSpPr>
            <a:spLocks noGrp="1"/>
          </p:cNvSpPr>
          <p:nvPr>
            <p:ph idx="1"/>
          </p:nvPr>
        </p:nvSpPr>
        <p:spPr/>
        <p:txBody>
          <a:bodyPr/>
          <a:lstStyle/>
          <a:p>
            <a:r>
              <a:rPr lang="en-US" b="1" dirty="0">
                <a:solidFill>
                  <a:srgbClr val="FF0000"/>
                </a:solidFill>
              </a:rPr>
              <a:t>Generalization</a:t>
            </a:r>
            <a:r>
              <a:rPr lang="en-US" b="1" dirty="0"/>
              <a:t>: </a:t>
            </a:r>
            <a:r>
              <a:rPr lang="en-US" dirty="0"/>
              <a:t>Một </a:t>
            </a:r>
            <a:r>
              <a:rPr lang="en-US" dirty="0" err="1"/>
              <a:t>số</a:t>
            </a:r>
            <a:r>
              <a:rPr lang="en-US" dirty="0"/>
              <a:t> actor </a:t>
            </a:r>
            <a:r>
              <a:rPr lang="en-US" dirty="0" err="1"/>
              <a:t>có</a:t>
            </a:r>
            <a:r>
              <a:rPr lang="en-US" dirty="0"/>
              <a:t> </a:t>
            </a:r>
            <a:r>
              <a:rPr lang="en-US" dirty="0" err="1"/>
              <a:t>thể</a:t>
            </a:r>
            <a:r>
              <a:rPr lang="en-US" dirty="0"/>
              <a:t> </a:t>
            </a:r>
            <a:r>
              <a:rPr lang="en-US" dirty="0" err="1"/>
              <a:t>có</a:t>
            </a:r>
            <a:r>
              <a:rPr lang="en-US" dirty="0"/>
              <a:t> </a:t>
            </a:r>
            <a:r>
              <a:rPr lang="en-US" dirty="0" err="1"/>
              <a:t>vai</a:t>
            </a:r>
            <a:r>
              <a:rPr lang="en-US" dirty="0"/>
              <a:t> </a:t>
            </a:r>
            <a:r>
              <a:rPr lang="en-US" dirty="0" err="1"/>
              <a:t>trò</a:t>
            </a:r>
            <a:r>
              <a:rPr lang="en-US" dirty="0"/>
              <a:t> </a:t>
            </a:r>
            <a:r>
              <a:rPr lang="en-US" dirty="0" err="1"/>
              <a:t>giống</a:t>
            </a:r>
            <a:r>
              <a:rPr lang="en-US" dirty="0"/>
              <a:t> </a:t>
            </a:r>
            <a:r>
              <a:rPr lang="en-US" dirty="0" err="1"/>
              <a:t>nhau</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một</a:t>
            </a:r>
            <a:r>
              <a:rPr lang="en-US" dirty="0"/>
              <a:t> use case </a:t>
            </a:r>
            <a:r>
              <a:rPr lang="en-US" dirty="0" err="1"/>
              <a:t>cụ</a:t>
            </a:r>
            <a:r>
              <a:rPr lang="en-US" dirty="0"/>
              <a:t> </a:t>
            </a:r>
            <a:r>
              <a:rPr lang="en-US" dirty="0" err="1"/>
              <a:t>thể</a:t>
            </a:r>
            <a:r>
              <a:rPr lang="en-US" dirty="0"/>
              <a:t>, </a:t>
            </a:r>
            <a:r>
              <a:rPr lang="en-US" dirty="0" err="1"/>
              <a:t>Quan</a:t>
            </a:r>
            <a:r>
              <a:rPr lang="en-US" dirty="0"/>
              <a:t> </a:t>
            </a:r>
            <a:r>
              <a:rPr lang="en-US" dirty="0" err="1"/>
              <a:t>hệ</a:t>
            </a:r>
            <a:r>
              <a:rPr lang="en-US" dirty="0"/>
              <a:t> </a:t>
            </a:r>
            <a:r>
              <a:rPr lang="en-US" dirty="0" err="1"/>
              <a:t>tổng</a:t>
            </a:r>
            <a:r>
              <a:rPr lang="en-US" dirty="0"/>
              <a:t> </a:t>
            </a:r>
            <a:r>
              <a:rPr lang="en-US" dirty="0" err="1"/>
              <a:t>quát</a:t>
            </a:r>
            <a:r>
              <a:rPr lang="en-US" dirty="0"/>
              <a:t> </a:t>
            </a:r>
            <a:r>
              <a:rPr lang="en-US" dirty="0" err="1"/>
              <a:t>hóa</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những</a:t>
            </a:r>
            <a:r>
              <a:rPr lang="en-US" dirty="0"/>
              <a:t> </a:t>
            </a:r>
            <a:r>
              <a:rPr lang="en-US" dirty="0" err="1"/>
              <a:t>vai</a:t>
            </a:r>
            <a:r>
              <a:rPr lang="en-US" dirty="0"/>
              <a:t> </a:t>
            </a:r>
            <a:r>
              <a:rPr lang="en-US" dirty="0" err="1"/>
              <a:t>trò</a:t>
            </a:r>
            <a:r>
              <a:rPr lang="en-US" dirty="0"/>
              <a:t> </a:t>
            </a:r>
            <a:r>
              <a:rPr lang="en-US" dirty="0" err="1"/>
              <a:t>trùng</a:t>
            </a:r>
            <a:r>
              <a:rPr lang="en-US" dirty="0"/>
              <a:t> </a:t>
            </a:r>
            <a:r>
              <a:rPr lang="en-US" dirty="0" err="1"/>
              <a:t>lắp</a:t>
            </a:r>
            <a:r>
              <a:rPr lang="en-US" dirty="0"/>
              <a:t> </a:t>
            </a:r>
            <a:r>
              <a:rPr lang="en-US" dirty="0" err="1"/>
              <a:t>giữa</a:t>
            </a:r>
            <a:r>
              <a:rPr lang="en-US" dirty="0"/>
              <a:t> </a:t>
            </a:r>
            <a:r>
              <a:rPr lang="en-US" dirty="0" err="1"/>
              <a:t>các</a:t>
            </a:r>
            <a:r>
              <a:rPr lang="en-US" dirty="0"/>
              <a:t> actor. </a:t>
            </a:r>
          </a:p>
          <a:p>
            <a:r>
              <a:rPr lang="en-US" dirty="0"/>
              <a:t>Một actor </a:t>
            </a:r>
            <a:r>
              <a:rPr lang="en-US" dirty="0" err="1"/>
              <a:t>cấp</a:t>
            </a:r>
            <a:r>
              <a:rPr lang="en-US" dirty="0"/>
              <a:t> con </a:t>
            </a:r>
            <a:r>
              <a:rPr lang="en-US" dirty="0" err="1"/>
              <a:t>có</a:t>
            </a:r>
            <a:r>
              <a:rPr lang="en-US" dirty="0"/>
              <a:t> </a:t>
            </a:r>
            <a:r>
              <a:rPr lang="en-US" dirty="0" err="1"/>
              <a:t>thể</a:t>
            </a:r>
            <a:r>
              <a:rPr lang="en-US" dirty="0"/>
              <a:t> </a:t>
            </a:r>
            <a:r>
              <a:rPr lang="en-US" dirty="0" err="1"/>
              <a:t>kế</a:t>
            </a:r>
            <a:r>
              <a:rPr lang="en-US" dirty="0"/>
              <a:t> </a:t>
            </a:r>
            <a:r>
              <a:rPr lang="en-US" dirty="0" err="1"/>
              <a:t>thừa</a:t>
            </a:r>
            <a:r>
              <a:rPr lang="en-US" dirty="0"/>
              <a:t> </a:t>
            </a:r>
            <a:r>
              <a:rPr lang="en-US" dirty="0" err="1"/>
              <a:t>tất</a:t>
            </a:r>
            <a:r>
              <a:rPr lang="en-US" dirty="0"/>
              <a:t> </a:t>
            </a:r>
            <a:r>
              <a:rPr lang="en-US" dirty="0" err="1"/>
              <a:t>cả</a:t>
            </a:r>
            <a:r>
              <a:rPr lang="en-US" dirty="0"/>
              <a:t> </a:t>
            </a:r>
            <a:r>
              <a:rPr lang="en-US" dirty="0" err="1"/>
              <a:t>các</a:t>
            </a:r>
            <a:r>
              <a:rPr lang="en-US" dirty="0"/>
              <a:t> use case </a:t>
            </a:r>
            <a:r>
              <a:rPr lang="en-US" dirty="0" err="1"/>
              <a:t>của</a:t>
            </a:r>
            <a:r>
              <a:rPr lang="en-US" dirty="0"/>
              <a:t> actor </a:t>
            </a:r>
            <a:r>
              <a:rPr lang="en-US" dirty="0" err="1"/>
              <a:t>cấp</a:t>
            </a:r>
            <a:r>
              <a:rPr lang="en-US" dirty="0"/>
              <a:t> cha.</a:t>
            </a:r>
          </a:p>
          <a:p>
            <a:r>
              <a:rPr lang="en-US" dirty="0" err="1"/>
              <a:t>Ký</a:t>
            </a:r>
            <a:r>
              <a:rPr lang="en-US" dirty="0"/>
              <a:t> </a:t>
            </a:r>
            <a:r>
              <a:rPr lang="en-US" dirty="0" err="1"/>
              <a:t>hiệu</a:t>
            </a:r>
            <a:r>
              <a:rPr lang="en-US" dirty="0"/>
              <a:t> </a:t>
            </a:r>
            <a:r>
              <a:rPr lang="en-US" dirty="0" err="1"/>
              <a:t>trong</a:t>
            </a:r>
            <a:r>
              <a:rPr lang="en-US" dirty="0"/>
              <a:t> UML</a:t>
            </a:r>
          </a:p>
          <a:p>
            <a:endParaRPr lang="en-US" dirty="0"/>
          </a:p>
        </p:txBody>
      </p:sp>
      <p:sp>
        <p:nvSpPr>
          <p:cNvPr id="6" name="Title 5"/>
          <p:cNvSpPr>
            <a:spLocks noGrp="1"/>
          </p:cNvSpPr>
          <p:nvPr>
            <p:ph type="title"/>
          </p:nvPr>
        </p:nvSpPr>
        <p:spPr/>
        <p:txBody>
          <a:bodyPr/>
          <a:lstStyle/>
          <a:p>
            <a:r>
              <a:rPr lang="en-US" dirty="0" err="1"/>
              <a:t>Quan</a:t>
            </a:r>
            <a:r>
              <a:rPr lang="en-US" dirty="0"/>
              <a:t> </a:t>
            </a:r>
            <a:r>
              <a:rPr lang="en-US" dirty="0" err="1"/>
              <a:t>hệ</a:t>
            </a:r>
            <a:r>
              <a:rPr lang="en-US" dirty="0"/>
              <a:t> </a:t>
            </a:r>
            <a:r>
              <a:rPr lang="en-US" dirty="0" err="1"/>
              <a:t>giữa</a:t>
            </a:r>
            <a:r>
              <a:rPr lang="en-US" dirty="0"/>
              <a:t> Actor </a:t>
            </a:r>
            <a:r>
              <a:rPr lang="en-US" dirty="0" err="1"/>
              <a:t>và</a:t>
            </a:r>
            <a:r>
              <a:rPr lang="en-US" dirty="0"/>
              <a:t> Actor</a:t>
            </a:r>
          </a:p>
        </p:txBody>
      </p:sp>
      <p:pic>
        <p:nvPicPr>
          <p:cNvPr id="7" name="Picture 6"/>
          <p:cNvPicPr>
            <a:picLocks noChangeAspect="1"/>
          </p:cNvPicPr>
          <p:nvPr/>
        </p:nvPicPr>
        <p:blipFill>
          <a:blip r:embed="rId2"/>
          <a:stretch>
            <a:fillRect/>
          </a:stretch>
        </p:blipFill>
        <p:spPr>
          <a:xfrm>
            <a:off x="4368800" y="4146949"/>
            <a:ext cx="2844800" cy="571200"/>
          </a:xfrm>
          <a:prstGeom prst="rect">
            <a:avLst/>
          </a:prstGeom>
        </p:spPr>
      </p:pic>
    </p:spTree>
    <p:extLst>
      <p:ext uri="{BB962C8B-B14F-4D97-AF65-F5344CB8AC3E}">
        <p14:creationId xmlns:p14="http://schemas.microsoft.com/office/powerpoint/2010/main" val="22049721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148</a:t>
            </a:fld>
            <a:endParaRPr lang="en-US"/>
          </a:p>
        </p:txBody>
      </p:sp>
      <p:sp>
        <p:nvSpPr>
          <p:cNvPr id="5" name="Content Placeholder 4"/>
          <p:cNvSpPr>
            <a:spLocks noGrp="1"/>
          </p:cNvSpPr>
          <p:nvPr>
            <p:ph idx="1"/>
          </p:nvPr>
        </p:nvSpPr>
        <p:spPr/>
        <p:txBody>
          <a:bodyPr/>
          <a:lstStyle/>
          <a:p>
            <a:r>
              <a:rPr lang="en-US" b="1" dirty="0">
                <a:solidFill>
                  <a:srgbClr val="FF0000"/>
                </a:solidFill>
              </a:rPr>
              <a:t>Generalization</a:t>
            </a:r>
            <a:endParaRPr lang="en-US" dirty="0"/>
          </a:p>
          <a:p>
            <a:pPr marL="365760" lvl="1" indent="0">
              <a:buNone/>
            </a:pPr>
            <a:r>
              <a:rPr lang="en-US" dirty="0" err="1"/>
              <a:t>Ví</a:t>
            </a:r>
            <a:r>
              <a:rPr lang="en-US" dirty="0"/>
              <a:t> </a:t>
            </a:r>
            <a:r>
              <a:rPr lang="en-US" dirty="0" err="1"/>
              <a:t>dụ</a:t>
            </a:r>
            <a:r>
              <a:rPr lang="en-US" dirty="0"/>
              <a:t>: </a:t>
            </a:r>
            <a:r>
              <a:rPr lang="en-US" b="1" i="1" dirty="0" err="1"/>
              <a:t>Giao</a:t>
            </a:r>
            <a:r>
              <a:rPr lang="en-US" b="1" i="1" dirty="0"/>
              <a:t> </a:t>
            </a:r>
            <a:r>
              <a:rPr lang="en-US" b="1" i="1" dirty="0" err="1"/>
              <a:t>dịch</a:t>
            </a:r>
            <a:r>
              <a:rPr lang="en-US" b="1" i="1" dirty="0"/>
              <a:t> </a:t>
            </a:r>
            <a:r>
              <a:rPr lang="en-US" b="1" i="1" dirty="0" err="1"/>
              <a:t>viên</a:t>
            </a:r>
            <a:r>
              <a:rPr lang="en-US" i="1" dirty="0"/>
              <a:t> </a:t>
            </a:r>
            <a:r>
              <a:rPr lang="en-US" dirty="0" err="1"/>
              <a:t>và</a:t>
            </a:r>
            <a:r>
              <a:rPr lang="en-US" dirty="0"/>
              <a:t> </a:t>
            </a:r>
            <a:r>
              <a:rPr lang="en-US" b="1" i="1" dirty="0" err="1"/>
              <a:t>Kế</a:t>
            </a:r>
            <a:r>
              <a:rPr lang="en-US" b="1" i="1" dirty="0"/>
              <a:t> </a:t>
            </a:r>
            <a:r>
              <a:rPr lang="en-US" b="1" i="1" dirty="0" err="1"/>
              <a:t>toán</a:t>
            </a:r>
            <a:r>
              <a:rPr lang="en-US" b="1" i="1" dirty="0"/>
              <a:t> </a:t>
            </a:r>
            <a:r>
              <a:rPr lang="en-US" b="1" i="1" dirty="0" err="1"/>
              <a:t>viên</a:t>
            </a:r>
            <a:r>
              <a:rPr lang="en-US" dirty="0"/>
              <a:t>, </a:t>
            </a:r>
            <a:r>
              <a:rPr lang="en-US" dirty="0" err="1"/>
              <a:t>cả</a:t>
            </a:r>
            <a:r>
              <a:rPr lang="en-US" dirty="0"/>
              <a:t> </a:t>
            </a:r>
            <a:r>
              <a:rPr lang="en-US" dirty="0" err="1"/>
              <a:t>hai</a:t>
            </a:r>
            <a:r>
              <a:rPr lang="en-US" dirty="0"/>
              <a:t> </a:t>
            </a:r>
            <a:r>
              <a:rPr lang="en-US" dirty="0" err="1"/>
              <a:t>đều</a:t>
            </a:r>
            <a:r>
              <a:rPr lang="en-US" dirty="0"/>
              <a:t> </a:t>
            </a:r>
            <a:r>
              <a:rPr lang="en-US" b="1" i="1" dirty="0" err="1"/>
              <a:t>kiểm</a:t>
            </a:r>
            <a:r>
              <a:rPr lang="en-US" b="1" i="1" dirty="0"/>
              <a:t> </a:t>
            </a:r>
            <a:r>
              <a:rPr lang="en-US" b="1" i="1" dirty="0" err="1"/>
              <a:t>tra</a:t>
            </a:r>
            <a:r>
              <a:rPr lang="en-US" b="1" i="1" dirty="0"/>
              <a:t> </a:t>
            </a:r>
            <a:r>
              <a:rPr lang="en-US" b="1" i="1" dirty="0" err="1"/>
              <a:t>số</a:t>
            </a:r>
            <a:r>
              <a:rPr lang="en-US" b="1" i="1" dirty="0"/>
              <a:t> </a:t>
            </a:r>
            <a:r>
              <a:rPr lang="en-US" b="1" i="1" dirty="0" err="1"/>
              <a:t>dư</a:t>
            </a:r>
            <a:r>
              <a:rPr lang="en-US" b="1" i="1" dirty="0"/>
              <a:t> </a:t>
            </a:r>
            <a:r>
              <a:rPr lang="en-US" b="1" i="1" dirty="0" err="1"/>
              <a:t>của</a:t>
            </a:r>
            <a:r>
              <a:rPr lang="en-US" b="1" i="1" dirty="0"/>
              <a:t> </a:t>
            </a:r>
            <a:r>
              <a:rPr lang="en-US" b="1" i="1" dirty="0" err="1"/>
              <a:t>tài</a:t>
            </a:r>
            <a:r>
              <a:rPr lang="en-US" b="1" i="1" dirty="0"/>
              <a:t> </a:t>
            </a:r>
            <a:r>
              <a:rPr lang="en-US" b="1" i="1" dirty="0" err="1"/>
              <a:t>khoản</a:t>
            </a:r>
            <a:r>
              <a:rPr lang="en-US" dirty="0"/>
              <a:t>, </a:t>
            </a:r>
            <a:r>
              <a:rPr lang="en-US" dirty="0" err="1"/>
              <a:t>Vai</a:t>
            </a:r>
            <a:r>
              <a:rPr lang="en-US" dirty="0"/>
              <a:t> </a:t>
            </a:r>
            <a:r>
              <a:rPr lang="en-US" dirty="0" err="1"/>
              <a:t>trò</a:t>
            </a:r>
            <a:r>
              <a:rPr lang="en-US" dirty="0"/>
              <a:t> </a:t>
            </a:r>
            <a:r>
              <a:rPr lang="en-US" dirty="0" err="1"/>
              <a:t>chung</a:t>
            </a:r>
            <a:r>
              <a:rPr lang="en-US" dirty="0"/>
              <a:t> </a:t>
            </a:r>
            <a:r>
              <a:rPr lang="en-US" dirty="0" err="1"/>
              <a:t>của</a:t>
            </a:r>
            <a:r>
              <a:rPr lang="en-US" dirty="0"/>
              <a:t> 2 actor </a:t>
            </a:r>
            <a:r>
              <a:rPr lang="en-US" dirty="0" err="1"/>
              <a:t>được</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như</a:t>
            </a:r>
            <a:r>
              <a:rPr lang="en-US" dirty="0"/>
              <a:t> </a:t>
            </a:r>
            <a:r>
              <a:rPr lang="en-US" dirty="0" err="1"/>
              <a:t>một</a:t>
            </a:r>
            <a:r>
              <a:rPr lang="en-US" dirty="0"/>
              <a:t> actor </a:t>
            </a:r>
            <a:r>
              <a:rPr lang="en-US" b="1" i="1" dirty="0" err="1"/>
              <a:t>Người</a:t>
            </a:r>
            <a:r>
              <a:rPr lang="en-US" b="1" i="1" dirty="0"/>
              <a:t> </a:t>
            </a:r>
            <a:r>
              <a:rPr lang="en-US" b="1" i="1" dirty="0" err="1"/>
              <a:t>giám</a:t>
            </a:r>
            <a:r>
              <a:rPr lang="en-US" b="1" i="1" dirty="0"/>
              <a:t> </a:t>
            </a:r>
            <a:r>
              <a:rPr lang="en-US" b="1" i="1" dirty="0" err="1"/>
              <a:t>sát</a:t>
            </a:r>
            <a:r>
              <a:rPr lang="en-US" b="1" i="1" dirty="0"/>
              <a:t> </a:t>
            </a:r>
            <a:r>
              <a:rPr lang="en-US" b="1" i="1" dirty="0" err="1"/>
              <a:t>số</a:t>
            </a:r>
            <a:r>
              <a:rPr lang="en-US" b="1" i="1" dirty="0"/>
              <a:t> </a:t>
            </a:r>
            <a:r>
              <a:rPr lang="en-US" b="1" i="1" dirty="0" err="1"/>
              <a:t>dư</a:t>
            </a:r>
            <a:r>
              <a:rPr lang="en-US" i="1" dirty="0"/>
              <a:t> </a:t>
            </a:r>
            <a:r>
              <a:rPr lang="en-US" b="1" i="1" dirty="0" err="1"/>
              <a:t>tài</a:t>
            </a:r>
            <a:r>
              <a:rPr lang="en-US" b="1" i="1" dirty="0"/>
              <a:t> </a:t>
            </a:r>
            <a:r>
              <a:rPr lang="en-US" b="1" i="1" dirty="0" err="1"/>
              <a:t>khoản</a:t>
            </a:r>
            <a:r>
              <a:rPr lang="en-US" dirty="0"/>
              <a:t>, </a:t>
            </a:r>
            <a:r>
              <a:rPr lang="en-US" dirty="0" err="1"/>
              <a:t>được</a:t>
            </a:r>
            <a:r>
              <a:rPr lang="en-US" dirty="0"/>
              <a:t> </a:t>
            </a:r>
            <a:r>
              <a:rPr lang="en-US" dirty="0" err="1"/>
              <a:t>kế</a:t>
            </a:r>
            <a:r>
              <a:rPr lang="en-US" dirty="0"/>
              <a:t> </a:t>
            </a:r>
            <a:r>
              <a:rPr lang="en-US" dirty="0" err="1"/>
              <a:t>thừa</a:t>
            </a:r>
            <a:r>
              <a:rPr lang="en-US" dirty="0"/>
              <a:t> </a:t>
            </a:r>
            <a:r>
              <a:rPr lang="en-US" dirty="0" err="1"/>
              <a:t>bởi</a:t>
            </a:r>
            <a:r>
              <a:rPr lang="en-US" dirty="0"/>
              <a:t> </a:t>
            </a:r>
            <a:r>
              <a:rPr lang="en-US" dirty="0" err="1"/>
              <a:t>hai</a:t>
            </a:r>
            <a:r>
              <a:rPr lang="en-US" dirty="0"/>
              <a:t> actor </a:t>
            </a:r>
            <a:r>
              <a:rPr lang="en-US" b="1" i="1" dirty="0" err="1"/>
              <a:t>Giao</a:t>
            </a:r>
            <a:r>
              <a:rPr lang="en-US" b="1" i="1" dirty="0"/>
              <a:t> </a:t>
            </a:r>
            <a:r>
              <a:rPr lang="en-US" b="1" i="1" dirty="0" err="1"/>
              <a:t>dịch</a:t>
            </a:r>
            <a:r>
              <a:rPr lang="en-US" b="1" i="1" dirty="0"/>
              <a:t> </a:t>
            </a:r>
            <a:r>
              <a:rPr lang="en-US" b="1" i="1" dirty="0" err="1"/>
              <a:t>viên</a:t>
            </a:r>
            <a:r>
              <a:rPr lang="en-US" i="1" dirty="0"/>
              <a:t> </a:t>
            </a:r>
            <a:r>
              <a:rPr lang="en-US" dirty="0" err="1"/>
              <a:t>và</a:t>
            </a:r>
            <a:r>
              <a:rPr lang="en-US" dirty="0"/>
              <a:t> </a:t>
            </a:r>
            <a:r>
              <a:rPr lang="en-US" b="1" i="1" dirty="0" err="1"/>
              <a:t>Kế</a:t>
            </a:r>
            <a:r>
              <a:rPr lang="en-US" b="1" i="1" dirty="0"/>
              <a:t> </a:t>
            </a:r>
            <a:r>
              <a:rPr lang="en-US" b="1" i="1" dirty="0" err="1"/>
              <a:t>toán</a:t>
            </a:r>
            <a:r>
              <a:rPr lang="en-US" b="1" i="1" dirty="0"/>
              <a:t> </a:t>
            </a:r>
            <a:r>
              <a:rPr lang="en-US" b="1" i="1" dirty="0" err="1"/>
              <a:t>viên</a:t>
            </a:r>
            <a:r>
              <a:rPr lang="en-US" dirty="0"/>
              <a:t>.</a:t>
            </a:r>
          </a:p>
          <a:p>
            <a:endParaRPr lang="en-US" dirty="0"/>
          </a:p>
        </p:txBody>
      </p:sp>
      <p:sp>
        <p:nvSpPr>
          <p:cNvPr id="6" name="Title 5"/>
          <p:cNvSpPr>
            <a:spLocks noGrp="1"/>
          </p:cNvSpPr>
          <p:nvPr>
            <p:ph type="title"/>
          </p:nvPr>
        </p:nvSpPr>
        <p:spPr/>
        <p:txBody>
          <a:bodyPr/>
          <a:lstStyle/>
          <a:p>
            <a:r>
              <a:rPr lang="en-US" dirty="0" err="1"/>
              <a:t>Quan</a:t>
            </a:r>
            <a:r>
              <a:rPr lang="en-US" dirty="0"/>
              <a:t> </a:t>
            </a:r>
            <a:r>
              <a:rPr lang="en-US" dirty="0" err="1"/>
              <a:t>hệ</a:t>
            </a:r>
            <a:r>
              <a:rPr lang="en-US" dirty="0"/>
              <a:t> </a:t>
            </a:r>
            <a:r>
              <a:rPr lang="en-US" dirty="0" err="1"/>
              <a:t>giữa</a:t>
            </a:r>
            <a:r>
              <a:rPr lang="en-US" dirty="0"/>
              <a:t> Actor </a:t>
            </a:r>
            <a:r>
              <a:rPr lang="en-US" dirty="0" err="1"/>
              <a:t>và</a:t>
            </a:r>
            <a:r>
              <a:rPr lang="en-US" dirty="0"/>
              <a:t> Actor</a:t>
            </a:r>
          </a:p>
        </p:txBody>
      </p:sp>
      <p:pic>
        <p:nvPicPr>
          <p:cNvPr id="7" name="Picture 6"/>
          <p:cNvPicPr>
            <a:picLocks noChangeAspect="1"/>
          </p:cNvPicPr>
          <p:nvPr/>
        </p:nvPicPr>
        <p:blipFill>
          <a:blip r:embed="rId2"/>
          <a:stretch>
            <a:fillRect/>
          </a:stretch>
        </p:blipFill>
        <p:spPr>
          <a:xfrm>
            <a:off x="3675334" y="3967281"/>
            <a:ext cx="4841331" cy="2571632"/>
          </a:xfrm>
          <a:prstGeom prst="rect">
            <a:avLst/>
          </a:prstGeom>
        </p:spPr>
      </p:pic>
    </p:spTree>
    <p:extLst>
      <p:ext uri="{BB962C8B-B14F-4D97-AF65-F5344CB8AC3E}">
        <p14:creationId xmlns:p14="http://schemas.microsoft.com/office/powerpoint/2010/main" val="17189487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149</a:t>
            </a:fld>
            <a:endParaRPr lang="en-US"/>
          </a:p>
        </p:txBody>
      </p:sp>
      <p:sp>
        <p:nvSpPr>
          <p:cNvPr id="5" name="Content Placeholder 4"/>
          <p:cNvSpPr>
            <a:spLocks noGrp="1"/>
          </p:cNvSpPr>
          <p:nvPr>
            <p:ph idx="1"/>
          </p:nvPr>
        </p:nvSpPr>
        <p:spPr/>
        <p:txBody>
          <a:bodyPr/>
          <a:lstStyle/>
          <a:p>
            <a:r>
              <a:rPr lang="en-US" b="1" dirty="0">
                <a:solidFill>
                  <a:srgbClr val="FF0000"/>
                </a:solidFill>
              </a:rPr>
              <a:t>Generalization</a:t>
            </a:r>
          </a:p>
          <a:p>
            <a:pPr marL="365760" lvl="1" indent="0">
              <a:buNone/>
            </a:pPr>
            <a:r>
              <a:rPr lang="en-US" b="1" dirty="0" err="1"/>
              <a:t>Ví</a:t>
            </a:r>
            <a:r>
              <a:rPr lang="en-US" b="1" dirty="0"/>
              <a:t> </a:t>
            </a:r>
            <a:r>
              <a:rPr lang="en-US" b="1" dirty="0" err="1"/>
              <a:t>dụ</a:t>
            </a:r>
            <a:r>
              <a:rPr lang="en-US" dirty="0"/>
              <a:t>: </a:t>
            </a:r>
            <a:r>
              <a:rPr lang="en-US" dirty="0" err="1"/>
              <a:t>Sơ</a:t>
            </a:r>
            <a:r>
              <a:rPr lang="en-US" dirty="0"/>
              <a:t> </a:t>
            </a:r>
            <a:r>
              <a:rPr lang="en-US" dirty="0" err="1"/>
              <a:t>đồ</a:t>
            </a:r>
            <a:r>
              <a:rPr lang="en-US" dirty="0"/>
              <a:t> use case </a:t>
            </a:r>
            <a:r>
              <a:rPr lang="en-US" dirty="0" err="1"/>
              <a:t>biểu</a:t>
            </a:r>
            <a:r>
              <a:rPr lang="en-US" dirty="0"/>
              <a:t> </a:t>
            </a:r>
            <a:r>
              <a:rPr lang="en-US" dirty="0" err="1"/>
              <a:t>diễn</a:t>
            </a:r>
            <a:r>
              <a:rPr lang="en-US" dirty="0"/>
              <a:t> </a:t>
            </a:r>
            <a:r>
              <a:rPr lang="en-US" dirty="0" err="1"/>
              <a:t>một</a:t>
            </a:r>
            <a:r>
              <a:rPr lang="en-US" dirty="0"/>
              <a:t> </a:t>
            </a:r>
            <a:r>
              <a:rPr lang="en-US" dirty="0" err="1"/>
              <a:t>phần</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b="1" dirty="0" err="1"/>
              <a:t>bán</a:t>
            </a:r>
            <a:r>
              <a:rPr lang="en-US" b="1" dirty="0"/>
              <a:t> </a:t>
            </a:r>
            <a:r>
              <a:rPr lang="en-US" b="1" dirty="0" err="1"/>
              <a:t>hàng</a:t>
            </a:r>
            <a:r>
              <a:rPr lang="en-US" b="1" dirty="0"/>
              <a:t> online</a:t>
            </a:r>
            <a:endParaRPr lang="en-US" dirty="0"/>
          </a:p>
        </p:txBody>
      </p:sp>
      <p:sp>
        <p:nvSpPr>
          <p:cNvPr id="6" name="Title 5"/>
          <p:cNvSpPr>
            <a:spLocks noGrp="1"/>
          </p:cNvSpPr>
          <p:nvPr>
            <p:ph type="title"/>
          </p:nvPr>
        </p:nvSpPr>
        <p:spPr/>
        <p:txBody>
          <a:bodyPr/>
          <a:lstStyle/>
          <a:p>
            <a:r>
              <a:rPr lang="en-US" dirty="0" err="1"/>
              <a:t>Quan</a:t>
            </a:r>
            <a:r>
              <a:rPr lang="en-US" dirty="0"/>
              <a:t> </a:t>
            </a:r>
            <a:r>
              <a:rPr lang="en-US" dirty="0" err="1"/>
              <a:t>hệ</a:t>
            </a:r>
            <a:r>
              <a:rPr lang="en-US" dirty="0"/>
              <a:t> </a:t>
            </a:r>
            <a:r>
              <a:rPr lang="en-US" dirty="0" err="1"/>
              <a:t>giữa</a:t>
            </a:r>
            <a:r>
              <a:rPr lang="en-US" dirty="0"/>
              <a:t> Actor </a:t>
            </a:r>
            <a:r>
              <a:rPr lang="en-US" dirty="0" err="1"/>
              <a:t>và</a:t>
            </a:r>
            <a:r>
              <a:rPr lang="en-US" dirty="0"/>
              <a:t> Actor</a:t>
            </a:r>
          </a:p>
        </p:txBody>
      </p:sp>
      <p:pic>
        <p:nvPicPr>
          <p:cNvPr id="7" name="Picture 6"/>
          <p:cNvPicPr>
            <a:picLocks noChangeAspect="1"/>
          </p:cNvPicPr>
          <p:nvPr/>
        </p:nvPicPr>
        <p:blipFill>
          <a:blip r:embed="rId2"/>
          <a:stretch>
            <a:fillRect/>
          </a:stretch>
        </p:blipFill>
        <p:spPr>
          <a:xfrm>
            <a:off x="4768180" y="2870405"/>
            <a:ext cx="5659874" cy="3485946"/>
          </a:xfrm>
          <a:prstGeom prst="rect">
            <a:avLst/>
          </a:prstGeom>
        </p:spPr>
      </p:pic>
    </p:spTree>
    <p:extLst>
      <p:ext uri="{BB962C8B-B14F-4D97-AF65-F5344CB8AC3E}">
        <p14:creationId xmlns:p14="http://schemas.microsoft.com/office/powerpoint/2010/main" val="10633300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4B92011-C1D5-4E43-B8D4-48DBE25BEB6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D0151B0-C11B-4681-B3E9-13144E3BF68F}"/>
              </a:ext>
            </a:extLst>
          </p:cNvPr>
          <p:cNvSpPr>
            <a:spLocks noGrp="1"/>
          </p:cNvSpPr>
          <p:nvPr>
            <p:ph type="sldNum" sz="quarter" idx="12"/>
          </p:nvPr>
        </p:nvSpPr>
        <p:spPr/>
        <p:txBody>
          <a:bodyPr/>
          <a:lstStyle/>
          <a:p>
            <a:fld id="{401CF334-2D5C-4859-84A6-CA7E6E43FAEB}" type="slidenum">
              <a:rPr lang="en-US" smtClean="0"/>
              <a:t>15</a:t>
            </a:fld>
            <a:endParaRPr lang="en-US"/>
          </a:p>
        </p:txBody>
      </p:sp>
      <p:sp>
        <p:nvSpPr>
          <p:cNvPr id="5" name="Content Placeholder 4">
            <a:extLst>
              <a:ext uri="{FF2B5EF4-FFF2-40B4-BE49-F238E27FC236}">
                <a16:creationId xmlns:a16="http://schemas.microsoft.com/office/drawing/2014/main" id="{A4DD690A-4D4F-4503-8FC3-140D332D0ADA}"/>
              </a:ext>
            </a:extLst>
          </p:cNvPr>
          <p:cNvSpPr>
            <a:spLocks noGrp="1"/>
          </p:cNvSpPr>
          <p:nvPr>
            <p:ph idx="1"/>
          </p:nvPr>
        </p:nvSpPr>
        <p:spPr/>
        <p:txBody>
          <a:bodyPr>
            <a:normAutofit lnSpcReduction="10000"/>
          </a:bodyPr>
          <a:lstStyle/>
          <a:p>
            <a:r>
              <a:rPr lang="en-US" b="1" dirty="0" err="1"/>
              <a:t>Hệ</a:t>
            </a:r>
            <a:r>
              <a:rPr lang="en-US" b="1" dirty="0"/>
              <a:t> </a:t>
            </a:r>
            <a:r>
              <a:rPr lang="en-US" b="1" dirty="0" err="1"/>
              <a:t>thống</a:t>
            </a:r>
            <a:r>
              <a:rPr lang="en-US" b="1" dirty="0"/>
              <a:t> (system) </a:t>
            </a:r>
            <a:r>
              <a:rPr lang="en-US" dirty="0" err="1"/>
              <a:t>là</a:t>
            </a:r>
            <a:r>
              <a:rPr lang="en-US" dirty="0"/>
              <a:t> </a:t>
            </a:r>
            <a:r>
              <a:rPr lang="en-US" dirty="0" err="1"/>
              <a:t>một</a:t>
            </a:r>
            <a:r>
              <a:rPr lang="en-US" dirty="0"/>
              <a:t> </a:t>
            </a:r>
            <a:r>
              <a:rPr lang="en-US" dirty="0" err="1"/>
              <a:t>tập</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nhau</a:t>
            </a:r>
            <a:r>
              <a:rPr lang="en-US" dirty="0"/>
              <a:t>, </a:t>
            </a:r>
            <a:r>
              <a:rPr lang="en-US" dirty="0" err="1"/>
              <a:t>kết</a:t>
            </a:r>
            <a:r>
              <a:rPr lang="en-US" dirty="0"/>
              <a:t> </a:t>
            </a:r>
            <a:r>
              <a:rPr lang="en-US" dirty="0" err="1"/>
              <a:t>hợp</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tạo</a:t>
            </a:r>
            <a:r>
              <a:rPr lang="en-US" dirty="0"/>
              <a:t> </a:t>
            </a:r>
            <a:r>
              <a:rPr lang="en-US" dirty="0" err="1"/>
              <a:t>thành</a:t>
            </a:r>
            <a:r>
              <a:rPr lang="en-US" dirty="0"/>
              <a:t> </a:t>
            </a:r>
            <a:r>
              <a:rPr lang="en-US" dirty="0" err="1"/>
              <a:t>hệ</a:t>
            </a:r>
            <a:r>
              <a:rPr lang="en-US" dirty="0"/>
              <a:t> </a:t>
            </a:r>
            <a:r>
              <a:rPr lang="en-US" dirty="0" err="1"/>
              <a:t>thống</a:t>
            </a:r>
            <a:r>
              <a:rPr lang="en-US" dirty="0"/>
              <a:t>.</a:t>
            </a:r>
          </a:p>
          <a:p>
            <a:r>
              <a:rPr lang="en-US" b="1" dirty="0" err="1"/>
              <a:t>Hệ</a:t>
            </a:r>
            <a:r>
              <a:rPr lang="en-US" b="1" dirty="0"/>
              <a:t> </a:t>
            </a:r>
            <a:r>
              <a:rPr lang="en-US" b="1" dirty="0" err="1"/>
              <a:t>thống</a:t>
            </a:r>
            <a:r>
              <a:rPr lang="en-US" b="1" dirty="0"/>
              <a:t> </a:t>
            </a:r>
            <a:r>
              <a:rPr lang="en-US" b="1" dirty="0" err="1"/>
              <a:t>thông</a:t>
            </a:r>
            <a:r>
              <a:rPr lang="en-US" b="1" dirty="0"/>
              <a:t> tin (Information system): </a:t>
            </a:r>
            <a:r>
              <a:rPr lang="en-US" dirty="0" err="1"/>
              <a:t>hệ</a:t>
            </a:r>
            <a:r>
              <a:rPr lang="en-US" dirty="0"/>
              <a:t> </a:t>
            </a:r>
            <a:r>
              <a:rPr lang="en-US" dirty="0" err="1"/>
              <a:t>thống</a:t>
            </a:r>
            <a:r>
              <a:rPr lang="en-US" dirty="0"/>
              <a:t> </a:t>
            </a:r>
            <a:r>
              <a:rPr lang="en-US" dirty="0" err="1"/>
              <a:t>nhiều</a:t>
            </a:r>
            <a:r>
              <a:rPr lang="en-US" dirty="0"/>
              <a:t> </a:t>
            </a:r>
            <a:r>
              <a:rPr lang="en-US" dirty="0" err="1"/>
              <a:t>thành</a:t>
            </a:r>
            <a:r>
              <a:rPr lang="en-US" dirty="0"/>
              <a:t> </a:t>
            </a:r>
            <a:r>
              <a:rPr lang="en-US" dirty="0" err="1"/>
              <a:t>phần</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việc</a:t>
            </a:r>
            <a:r>
              <a:rPr lang="en-US" dirty="0"/>
              <a:t> </a:t>
            </a:r>
            <a:r>
              <a:rPr lang="en-US" dirty="0" err="1"/>
              <a:t>thu</a:t>
            </a:r>
            <a:r>
              <a:rPr lang="en-US" dirty="0"/>
              <a:t> </a:t>
            </a:r>
            <a:r>
              <a:rPr lang="en-US" dirty="0" err="1"/>
              <a:t>thập</a:t>
            </a:r>
            <a:r>
              <a:rPr lang="en-US" dirty="0"/>
              <a:t>, </a:t>
            </a:r>
            <a:r>
              <a:rPr lang="en-US" dirty="0" err="1"/>
              <a:t>xử</a:t>
            </a:r>
            <a:r>
              <a:rPr lang="en-US" dirty="0"/>
              <a:t> </a:t>
            </a:r>
            <a:r>
              <a:rPr lang="en-US" dirty="0" err="1"/>
              <a:t>lý</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truyền</a:t>
            </a:r>
            <a:r>
              <a:rPr lang="en-US" dirty="0"/>
              <a:t> </a:t>
            </a:r>
            <a:r>
              <a:rPr lang="en-US" dirty="0" err="1"/>
              <a:t>đạt</a:t>
            </a:r>
            <a:r>
              <a:rPr lang="en-US" dirty="0"/>
              <a:t> </a:t>
            </a:r>
            <a:r>
              <a:rPr lang="en-US" dirty="0" err="1"/>
              <a:t>thông</a:t>
            </a:r>
            <a:r>
              <a:rPr lang="en-US" dirty="0"/>
              <a:t> tin</a:t>
            </a:r>
          </a:p>
          <a:p>
            <a:pPr lvl="1"/>
            <a:r>
              <a:rPr lang="en-US" sz="2400" dirty="0"/>
              <a:t>Một </a:t>
            </a:r>
            <a:r>
              <a:rPr lang="en-US" sz="2400" dirty="0" err="1"/>
              <a:t>hệ</a:t>
            </a:r>
            <a:r>
              <a:rPr lang="en-US" sz="2400" dirty="0"/>
              <a:t> </a:t>
            </a:r>
            <a:r>
              <a:rPr lang="en-US" sz="2400" dirty="0" err="1"/>
              <a:t>thống</a:t>
            </a:r>
            <a:r>
              <a:rPr lang="en-US" sz="2400" dirty="0"/>
              <a:t> </a:t>
            </a:r>
            <a:r>
              <a:rPr lang="en-US" sz="2400" dirty="0" err="1"/>
              <a:t>thông</a:t>
            </a:r>
            <a:r>
              <a:rPr lang="en-US" sz="2400" dirty="0"/>
              <a:t> tin </a:t>
            </a:r>
            <a:r>
              <a:rPr lang="en-US" sz="2400" dirty="0" err="1"/>
              <a:t>thường</a:t>
            </a:r>
            <a:r>
              <a:rPr lang="en-US" sz="2400" dirty="0"/>
              <a:t> bao </a:t>
            </a:r>
            <a:r>
              <a:rPr lang="en-US" sz="2400" dirty="0" err="1"/>
              <a:t>gồm</a:t>
            </a:r>
            <a:r>
              <a:rPr lang="en-US" sz="2400" dirty="0"/>
              <a:t>: </a:t>
            </a:r>
            <a:r>
              <a:rPr lang="en-US" sz="2400" dirty="0" err="1"/>
              <a:t>phần</a:t>
            </a:r>
            <a:r>
              <a:rPr lang="en-US" sz="2400" dirty="0"/>
              <a:t> </a:t>
            </a:r>
            <a:r>
              <a:rPr lang="en-US" sz="2400" dirty="0" err="1"/>
              <a:t>cứng</a:t>
            </a:r>
            <a:r>
              <a:rPr lang="en-US" sz="2400" dirty="0"/>
              <a:t>, </a:t>
            </a:r>
            <a:r>
              <a:rPr lang="en-US" sz="2400" dirty="0" err="1"/>
              <a:t>phần</a:t>
            </a:r>
            <a:r>
              <a:rPr lang="en-US" sz="2400" dirty="0"/>
              <a:t> </a:t>
            </a:r>
            <a:r>
              <a:rPr lang="en-US" sz="2400" dirty="0" err="1"/>
              <a:t>mềm</a:t>
            </a:r>
            <a:r>
              <a:rPr lang="en-US" sz="2400" dirty="0"/>
              <a:t>, </a:t>
            </a:r>
            <a:r>
              <a:rPr lang="vi-VN" sz="2400" dirty="0"/>
              <a:t>và các  mạng truyền thông</a:t>
            </a:r>
            <a:r>
              <a:rPr lang="en-US" sz="2400" dirty="0"/>
              <a:t>.</a:t>
            </a:r>
          </a:p>
          <a:p>
            <a:pPr lvl="1"/>
            <a:r>
              <a:rPr lang="en-US" sz="2400" dirty="0" err="1"/>
              <a:t>Để</a:t>
            </a:r>
            <a:r>
              <a:rPr lang="en-US" sz="2400" dirty="0"/>
              <a:t> </a:t>
            </a:r>
            <a:r>
              <a:rPr lang="en-US" sz="2400" dirty="0" err="1"/>
              <a:t>phát</a:t>
            </a:r>
            <a:r>
              <a:rPr lang="en-US" sz="2400" dirty="0"/>
              <a:t> </a:t>
            </a:r>
            <a:r>
              <a:rPr lang="en-US" sz="2400" dirty="0" err="1"/>
              <a:t>triển</a:t>
            </a:r>
            <a:r>
              <a:rPr lang="en-US" sz="2400" dirty="0"/>
              <a:t> </a:t>
            </a:r>
            <a:r>
              <a:rPr lang="en-US" sz="2400" dirty="0" err="1"/>
              <a:t>một</a:t>
            </a:r>
            <a:r>
              <a:rPr lang="en-US" sz="2400" dirty="0"/>
              <a:t> </a:t>
            </a:r>
            <a:r>
              <a:rPr lang="en-US" sz="2400" dirty="0" err="1"/>
              <a:t>hệ</a:t>
            </a:r>
            <a:r>
              <a:rPr lang="en-US" sz="2400" dirty="0"/>
              <a:t> </a:t>
            </a:r>
            <a:r>
              <a:rPr lang="en-US" sz="2400" dirty="0" err="1"/>
              <a:t>thống</a:t>
            </a:r>
            <a:r>
              <a:rPr lang="en-US" sz="2400" dirty="0"/>
              <a:t> </a:t>
            </a:r>
            <a:r>
              <a:rPr lang="en-US" sz="2400" dirty="0" err="1"/>
              <a:t>thông</a:t>
            </a:r>
            <a:r>
              <a:rPr lang="en-US" sz="2400" dirty="0"/>
              <a:t> tin, </a:t>
            </a:r>
            <a:r>
              <a:rPr lang="en-US" sz="2400" dirty="0" err="1"/>
              <a:t>cần</a:t>
            </a:r>
            <a:r>
              <a:rPr lang="en-US" sz="2400" dirty="0"/>
              <a:t> </a:t>
            </a:r>
            <a:r>
              <a:rPr lang="en-US" sz="2400" dirty="0" err="1"/>
              <a:t>sự</a:t>
            </a:r>
            <a:r>
              <a:rPr lang="en-US" sz="2400" dirty="0"/>
              <a:t> </a:t>
            </a:r>
            <a:r>
              <a:rPr lang="en-US" sz="2400" dirty="0" err="1"/>
              <a:t>kết</a:t>
            </a:r>
            <a:r>
              <a:rPr lang="en-US" sz="2400" dirty="0"/>
              <a:t> </a:t>
            </a:r>
            <a:r>
              <a:rPr lang="en-US" sz="2400" dirty="0" err="1"/>
              <a:t>hợp</a:t>
            </a:r>
            <a:r>
              <a:rPr lang="en-US" sz="2400" dirty="0"/>
              <a:t> </a:t>
            </a:r>
            <a:r>
              <a:rPr lang="en-US" sz="2400" dirty="0" err="1"/>
              <a:t>của</a:t>
            </a:r>
            <a:r>
              <a:rPr lang="en-US" sz="2400" dirty="0"/>
              <a:t> ng</a:t>
            </a:r>
            <a:r>
              <a:rPr lang="vi-VN" sz="2400" dirty="0"/>
              <a:t>ư</a:t>
            </a:r>
            <a:r>
              <a:rPr lang="en-US" sz="2400" dirty="0" err="1"/>
              <a:t>ời</a:t>
            </a:r>
            <a:r>
              <a:rPr lang="en-US" sz="2400" dirty="0"/>
              <a:t> </a:t>
            </a:r>
            <a:r>
              <a:rPr lang="en-US" sz="2400" dirty="0" err="1"/>
              <a:t>quản</a:t>
            </a:r>
            <a:r>
              <a:rPr lang="en-US" sz="2400" dirty="0"/>
              <a:t> </a:t>
            </a:r>
            <a:r>
              <a:rPr lang="en-US" sz="2400" dirty="0" err="1"/>
              <a:t>lý</a:t>
            </a:r>
            <a:r>
              <a:rPr lang="en-US" sz="2400" dirty="0"/>
              <a:t>, </a:t>
            </a:r>
            <a:r>
              <a:rPr lang="en-US" sz="2400" dirty="0" err="1"/>
              <a:t>người</a:t>
            </a:r>
            <a:r>
              <a:rPr lang="en-US" sz="2400" dirty="0"/>
              <a:t> </a:t>
            </a:r>
            <a:r>
              <a:rPr lang="en-US" sz="2400" dirty="0" err="1"/>
              <a:t>dùng</a:t>
            </a:r>
            <a:r>
              <a:rPr lang="en-US" sz="2400" dirty="0"/>
              <a:t>, </a:t>
            </a:r>
            <a:r>
              <a:rPr lang="en-US" sz="2400" dirty="0" err="1"/>
              <a:t>quản</a:t>
            </a:r>
            <a:r>
              <a:rPr lang="en-US" sz="2400" dirty="0"/>
              <a:t> </a:t>
            </a:r>
            <a:r>
              <a:rPr lang="en-US" sz="2400" dirty="0" err="1"/>
              <a:t>trị</a:t>
            </a:r>
            <a:r>
              <a:rPr lang="en-US" sz="2400" dirty="0"/>
              <a:t> </a:t>
            </a:r>
            <a:r>
              <a:rPr lang="en-US" sz="2400" dirty="0" err="1"/>
              <a:t>mạng</a:t>
            </a:r>
            <a:r>
              <a:rPr lang="en-US" sz="2400" dirty="0"/>
              <a:t>, </a:t>
            </a:r>
            <a:r>
              <a:rPr lang="en-US" sz="2400" dirty="0" err="1"/>
              <a:t>nhà</a:t>
            </a:r>
            <a:r>
              <a:rPr lang="en-US" sz="2400" dirty="0"/>
              <a:t> </a:t>
            </a:r>
            <a:r>
              <a:rPr lang="en-US" sz="2400" dirty="0" err="1"/>
              <a:t>thiết</a:t>
            </a:r>
            <a:r>
              <a:rPr lang="en-US" sz="2400" dirty="0"/>
              <a:t> </a:t>
            </a:r>
            <a:r>
              <a:rPr lang="en-US" sz="2400" dirty="0" err="1"/>
              <a:t>kế</a:t>
            </a:r>
            <a:r>
              <a:rPr lang="en-US" sz="2400" dirty="0"/>
              <a:t> web, </a:t>
            </a:r>
            <a:r>
              <a:rPr lang="en-US" sz="2400" dirty="0" err="1"/>
              <a:t>lập</a:t>
            </a:r>
            <a:r>
              <a:rPr lang="en-US" sz="2400" dirty="0"/>
              <a:t> </a:t>
            </a:r>
            <a:r>
              <a:rPr lang="en-US" sz="2400" dirty="0" err="1"/>
              <a:t>trình</a:t>
            </a:r>
            <a:r>
              <a:rPr lang="en-US" sz="2400" dirty="0"/>
              <a:t> </a:t>
            </a:r>
            <a:r>
              <a:rPr lang="en-US" sz="2400" dirty="0" err="1"/>
              <a:t>viên</a:t>
            </a:r>
            <a:r>
              <a:rPr lang="en-US" sz="2400" dirty="0"/>
              <a:t> </a:t>
            </a:r>
            <a:r>
              <a:rPr lang="en-US" sz="2400" dirty="0" err="1"/>
              <a:t>và</a:t>
            </a:r>
            <a:r>
              <a:rPr lang="en-US" sz="2400" dirty="0"/>
              <a:t> </a:t>
            </a:r>
            <a:r>
              <a:rPr lang="en-US" sz="2400" dirty="0" err="1"/>
              <a:t>các</a:t>
            </a:r>
            <a:r>
              <a:rPr lang="en-US" sz="2400" dirty="0"/>
              <a:t> </a:t>
            </a:r>
            <a:r>
              <a:rPr lang="en-US" sz="2400" dirty="0" err="1"/>
              <a:t>nhà</a:t>
            </a:r>
            <a:r>
              <a:rPr lang="en-US" sz="2400" dirty="0"/>
              <a:t> </a:t>
            </a:r>
            <a:r>
              <a:rPr lang="en-US" sz="2400" dirty="0" err="1"/>
              <a:t>phân</a:t>
            </a:r>
            <a:r>
              <a:rPr lang="en-US" sz="2400" dirty="0"/>
              <a:t> </a:t>
            </a:r>
            <a:r>
              <a:rPr lang="en-US" sz="2400" dirty="0" err="1"/>
              <a:t>tích</a:t>
            </a:r>
            <a:r>
              <a:rPr lang="en-US" sz="2400" dirty="0"/>
              <a:t> </a:t>
            </a:r>
            <a:r>
              <a:rPr lang="en-US" sz="2400" dirty="0" err="1"/>
              <a:t>và</a:t>
            </a:r>
            <a:r>
              <a:rPr lang="en-US" sz="2400" dirty="0"/>
              <a:t> </a:t>
            </a:r>
            <a:r>
              <a:rPr lang="en-US" sz="2400" dirty="0" err="1"/>
              <a:t>thiết</a:t>
            </a:r>
            <a:r>
              <a:rPr lang="en-US" sz="2400" dirty="0"/>
              <a:t> </a:t>
            </a:r>
            <a:r>
              <a:rPr lang="en-US" sz="2400" dirty="0" err="1"/>
              <a:t>kế</a:t>
            </a:r>
            <a:r>
              <a:rPr lang="en-US" sz="2400" dirty="0"/>
              <a:t> </a:t>
            </a:r>
            <a:r>
              <a:rPr lang="en-US" sz="2400" dirty="0" err="1"/>
              <a:t>hệ</a:t>
            </a:r>
            <a:r>
              <a:rPr lang="en-US" sz="2400" dirty="0"/>
              <a:t> </a:t>
            </a:r>
            <a:r>
              <a:rPr lang="en-US" sz="2400" dirty="0" err="1"/>
              <a:t>thống</a:t>
            </a:r>
            <a:r>
              <a:rPr lang="en-US" sz="2400" dirty="0"/>
              <a:t>.</a:t>
            </a:r>
            <a:endParaRPr lang="en-US" dirty="0"/>
          </a:p>
        </p:txBody>
      </p:sp>
      <p:sp>
        <p:nvSpPr>
          <p:cNvPr id="6" name="Title 5">
            <a:extLst>
              <a:ext uri="{FF2B5EF4-FFF2-40B4-BE49-F238E27FC236}">
                <a16:creationId xmlns:a16="http://schemas.microsoft.com/office/drawing/2014/main" id="{A2D39B23-E632-48E9-A343-872AEFE33E34}"/>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spTree>
    <p:extLst>
      <p:ext uri="{BB962C8B-B14F-4D97-AF65-F5344CB8AC3E}">
        <p14:creationId xmlns:p14="http://schemas.microsoft.com/office/powerpoint/2010/main" val="12331624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150</a:t>
            </a:fld>
            <a:endParaRPr lang="en-US"/>
          </a:p>
        </p:txBody>
      </p:sp>
      <p:sp>
        <p:nvSpPr>
          <p:cNvPr id="5" name="Content Placeholder 4"/>
          <p:cNvSpPr>
            <a:spLocks noGrp="1"/>
          </p:cNvSpPr>
          <p:nvPr>
            <p:ph idx="1"/>
          </p:nvPr>
        </p:nvSpPr>
        <p:spPr/>
        <p:txBody>
          <a:bodyPr/>
          <a:lstStyle/>
          <a:p>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activity</a:t>
            </a:r>
            <a:r>
              <a:rPr lang="en-US" dirty="0"/>
              <a:t>: </a:t>
            </a:r>
            <a:r>
              <a:rPr lang="en-US" dirty="0" err="1"/>
              <a:t>trình</a:t>
            </a:r>
            <a:r>
              <a:rPr lang="en-US" dirty="0"/>
              <a:t> </a:t>
            </a:r>
            <a:r>
              <a:rPr lang="en-US" dirty="0" err="1"/>
              <a:t>bày</a:t>
            </a:r>
            <a:r>
              <a:rPr lang="en-US" dirty="0"/>
              <a:t> </a:t>
            </a:r>
            <a:r>
              <a:rPr lang="en-US" dirty="0" err="1"/>
              <a:t>trực</a:t>
            </a:r>
            <a:r>
              <a:rPr lang="en-US" dirty="0"/>
              <a:t> </a:t>
            </a:r>
            <a:r>
              <a:rPr lang="en-US" dirty="0" err="1"/>
              <a:t>quan</a:t>
            </a:r>
            <a:r>
              <a:rPr lang="en-US" dirty="0"/>
              <a:t> </a:t>
            </a:r>
            <a:r>
              <a:rPr lang="en-US" dirty="0" err="1"/>
              <a:t>một</a:t>
            </a:r>
            <a:r>
              <a:rPr lang="en-US" dirty="0"/>
              <a:t> </a:t>
            </a:r>
            <a:r>
              <a:rPr lang="en-US" dirty="0" err="1"/>
              <a:t>loạt</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trong</a:t>
            </a:r>
            <a:r>
              <a:rPr lang="en-US" dirty="0"/>
              <a:t> </a:t>
            </a:r>
            <a:r>
              <a:rPr lang="en-US" dirty="0" err="1"/>
              <a:t>một</a:t>
            </a:r>
            <a:r>
              <a:rPr lang="en-US" dirty="0"/>
              <a:t> </a:t>
            </a:r>
            <a:r>
              <a:rPr lang="en-US" dirty="0" err="1"/>
              <a:t>hệ</a:t>
            </a:r>
            <a:r>
              <a:rPr lang="en-US" dirty="0"/>
              <a:t> </a:t>
            </a:r>
            <a:r>
              <a:rPr lang="en-US" dirty="0" err="1"/>
              <a:t>thống</a:t>
            </a:r>
            <a:r>
              <a:rPr lang="en-US" dirty="0"/>
              <a:t>. </a:t>
            </a:r>
          </a:p>
          <a:p>
            <a:r>
              <a:rPr lang="en-US" dirty="0" err="1"/>
              <a:t>Sơ</a:t>
            </a:r>
            <a:r>
              <a:rPr lang="en-US" dirty="0"/>
              <a:t> </a:t>
            </a:r>
            <a:r>
              <a:rPr lang="en-US" dirty="0" err="1"/>
              <a:t>đồ</a:t>
            </a:r>
            <a:r>
              <a:rPr lang="en-US" dirty="0"/>
              <a:t> activity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quy</a:t>
            </a:r>
            <a:r>
              <a:rPr lang="en-US" dirty="0"/>
              <a:t> </a:t>
            </a:r>
            <a:r>
              <a:rPr lang="en-US" dirty="0" err="1"/>
              <a:t>trình</a:t>
            </a:r>
            <a:r>
              <a:rPr lang="en-US" dirty="0"/>
              <a:t> </a:t>
            </a:r>
            <a:r>
              <a:rPr lang="en-US" dirty="0" err="1"/>
              <a:t>nghiệp</a:t>
            </a:r>
            <a:r>
              <a:rPr lang="en-US" dirty="0"/>
              <a:t> </a:t>
            </a:r>
            <a:r>
              <a:rPr lang="en-US" dirty="0" err="1"/>
              <a:t>vụ</a:t>
            </a:r>
            <a:r>
              <a:rPr lang="en-US" dirty="0"/>
              <a:t> </a:t>
            </a:r>
            <a:r>
              <a:rPr lang="en-US" dirty="0" err="1"/>
              <a:t>hoặc</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bước</a:t>
            </a:r>
            <a:r>
              <a:rPr lang="en-US" dirty="0"/>
              <a:t> </a:t>
            </a:r>
            <a:r>
              <a:rPr lang="en-US" dirty="0" err="1"/>
              <a:t>thực</a:t>
            </a:r>
            <a:r>
              <a:rPr lang="en-US" dirty="0"/>
              <a:t> </a:t>
            </a:r>
            <a:r>
              <a:rPr lang="en-US" dirty="0" err="1"/>
              <a:t>hiện</a:t>
            </a:r>
            <a:r>
              <a:rPr lang="en-US" dirty="0"/>
              <a:t> use case. </a:t>
            </a:r>
            <a:r>
              <a:rPr lang="en-US" dirty="0" err="1"/>
              <a:t>Sơ</a:t>
            </a:r>
            <a:r>
              <a:rPr lang="en-US" dirty="0"/>
              <a:t> </a:t>
            </a:r>
            <a:r>
              <a:rPr lang="en-US" dirty="0" err="1"/>
              <a:t>đồ</a:t>
            </a:r>
            <a:r>
              <a:rPr lang="en-US" dirty="0"/>
              <a:t> activity </a:t>
            </a:r>
            <a:r>
              <a:rPr lang="en-US" dirty="0" err="1"/>
              <a:t>phải</a:t>
            </a:r>
            <a:r>
              <a:rPr lang="en-US" dirty="0"/>
              <a:t> </a:t>
            </a:r>
            <a:r>
              <a:rPr lang="en-US" dirty="0" err="1"/>
              <a:t>có</a:t>
            </a:r>
            <a:r>
              <a:rPr lang="en-US" dirty="0"/>
              <a:t> </a:t>
            </a:r>
            <a:r>
              <a:rPr lang="en-US" dirty="0" err="1"/>
              <a:t>điểm</a:t>
            </a:r>
            <a:r>
              <a:rPr lang="en-US" dirty="0"/>
              <a:t> </a:t>
            </a:r>
            <a:r>
              <a:rPr lang="en-US" dirty="0" err="1"/>
              <a:t>bắt</a:t>
            </a:r>
            <a:r>
              <a:rPr lang="en-US" dirty="0"/>
              <a:t> </a:t>
            </a:r>
            <a:r>
              <a:rPr lang="en-US" dirty="0" err="1"/>
              <a:t>đầu</a:t>
            </a:r>
            <a:r>
              <a:rPr lang="en-US" dirty="0"/>
              <a:t> </a:t>
            </a:r>
            <a:r>
              <a:rPr lang="en-US" dirty="0" err="1"/>
              <a:t>và</a:t>
            </a:r>
            <a:r>
              <a:rPr lang="en-US" dirty="0"/>
              <a:t> </a:t>
            </a:r>
            <a:r>
              <a:rPr lang="en-US" dirty="0" err="1"/>
              <a:t>điểm</a:t>
            </a:r>
            <a:r>
              <a:rPr lang="en-US" dirty="0"/>
              <a:t> </a:t>
            </a:r>
            <a:r>
              <a:rPr lang="en-US" dirty="0" err="1"/>
              <a:t>kết</a:t>
            </a:r>
            <a:r>
              <a:rPr lang="en-US" dirty="0"/>
              <a:t> </a:t>
            </a:r>
            <a:r>
              <a:rPr lang="en-US" dirty="0" err="1"/>
              <a:t>thúc</a:t>
            </a:r>
            <a:r>
              <a:rPr lang="en-US" dirty="0"/>
              <a:t>.</a:t>
            </a:r>
            <a:endParaRPr lang="vi-VN" dirty="0"/>
          </a:p>
          <a:p>
            <a:endParaRPr lang="en-US" dirty="0"/>
          </a:p>
        </p:txBody>
      </p:sp>
      <p:sp>
        <p:nvSpPr>
          <p:cNvPr id="6" name="Title 5"/>
          <p:cNvSpPr>
            <a:spLocks noGrp="1"/>
          </p:cNvSpPr>
          <p:nvPr>
            <p:ph type="title"/>
          </p:nvPr>
        </p:nvSpPr>
        <p:spPr/>
        <p:txBody>
          <a:bodyPr/>
          <a:lstStyle/>
          <a:p>
            <a:r>
              <a:rPr lang="en-US" dirty="0"/>
              <a:t>Activity Diagrams</a:t>
            </a:r>
          </a:p>
        </p:txBody>
      </p:sp>
    </p:spTree>
    <p:extLst>
      <p:ext uri="{BB962C8B-B14F-4D97-AF65-F5344CB8AC3E}">
        <p14:creationId xmlns:p14="http://schemas.microsoft.com/office/powerpoint/2010/main" val="2854404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151</a:t>
            </a:fld>
            <a:endParaRPr lang="en-US"/>
          </a:p>
        </p:txBody>
      </p:sp>
      <p:sp>
        <p:nvSpPr>
          <p:cNvPr id="5" name="Content Placeholder 4"/>
          <p:cNvSpPr>
            <a:spLocks noGrp="1"/>
          </p:cNvSpPr>
          <p:nvPr>
            <p:ph idx="1"/>
          </p:nvPr>
        </p:nvSpPr>
        <p:spPr/>
        <p:txBody>
          <a:bodyPr/>
          <a:lstStyle/>
          <a:p>
            <a:r>
              <a:rPr lang="en-US" b="1" dirty="0" err="1"/>
              <a:t>Các</a:t>
            </a:r>
            <a:r>
              <a:rPr lang="en-US" b="1" dirty="0"/>
              <a:t> </a:t>
            </a:r>
            <a:r>
              <a:rPr lang="en-US" b="1" dirty="0" err="1"/>
              <a:t>thành</a:t>
            </a:r>
            <a:r>
              <a:rPr lang="en-US" b="1" dirty="0"/>
              <a:t> </a:t>
            </a:r>
            <a:r>
              <a:rPr lang="en-US" b="1" dirty="0" err="1"/>
              <a:t>phần</a:t>
            </a:r>
            <a:r>
              <a:rPr lang="en-US" b="1" dirty="0"/>
              <a:t> </a:t>
            </a:r>
            <a:r>
              <a:rPr lang="en-US" b="1" dirty="0" err="1"/>
              <a:t>trong</a:t>
            </a:r>
            <a:r>
              <a:rPr lang="en-US" b="1" dirty="0"/>
              <a:t> </a:t>
            </a:r>
            <a:r>
              <a:rPr lang="en-US" b="1" dirty="0" err="1"/>
              <a:t>sơ</a:t>
            </a:r>
            <a:r>
              <a:rPr lang="en-US" b="1" dirty="0"/>
              <a:t> </a:t>
            </a:r>
            <a:r>
              <a:rPr lang="en-US" b="1" dirty="0" err="1"/>
              <a:t>đồ</a:t>
            </a:r>
            <a:r>
              <a:rPr lang="en-US" b="1" dirty="0"/>
              <a:t> activity</a:t>
            </a:r>
            <a:endParaRPr lang="vi-VN" dirty="0"/>
          </a:p>
          <a:p>
            <a:endParaRPr lang="en-US" dirty="0"/>
          </a:p>
        </p:txBody>
      </p:sp>
      <p:sp>
        <p:nvSpPr>
          <p:cNvPr id="6" name="Title 5"/>
          <p:cNvSpPr>
            <a:spLocks noGrp="1"/>
          </p:cNvSpPr>
          <p:nvPr>
            <p:ph type="title"/>
          </p:nvPr>
        </p:nvSpPr>
        <p:spPr/>
        <p:txBody>
          <a:bodyPr/>
          <a:lstStyle/>
          <a:p>
            <a:r>
              <a:rPr lang="en-US" dirty="0"/>
              <a:t>Activity Diagrams</a:t>
            </a:r>
          </a:p>
        </p:txBody>
      </p:sp>
      <p:graphicFrame>
        <p:nvGraphicFramePr>
          <p:cNvPr id="22" name="Table 21"/>
          <p:cNvGraphicFramePr>
            <a:graphicFrameLocks noGrp="1"/>
          </p:cNvGraphicFramePr>
          <p:nvPr>
            <p:extLst>
              <p:ext uri="{D42A27DB-BD31-4B8C-83A1-F6EECF244321}">
                <p14:modId xmlns:p14="http://schemas.microsoft.com/office/powerpoint/2010/main" val="2155573530"/>
              </p:ext>
            </p:extLst>
          </p:nvPr>
        </p:nvGraphicFramePr>
        <p:xfrm>
          <a:off x="786296" y="2323179"/>
          <a:ext cx="10796103" cy="4010358"/>
        </p:xfrm>
        <a:graphic>
          <a:graphicData uri="http://schemas.openxmlformats.org/drawingml/2006/table">
            <a:tbl>
              <a:tblPr firstRow="1" bandRow="1">
                <a:tableStyleId>{5940675A-B579-460E-94D1-54222C63F5DA}</a:tableStyleId>
              </a:tblPr>
              <a:tblGrid>
                <a:gridCol w="2964069">
                  <a:extLst>
                    <a:ext uri="{9D8B030D-6E8A-4147-A177-3AD203B41FA5}">
                      <a16:colId xmlns:a16="http://schemas.microsoft.com/office/drawing/2014/main" val="20000"/>
                    </a:ext>
                  </a:extLst>
                </a:gridCol>
                <a:gridCol w="3114261">
                  <a:extLst>
                    <a:ext uri="{9D8B030D-6E8A-4147-A177-3AD203B41FA5}">
                      <a16:colId xmlns:a16="http://schemas.microsoft.com/office/drawing/2014/main" val="20001"/>
                    </a:ext>
                  </a:extLst>
                </a:gridCol>
                <a:gridCol w="4717773">
                  <a:extLst>
                    <a:ext uri="{9D8B030D-6E8A-4147-A177-3AD203B41FA5}">
                      <a16:colId xmlns:a16="http://schemas.microsoft.com/office/drawing/2014/main" val="20002"/>
                    </a:ext>
                  </a:extLst>
                </a:gridCol>
              </a:tblGrid>
              <a:tr h="547830">
                <a:tc>
                  <a:txBody>
                    <a:bodyPr/>
                    <a:lstStyle/>
                    <a:p>
                      <a:pPr marL="0" marR="0" algn="ctr">
                        <a:lnSpc>
                          <a:spcPct val="150000"/>
                        </a:lnSpc>
                        <a:spcBef>
                          <a:spcPts val="1200"/>
                        </a:spcBef>
                        <a:spcAft>
                          <a:spcPts val="0"/>
                        </a:spcAft>
                      </a:pPr>
                      <a:r>
                        <a:rPr lang="en-US" sz="2000" dirty="0" err="1">
                          <a:effectLst/>
                        </a:rPr>
                        <a:t>Tên</a:t>
                      </a:r>
                      <a:r>
                        <a:rPr lang="en-US" sz="2000" dirty="0">
                          <a:effectLst/>
                        </a:rPr>
                        <a:t> </a:t>
                      </a:r>
                      <a:r>
                        <a:rPr lang="en-US" sz="2000" dirty="0" err="1">
                          <a:effectLst/>
                        </a:rPr>
                        <a:t>thành</a:t>
                      </a:r>
                      <a:r>
                        <a:rPr lang="en-US" sz="2000" dirty="0">
                          <a:effectLst/>
                        </a:rPr>
                        <a:t> </a:t>
                      </a:r>
                      <a:r>
                        <a:rPr lang="en-US" sz="2000" dirty="0" err="1">
                          <a:effectLst/>
                        </a:rPr>
                        <a:t>phần</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1200"/>
                        </a:spcBef>
                        <a:spcAft>
                          <a:spcPts val="0"/>
                        </a:spcAft>
                      </a:pPr>
                      <a:r>
                        <a:rPr lang="en-US" sz="2000" dirty="0" err="1">
                          <a:effectLst/>
                        </a:rPr>
                        <a:t>Ký</a:t>
                      </a:r>
                      <a:r>
                        <a:rPr lang="en-US" sz="2000" dirty="0">
                          <a:effectLst/>
                        </a:rPr>
                        <a:t> </a:t>
                      </a:r>
                      <a:r>
                        <a:rPr lang="en-US" sz="2000" dirty="0" err="1">
                          <a:effectLst/>
                        </a:rPr>
                        <a:t>hiệu</a:t>
                      </a:r>
                      <a:r>
                        <a:rPr lang="en-US" sz="2000" dirty="0">
                          <a:effectLst/>
                        </a:rPr>
                        <a:t> </a:t>
                      </a:r>
                      <a:r>
                        <a:rPr lang="en-US" sz="2000" dirty="0" err="1">
                          <a:effectLst/>
                        </a:rPr>
                        <a:t>trong</a:t>
                      </a:r>
                      <a:r>
                        <a:rPr lang="en-US" sz="2000" dirty="0">
                          <a:effectLst/>
                        </a:rPr>
                        <a:t> UML</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1200"/>
                        </a:spcBef>
                        <a:spcAft>
                          <a:spcPts val="0"/>
                        </a:spcAft>
                      </a:pPr>
                      <a:r>
                        <a:rPr lang="en-US" sz="2000" dirty="0">
                          <a:effectLst/>
                        </a:rPr>
                        <a:t>Ý </a:t>
                      </a:r>
                      <a:r>
                        <a:rPr lang="en-US" sz="2000" dirty="0" err="1">
                          <a:effectLst/>
                        </a:rPr>
                        <a:t>nghĩa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547830">
                <a:tc>
                  <a:txBody>
                    <a:bodyPr/>
                    <a:lstStyle/>
                    <a:p>
                      <a:pPr marL="0" marR="0" algn="just">
                        <a:lnSpc>
                          <a:spcPct val="150000"/>
                        </a:lnSpc>
                        <a:spcBef>
                          <a:spcPts val="0"/>
                        </a:spcBef>
                        <a:spcAft>
                          <a:spcPts val="0"/>
                        </a:spcAft>
                      </a:pPr>
                      <a:r>
                        <a:rPr lang="en-US" sz="2000" dirty="0" err="1">
                          <a:effectLst/>
                        </a:rPr>
                        <a:t>Trạng</a:t>
                      </a:r>
                      <a:r>
                        <a:rPr lang="en-US" sz="2000" dirty="0">
                          <a:effectLst/>
                        </a:rPr>
                        <a:t> </a:t>
                      </a:r>
                      <a:r>
                        <a:rPr lang="en-US" sz="2000" dirty="0" err="1">
                          <a:effectLst/>
                        </a:rPr>
                        <a:t>thái</a:t>
                      </a:r>
                      <a:r>
                        <a:rPr lang="en-US" sz="2000" dirty="0">
                          <a:effectLst/>
                        </a:rPr>
                        <a:t> </a:t>
                      </a:r>
                      <a:r>
                        <a:rPr lang="en-US" sz="2000" dirty="0" err="1">
                          <a:effectLst/>
                        </a:rPr>
                        <a:t>bắt</a:t>
                      </a:r>
                      <a:r>
                        <a:rPr lang="en-US" sz="2000" dirty="0">
                          <a:effectLst/>
                        </a:rPr>
                        <a:t> </a:t>
                      </a:r>
                      <a:r>
                        <a:rPr lang="en-US" sz="2000" dirty="0" err="1">
                          <a:effectLst/>
                        </a:rPr>
                        <a:t>đầu</a:t>
                      </a:r>
                      <a:r>
                        <a:rPr lang="en-US" sz="2000" dirty="0">
                          <a:effectLst/>
                        </a:rPr>
                        <a:t> </a:t>
                      </a:r>
                    </a:p>
                    <a:p>
                      <a:pPr marL="0" marR="0" algn="just">
                        <a:lnSpc>
                          <a:spcPct val="150000"/>
                        </a:lnSpc>
                        <a:spcBef>
                          <a:spcPts val="0"/>
                        </a:spcBef>
                        <a:spcAft>
                          <a:spcPts val="0"/>
                        </a:spcAft>
                      </a:pPr>
                      <a:r>
                        <a:rPr lang="en-US" sz="2000" dirty="0">
                          <a:effectLst/>
                        </a:rPr>
                        <a:t>(Initial State)</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endParaRPr lang="en-US" sz="2000" dirty="0">
                        <a:latin typeface="Arial" panose="020B0604020202020204" pitchFamily="34" charset="0"/>
                        <a:cs typeface="Arial" panose="020B0604020202020204" pitchFamily="34" charset="0"/>
                      </a:endParaRPr>
                    </a:p>
                  </a:txBody>
                  <a:tcPr/>
                </a:tc>
                <a:tc>
                  <a:txBody>
                    <a:bodyPr/>
                    <a:lstStyle/>
                    <a:p>
                      <a:r>
                        <a:rPr kumimoji="0" lang="en-US" sz="2000" kern="1200" dirty="0" err="1">
                          <a:effectLst/>
                        </a:rPr>
                        <a:t>Điểm</a:t>
                      </a:r>
                      <a:r>
                        <a:rPr kumimoji="0" lang="en-US" sz="2000" kern="1200" baseline="0" dirty="0">
                          <a:effectLst/>
                        </a:rPr>
                        <a:t> </a:t>
                      </a:r>
                      <a:r>
                        <a:rPr kumimoji="0" lang="en-US" sz="2000" kern="1200" baseline="0" dirty="0" err="1">
                          <a:effectLst/>
                        </a:rPr>
                        <a:t>bắt</a:t>
                      </a:r>
                      <a:r>
                        <a:rPr kumimoji="0" lang="en-US" sz="2000" kern="1200" baseline="0" dirty="0">
                          <a:effectLst/>
                        </a:rPr>
                        <a:t> </a:t>
                      </a:r>
                      <a:r>
                        <a:rPr kumimoji="0" lang="en-US" sz="2000" kern="1200" dirty="0" err="1">
                          <a:effectLst/>
                        </a:rPr>
                        <a:t>bắt</a:t>
                      </a:r>
                      <a:r>
                        <a:rPr kumimoji="0" lang="en-US" sz="2000" kern="1200" baseline="0" dirty="0">
                          <a:effectLst/>
                        </a:rPr>
                        <a:t> </a:t>
                      </a:r>
                      <a:r>
                        <a:rPr kumimoji="0" lang="en-US" sz="2000" kern="1200" baseline="0" dirty="0" err="1">
                          <a:effectLst/>
                        </a:rPr>
                        <a:t>đầu</a:t>
                      </a:r>
                      <a:r>
                        <a:rPr kumimoji="0" lang="en-US" sz="2000" kern="1200" baseline="0" dirty="0">
                          <a:effectLst/>
                        </a:rPr>
                        <a:t> </a:t>
                      </a:r>
                      <a:r>
                        <a:rPr kumimoji="0" lang="en-US" sz="2000" kern="1200" baseline="0" dirty="0" err="1">
                          <a:effectLst/>
                        </a:rPr>
                        <a:t>chuổi</a:t>
                      </a:r>
                      <a:r>
                        <a:rPr kumimoji="0" lang="en-US" sz="2000" kern="1200" baseline="0" dirty="0">
                          <a:effectLst/>
                        </a:rPr>
                        <a:t> </a:t>
                      </a:r>
                      <a:r>
                        <a:rPr kumimoji="0" lang="en-US" sz="2000" kern="1200" baseline="0" dirty="0" err="1">
                          <a:effectLst/>
                        </a:rPr>
                        <a:t>hoạt</a:t>
                      </a:r>
                      <a:r>
                        <a:rPr kumimoji="0" lang="en-US" sz="2000" kern="1200" baseline="0" dirty="0">
                          <a:effectLst/>
                        </a:rPr>
                        <a:t> </a:t>
                      </a:r>
                      <a:r>
                        <a:rPr kumimoji="0" lang="en-US" sz="2000" kern="1200" baseline="0" dirty="0" err="1">
                          <a:effectLst/>
                        </a:rPr>
                        <a:t>động</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547830">
                <a:tc>
                  <a:txBody>
                    <a:bodyPr/>
                    <a:lstStyle/>
                    <a:p>
                      <a:pPr marL="0" marR="0" algn="just">
                        <a:lnSpc>
                          <a:spcPct val="150000"/>
                        </a:lnSpc>
                        <a:spcBef>
                          <a:spcPts val="0"/>
                        </a:spcBef>
                        <a:spcAft>
                          <a:spcPts val="0"/>
                        </a:spcAft>
                      </a:pPr>
                      <a:r>
                        <a:rPr lang="en-US" sz="2000" dirty="0" err="1">
                          <a:effectLst/>
                        </a:rPr>
                        <a:t>Trạng</a:t>
                      </a:r>
                      <a:r>
                        <a:rPr lang="en-US" sz="2000" dirty="0">
                          <a:effectLst/>
                        </a:rPr>
                        <a:t> </a:t>
                      </a:r>
                      <a:r>
                        <a:rPr lang="en-US" sz="2000" dirty="0" err="1">
                          <a:effectLst/>
                        </a:rPr>
                        <a:t>thái</a:t>
                      </a:r>
                      <a:r>
                        <a:rPr lang="en-US" sz="2000" dirty="0">
                          <a:effectLst/>
                        </a:rPr>
                        <a:t> </a:t>
                      </a:r>
                      <a:r>
                        <a:rPr lang="en-US" sz="2000" dirty="0" err="1">
                          <a:effectLst/>
                        </a:rPr>
                        <a:t>kết</a:t>
                      </a:r>
                      <a:r>
                        <a:rPr lang="en-US" sz="2000" dirty="0">
                          <a:effectLst/>
                        </a:rPr>
                        <a:t> </a:t>
                      </a:r>
                      <a:r>
                        <a:rPr lang="en-US" sz="2000" dirty="0" err="1">
                          <a:effectLst/>
                        </a:rPr>
                        <a:t>thúc</a:t>
                      </a:r>
                      <a:r>
                        <a:rPr lang="en-US" sz="2000" dirty="0">
                          <a:effectLst/>
                        </a:rPr>
                        <a:t> </a:t>
                      </a:r>
                    </a:p>
                    <a:p>
                      <a:pPr marL="0" marR="0" algn="just">
                        <a:lnSpc>
                          <a:spcPct val="150000"/>
                        </a:lnSpc>
                        <a:spcBef>
                          <a:spcPts val="0"/>
                        </a:spcBef>
                        <a:spcAft>
                          <a:spcPts val="0"/>
                        </a:spcAft>
                      </a:pPr>
                      <a:r>
                        <a:rPr lang="en-US" sz="2000" dirty="0">
                          <a:effectLst/>
                        </a:rPr>
                        <a:t>(Final State)</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endParaRPr lang="en-US" sz="2000" dirty="0">
                        <a:latin typeface="Arial" panose="020B0604020202020204" pitchFamily="34" charset="0"/>
                        <a:cs typeface="Arial" panose="020B0604020202020204" pitchFamily="34" charset="0"/>
                      </a:endParaRPr>
                    </a:p>
                  </a:txBody>
                  <a:tcPr/>
                </a:tc>
                <a:tc>
                  <a:txBody>
                    <a:bodyPr/>
                    <a:lstStyle/>
                    <a:p>
                      <a:r>
                        <a:rPr lang="en-US" sz="2000" dirty="0" err="1"/>
                        <a:t>Điểm</a:t>
                      </a:r>
                      <a:r>
                        <a:rPr lang="en-US" sz="2000" baseline="0" dirty="0"/>
                        <a:t> </a:t>
                      </a:r>
                      <a:r>
                        <a:rPr lang="en-US" sz="2000" baseline="0" dirty="0" err="1"/>
                        <a:t>kết</a:t>
                      </a:r>
                      <a:r>
                        <a:rPr lang="en-US" sz="2000" baseline="0" dirty="0"/>
                        <a:t> </a:t>
                      </a:r>
                      <a:r>
                        <a:rPr lang="en-US" sz="2000" baseline="0" dirty="0" err="1"/>
                        <a:t>thúc</a:t>
                      </a:r>
                      <a:r>
                        <a:rPr lang="en-US" sz="2000" baseline="0" dirty="0"/>
                        <a:t> </a:t>
                      </a:r>
                      <a:r>
                        <a:rPr lang="en-US" sz="2000" baseline="0" dirty="0" err="1"/>
                        <a:t>chuỗi</a:t>
                      </a:r>
                      <a:r>
                        <a:rPr lang="en-US" sz="2000" baseline="0" dirty="0"/>
                        <a:t> </a:t>
                      </a:r>
                      <a:r>
                        <a:rPr lang="en-US" sz="2000" baseline="0" dirty="0" err="1"/>
                        <a:t>hoạt</a:t>
                      </a:r>
                      <a:r>
                        <a:rPr lang="en-US" sz="2000" baseline="0" dirty="0"/>
                        <a:t> </a:t>
                      </a:r>
                      <a:r>
                        <a:rPr lang="en-US" sz="2000" baseline="0" dirty="0" err="1"/>
                        <a:t>động</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547830">
                <a:tc>
                  <a:txBody>
                    <a:bodyPr/>
                    <a:lstStyle/>
                    <a:p>
                      <a:pPr marL="0" marR="0" algn="just">
                        <a:lnSpc>
                          <a:spcPct val="150000"/>
                        </a:lnSpc>
                        <a:spcBef>
                          <a:spcPts val="0"/>
                        </a:spcBef>
                        <a:spcAft>
                          <a:spcPts val="0"/>
                        </a:spcAft>
                      </a:pPr>
                      <a:r>
                        <a:rPr lang="en-US" sz="2000" dirty="0" err="1">
                          <a:effectLst/>
                        </a:rPr>
                        <a:t>Hoạt</a:t>
                      </a:r>
                      <a:r>
                        <a:rPr lang="en-US" sz="2000" dirty="0">
                          <a:effectLst/>
                        </a:rPr>
                        <a:t> </a:t>
                      </a:r>
                      <a:r>
                        <a:rPr lang="en-US" sz="2000" dirty="0" err="1">
                          <a:effectLst/>
                        </a:rPr>
                        <a:t>động</a:t>
                      </a:r>
                      <a:r>
                        <a:rPr lang="en-US" sz="2000" dirty="0">
                          <a:effectLst/>
                        </a:rPr>
                        <a:t> </a:t>
                      </a:r>
                    </a:p>
                    <a:p>
                      <a:pPr marL="0" marR="0" algn="just">
                        <a:lnSpc>
                          <a:spcPct val="150000"/>
                        </a:lnSpc>
                        <a:spcBef>
                          <a:spcPts val="0"/>
                        </a:spcBef>
                        <a:spcAft>
                          <a:spcPts val="0"/>
                        </a:spcAft>
                      </a:pPr>
                      <a:r>
                        <a:rPr lang="en-US" sz="2000" dirty="0">
                          <a:effectLst/>
                        </a:rPr>
                        <a:t>(Activity/Action State)</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endParaRPr lang="en-US" sz="2000">
                        <a:latin typeface="Arial" panose="020B0604020202020204" pitchFamily="34" charset="0"/>
                        <a:cs typeface="Arial" panose="020B0604020202020204" pitchFamily="34" charset="0"/>
                      </a:endParaRPr>
                    </a:p>
                  </a:txBody>
                  <a:tcPr/>
                </a:tc>
                <a:tc>
                  <a:txBody>
                    <a:bodyPr/>
                    <a:lstStyle/>
                    <a:p>
                      <a:r>
                        <a:rPr kumimoji="0" lang="en-US" sz="2000" kern="1200" dirty="0">
                          <a:effectLst/>
                        </a:rPr>
                        <a:t>Một </a:t>
                      </a:r>
                      <a:r>
                        <a:rPr kumimoji="0" lang="en-US" sz="2000" kern="1200" dirty="0" err="1">
                          <a:effectLst/>
                        </a:rPr>
                        <a:t>hoạt</a:t>
                      </a:r>
                      <a:r>
                        <a:rPr kumimoji="0" lang="en-US" sz="2000" kern="1200" dirty="0">
                          <a:effectLst/>
                        </a:rPr>
                        <a:t> </a:t>
                      </a:r>
                      <a:r>
                        <a:rPr kumimoji="0" lang="en-US" sz="2000" kern="1200" dirty="0" err="1">
                          <a:effectLst/>
                        </a:rPr>
                        <a:t>động</a:t>
                      </a:r>
                      <a:r>
                        <a:rPr kumimoji="0" lang="en-US" sz="2000" kern="1200" dirty="0">
                          <a:effectLst/>
                        </a:rPr>
                        <a:t> </a:t>
                      </a:r>
                      <a:r>
                        <a:rPr kumimoji="0" lang="en-US" sz="2000" kern="1200" dirty="0" err="1">
                          <a:effectLst/>
                        </a:rPr>
                        <a:t>trong</a:t>
                      </a:r>
                      <a:r>
                        <a:rPr kumimoji="0" lang="en-US" sz="2000" kern="1200" dirty="0">
                          <a:effectLst/>
                        </a:rPr>
                        <a:t> </a:t>
                      </a:r>
                      <a:r>
                        <a:rPr kumimoji="0" lang="en-US" sz="2000" kern="1200" dirty="0" err="1">
                          <a:effectLst/>
                        </a:rPr>
                        <a:t>chuỗi</a:t>
                      </a:r>
                      <a:r>
                        <a:rPr kumimoji="0" lang="en-US" sz="2000" kern="1200" baseline="0" dirty="0">
                          <a:effectLst/>
                        </a:rPr>
                        <a:t> </a:t>
                      </a:r>
                      <a:r>
                        <a:rPr kumimoji="0" lang="en-US" sz="2000" kern="1200" baseline="0" dirty="0" err="1">
                          <a:effectLst/>
                        </a:rPr>
                        <a:t>hoạt</a:t>
                      </a:r>
                      <a:r>
                        <a:rPr kumimoji="0" lang="en-US" sz="2000" kern="1200" baseline="0" dirty="0">
                          <a:effectLst/>
                        </a:rPr>
                        <a:t> </a:t>
                      </a:r>
                      <a:r>
                        <a:rPr kumimoji="0" lang="en-US" sz="2000" kern="1200" baseline="0" dirty="0" err="1">
                          <a:effectLst/>
                        </a:rPr>
                        <a:t>động</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r h="547830">
                <a:tc>
                  <a:txBody>
                    <a:bodyPr/>
                    <a:lstStyle/>
                    <a:p>
                      <a:pPr marL="0" marR="0" algn="just">
                        <a:lnSpc>
                          <a:spcPct val="150000"/>
                        </a:lnSpc>
                        <a:spcBef>
                          <a:spcPts val="0"/>
                        </a:spcBef>
                        <a:spcAft>
                          <a:spcPts val="0"/>
                        </a:spcAft>
                      </a:pPr>
                      <a:r>
                        <a:rPr lang="en-US" sz="2000" dirty="0" err="1">
                          <a:effectLst/>
                        </a:rPr>
                        <a:t>Luồng</a:t>
                      </a:r>
                      <a:r>
                        <a:rPr lang="en-US" sz="2000" dirty="0">
                          <a:effectLst/>
                        </a:rPr>
                        <a:t> </a:t>
                      </a:r>
                      <a:r>
                        <a:rPr lang="en-US" sz="2000" dirty="0" err="1">
                          <a:effectLst/>
                        </a:rPr>
                        <a:t>hoạt</a:t>
                      </a:r>
                      <a:r>
                        <a:rPr lang="en-US" sz="2000" dirty="0">
                          <a:effectLst/>
                        </a:rPr>
                        <a:t> </a:t>
                      </a:r>
                      <a:r>
                        <a:rPr lang="en-US" sz="2000" dirty="0" err="1">
                          <a:effectLst/>
                        </a:rPr>
                        <a:t>động</a:t>
                      </a:r>
                      <a:r>
                        <a:rPr lang="en-US" sz="2000" dirty="0">
                          <a:effectLst/>
                        </a:rPr>
                        <a:t> </a:t>
                      </a:r>
                    </a:p>
                    <a:p>
                      <a:pPr marL="0" marR="0" algn="just">
                        <a:lnSpc>
                          <a:spcPct val="150000"/>
                        </a:lnSpc>
                        <a:spcBef>
                          <a:spcPts val="0"/>
                        </a:spcBef>
                        <a:spcAft>
                          <a:spcPts val="0"/>
                        </a:spcAft>
                      </a:pPr>
                      <a:r>
                        <a:rPr lang="en-US" sz="2000" dirty="0">
                          <a:effectLst/>
                        </a:rPr>
                        <a:t>(Action Flow)</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endParaRPr lang="en-US" sz="2000">
                        <a:latin typeface="Arial" panose="020B0604020202020204" pitchFamily="34" charset="0"/>
                        <a:cs typeface="Arial" panose="020B0604020202020204" pitchFamily="34" charset="0"/>
                      </a:endParaRPr>
                    </a:p>
                  </a:txBody>
                  <a:tcPr/>
                </a:tc>
                <a:tc>
                  <a:txBody>
                    <a:bodyPr/>
                    <a:lstStyle/>
                    <a:p>
                      <a:r>
                        <a:rPr lang="en-US" sz="2000" dirty="0" err="1"/>
                        <a:t>Hướng</a:t>
                      </a:r>
                      <a:r>
                        <a:rPr lang="en-US" sz="2000" baseline="0" dirty="0"/>
                        <a:t> </a:t>
                      </a:r>
                      <a:r>
                        <a:rPr lang="en-US" sz="2000" baseline="0" dirty="0" err="1"/>
                        <a:t>chuyển</a:t>
                      </a:r>
                      <a:r>
                        <a:rPr lang="en-US" sz="2000" baseline="0" dirty="0"/>
                        <a:t> </a:t>
                      </a:r>
                      <a:r>
                        <a:rPr lang="en-US" sz="2000" baseline="0" dirty="0" err="1"/>
                        <a:t>từ</a:t>
                      </a:r>
                      <a:r>
                        <a:rPr lang="en-US" sz="2000" baseline="0" dirty="0"/>
                        <a:t> </a:t>
                      </a:r>
                      <a:r>
                        <a:rPr lang="en-US" sz="2000" baseline="0" dirty="0" err="1"/>
                        <a:t>hoạt</a:t>
                      </a:r>
                      <a:r>
                        <a:rPr lang="en-US" sz="2000" baseline="0" dirty="0"/>
                        <a:t> </a:t>
                      </a:r>
                      <a:r>
                        <a:rPr lang="en-US" sz="2000" baseline="0" dirty="0" err="1"/>
                        <a:t>động</a:t>
                      </a:r>
                      <a:r>
                        <a:rPr lang="en-US" sz="2000" baseline="0" dirty="0"/>
                        <a:t> </a:t>
                      </a:r>
                      <a:r>
                        <a:rPr lang="en-US" sz="2000" baseline="0" dirty="0" err="1"/>
                        <a:t>này</a:t>
                      </a:r>
                      <a:r>
                        <a:rPr lang="en-US" sz="2000" baseline="0" dirty="0"/>
                        <a:t> sang </a:t>
                      </a:r>
                      <a:r>
                        <a:rPr lang="en-US" sz="2000" baseline="0" dirty="0" err="1"/>
                        <a:t>hoạt</a:t>
                      </a:r>
                      <a:r>
                        <a:rPr lang="en-US" sz="2000" baseline="0" dirty="0"/>
                        <a:t> </a:t>
                      </a:r>
                      <a:r>
                        <a:rPr lang="en-US" sz="2000" baseline="0" dirty="0" err="1"/>
                        <a:t>động</a:t>
                      </a:r>
                      <a:r>
                        <a:rPr lang="en-US" sz="2000" baseline="0" dirty="0"/>
                        <a:t> </a:t>
                      </a:r>
                      <a:r>
                        <a:rPr lang="en-US" sz="2000" baseline="0" dirty="0" err="1"/>
                        <a:t>khác</a:t>
                      </a:r>
                      <a:r>
                        <a:rPr lang="en-US" sz="2000" baseline="0" dirty="0"/>
                        <a:t> </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4"/>
                  </a:ext>
                </a:extLst>
              </a:tr>
            </a:tbl>
          </a:graphicData>
        </a:graphic>
      </p:graphicFrame>
      <p:grpSp>
        <p:nvGrpSpPr>
          <p:cNvPr id="23" name="Group 22"/>
          <p:cNvGrpSpPr/>
          <p:nvPr/>
        </p:nvGrpSpPr>
        <p:grpSpPr>
          <a:xfrm>
            <a:off x="4585253" y="3080597"/>
            <a:ext cx="1510747" cy="456371"/>
            <a:chOff x="0" y="0"/>
            <a:chExt cx="1114425" cy="285750"/>
          </a:xfrm>
        </p:grpSpPr>
        <p:sp>
          <p:nvSpPr>
            <p:cNvPr id="24" name="Oval 23"/>
            <p:cNvSpPr/>
            <p:nvPr/>
          </p:nvSpPr>
          <p:spPr>
            <a:xfrm>
              <a:off x="0" y="0"/>
              <a:ext cx="285750" cy="28575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25" name="Straight Arrow Connector 24"/>
            <p:cNvCxnSpPr/>
            <p:nvPr/>
          </p:nvCxnSpPr>
          <p:spPr>
            <a:xfrm>
              <a:off x="285750" y="152400"/>
              <a:ext cx="82867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grpSp>
        <p:nvGrpSpPr>
          <p:cNvPr id="26" name="Group 25"/>
          <p:cNvGrpSpPr/>
          <p:nvPr/>
        </p:nvGrpSpPr>
        <p:grpSpPr>
          <a:xfrm>
            <a:off x="4585253" y="3989271"/>
            <a:ext cx="1510747" cy="457127"/>
            <a:chOff x="0" y="0"/>
            <a:chExt cx="1112520" cy="274320"/>
          </a:xfrm>
        </p:grpSpPr>
        <p:grpSp>
          <p:nvGrpSpPr>
            <p:cNvPr id="27" name="Group 26"/>
            <p:cNvGrpSpPr/>
            <p:nvPr/>
          </p:nvGrpSpPr>
          <p:grpSpPr>
            <a:xfrm>
              <a:off x="838200" y="0"/>
              <a:ext cx="274320" cy="274320"/>
              <a:chOff x="0" y="0"/>
              <a:chExt cx="365760" cy="365760"/>
            </a:xfrm>
          </p:grpSpPr>
          <p:sp>
            <p:nvSpPr>
              <p:cNvPr id="29" name="Oval 28"/>
              <p:cNvSpPr/>
              <p:nvPr/>
            </p:nvSpPr>
            <p:spPr>
              <a:xfrm>
                <a:off x="85725" y="85725"/>
                <a:ext cx="182880" cy="182880"/>
              </a:xfrm>
              <a:prstGeom prst="ellipse">
                <a:avLst/>
              </a:prstGeom>
            </p:spPr>
            <p:style>
              <a:lnRef idx="2">
                <a:schemeClr val="dk1">
                  <a:shade val="50000"/>
                </a:schemeClr>
              </a:lnRef>
              <a:fillRef idx="1">
                <a:schemeClr val="dk1"/>
              </a:fillRef>
              <a:effectRef idx="0">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30" name="Oval 29"/>
              <p:cNvSpPr/>
              <p:nvPr/>
            </p:nvSpPr>
            <p:spPr>
              <a:xfrm>
                <a:off x="0" y="0"/>
                <a:ext cx="365760" cy="365760"/>
              </a:xfrm>
              <a:prstGeom prst="ellipse">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cxnSp>
          <p:nvCxnSpPr>
            <p:cNvPr id="28" name="Straight Arrow Connector 27"/>
            <p:cNvCxnSpPr/>
            <p:nvPr/>
          </p:nvCxnSpPr>
          <p:spPr>
            <a:xfrm>
              <a:off x="0" y="133350"/>
              <a:ext cx="828675"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grpSp>
      <p:cxnSp>
        <p:nvCxnSpPr>
          <p:cNvPr id="33" name="Straight Arrow Connector 32"/>
          <p:cNvCxnSpPr/>
          <p:nvPr/>
        </p:nvCxnSpPr>
        <p:spPr>
          <a:xfrm>
            <a:off x="4691460" y="5786451"/>
            <a:ext cx="146304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35" name="Rectangle: Rounded Corners 210"/>
          <p:cNvSpPr/>
          <p:nvPr/>
        </p:nvSpPr>
        <p:spPr>
          <a:xfrm>
            <a:off x="4593587" y="4832280"/>
            <a:ext cx="1371600" cy="457200"/>
          </a:xfrm>
          <a:prstGeom prst="roundRect">
            <a:avLst>
              <a:gd name="adj" fmla="val 29488"/>
            </a:avLst>
          </a:prstGeom>
          <a:noFill/>
          <a:ln w="28575">
            <a:solidFill>
              <a:schemeClr val="tx1"/>
            </a:solidFill>
          </a:ln>
        </p:spPr>
        <p:style>
          <a:lnRef idx="2">
            <a:schemeClr val="accent6"/>
          </a:lnRef>
          <a:fillRef idx="1">
            <a:schemeClr val="lt1"/>
          </a:fillRef>
          <a:effectRef idx="0">
            <a:schemeClr val="accent6"/>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50000"/>
              </a:lnSpc>
              <a:spcBef>
                <a:spcPts val="0"/>
              </a:spcBef>
              <a:spcAft>
                <a:spcPts val="800"/>
              </a:spcAft>
            </a:pPr>
            <a:r>
              <a:rPr lang="en-US" b="1">
                <a:effectLst/>
                <a:latin typeface="Arial" panose="020B0604020202020204" pitchFamily="34" charset="0"/>
                <a:ea typeface="Arial" panose="020B0604020202020204" pitchFamily="34" charset="0"/>
                <a:cs typeface="Arial" panose="020B0604020202020204" pitchFamily="34" charset="0"/>
              </a:rPr>
              <a:t>Activity</a:t>
            </a:r>
            <a:endParaRPr lang="en-US" sz="200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276732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152</a:t>
            </a:fld>
            <a:endParaRPr lang="en-US"/>
          </a:p>
        </p:txBody>
      </p:sp>
      <p:sp>
        <p:nvSpPr>
          <p:cNvPr id="5" name="Content Placeholder 4"/>
          <p:cNvSpPr>
            <a:spLocks noGrp="1"/>
          </p:cNvSpPr>
          <p:nvPr>
            <p:ph idx="1"/>
          </p:nvPr>
        </p:nvSpPr>
        <p:spPr/>
        <p:txBody>
          <a:bodyPr/>
          <a:lstStyle/>
          <a:p>
            <a:r>
              <a:rPr lang="en-US" b="1" dirty="0" err="1"/>
              <a:t>Các</a:t>
            </a:r>
            <a:r>
              <a:rPr lang="en-US" b="1" dirty="0"/>
              <a:t> </a:t>
            </a:r>
            <a:r>
              <a:rPr lang="en-US" b="1" dirty="0" err="1"/>
              <a:t>thành</a:t>
            </a:r>
            <a:r>
              <a:rPr lang="en-US" b="1" dirty="0"/>
              <a:t> </a:t>
            </a:r>
            <a:r>
              <a:rPr lang="en-US" b="1" dirty="0" err="1"/>
              <a:t>phần</a:t>
            </a:r>
            <a:r>
              <a:rPr lang="en-US" b="1" dirty="0"/>
              <a:t> </a:t>
            </a:r>
            <a:r>
              <a:rPr lang="en-US" b="1" dirty="0" err="1"/>
              <a:t>trong</a:t>
            </a:r>
            <a:r>
              <a:rPr lang="en-US" b="1" dirty="0"/>
              <a:t> </a:t>
            </a:r>
            <a:r>
              <a:rPr lang="en-US" b="1" dirty="0" err="1"/>
              <a:t>sơ</a:t>
            </a:r>
            <a:r>
              <a:rPr lang="en-US" b="1" dirty="0"/>
              <a:t> </a:t>
            </a:r>
            <a:r>
              <a:rPr lang="en-US" b="1" dirty="0" err="1"/>
              <a:t>đồ</a:t>
            </a:r>
            <a:r>
              <a:rPr lang="en-US" b="1" dirty="0"/>
              <a:t> activity</a:t>
            </a:r>
            <a:endParaRPr lang="vi-VN" dirty="0"/>
          </a:p>
          <a:p>
            <a:endParaRPr lang="en-US" dirty="0"/>
          </a:p>
        </p:txBody>
      </p:sp>
      <p:sp>
        <p:nvSpPr>
          <p:cNvPr id="6" name="Title 5"/>
          <p:cNvSpPr>
            <a:spLocks noGrp="1"/>
          </p:cNvSpPr>
          <p:nvPr>
            <p:ph type="title"/>
          </p:nvPr>
        </p:nvSpPr>
        <p:spPr/>
        <p:txBody>
          <a:bodyPr/>
          <a:lstStyle/>
          <a:p>
            <a:r>
              <a:rPr lang="en-US" dirty="0"/>
              <a:t>Activity Diagrams</a:t>
            </a:r>
          </a:p>
        </p:txBody>
      </p:sp>
      <p:graphicFrame>
        <p:nvGraphicFramePr>
          <p:cNvPr id="22" name="Table 21"/>
          <p:cNvGraphicFramePr>
            <a:graphicFrameLocks noGrp="1"/>
          </p:cNvGraphicFramePr>
          <p:nvPr>
            <p:extLst>
              <p:ext uri="{D42A27DB-BD31-4B8C-83A1-F6EECF244321}">
                <p14:modId xmlns:p14="http://schemas.microsoft.com/office/powerpoint/2010/main" val="2407143262"/>
              </p:ext>
            </p:extLst>
          </p:nvPr>
        </p:nvGraphicFramePr>
        <p:xfrm>
          <a:off x="786296" y="2323179"/>
          <a:ext cx="10796103" cy="4113009"/>
        </p:xfrm>
        <a:graphic>
          <a:graphicData uri="http://schemas.openxmlformats.org/drawingml/2006/table">
            <a:tbl>
              <a:tblPr firstRow="1" bandRow="1">
                <a:tableStyleId>{5940675A-B579-460E-94D1-54222C63F5DA}</a:tableStyleId>
              </a:tblPr>
              <a:tblGrid>
                <a:gridCol w="2964069">
                  <a:extLst>
                    <a:ext uri="{9D8B030D-6E8A-4147-A177-3AD203B41FA5}">
                      <a16:colId xmlns:a16="http://schemas.microsoft.com/office/drawing/2014/main" val="20000"/>
                    </a:ext>
                  </a:extLst>
                </a:gridCol>
                <a:gridCol w="3631096">
                  <a:extLst>
                    <a:ext uri="{9D8B030D-6E8A-4147-A177-3AD203B41FA5}">
                      <a16:colId xmlns:a16="http://schemas.microsoft.com/office/drawing/2014/main" val="20001"/>
                    </a:ext>
                  </a:extLst>
                </a:gridCol>
                <a:gridCol w="4200938">
                  <a:extLst>
                    <a:ext uri="{9D8B030D-6E8A-4147-A177-3AD203B41FA5}">
                      <a16:colId xmlns:a16="http://schemas.microsoft.com/office/drawing/2014/main" val="20002"/>
                    </a:ext>
                  </a:extLst>
                </a:gridCol>
              </a:tblGrid>
              <a:tr h="627734">
                <a:tc>
                  <a:txBody>
                    <a:bodyPr/>
                    <a:lstStyle/>
                    <a:p>
                      <a:pPr marL="0" marR="0" algn="ctr">
                        <a:lnSpc>
                          <a:spcPct val="150000"/>
                        </a:lnSpc>
                        <a:spcBef>
                          <a:spcPts val="1200"/>
                        </a:spcBef>
                        <a:spcAft>
                          <a:spcPts val="0"/>
                        </a:spcAft>
                      </a:pPr>
                      <a:r>
                        <a:rPr lang="en-US" sz="2000" dirty="0" err="1">
                          <a:effectLst/>
                        </a:rPr>
                        <a:t>Tên</a:t>
                      </a:r>
                      <a:r>
                        <a:rPr lang="en-US" sz="2000" dirty="0">
                          <a:effectLst/>
                        </a:rPr>
                        <a:t> </a:t>
                      </a:r>
                      <a:r>
                        <a:rPr lang="en-US" sz="2000" dirty="0" err="1">
                          <a:effectLst/>
                        </a:rPr>
                        <a:t>thành</a:t>
                      </a:r>
                      <a:r>
                        <a:rPr lang="en-US" sz="2000" dirty="0">
                          <a:effectLst/>
                        </a:rPr>
                        <a:t> </a:t>
                      </a:r>
                      <a:r>
                        <a:rPr lang="en-US" sz="2000" dirty="0" err="1">
                          <a:effectLst/>
                        </a:rPr>
                        <a:t>phần</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1200"/>
                        </a:spcBef>
                        <a:spcAft>
                          <a:spcPts val="0"/>
                        </a:spcAft>
                      </a:pPr>
                      <a:r>
                        <a:rPr lang="en-US" sz="2000" dirty="0" err="1">
                          <a:effectLst/>
                        </a:rPr>
                        <a:t>Ký</a:t>
                      </a:r>
                      <a:r>
                        <a:rPr lang="en-US" sz="2000" dirty="0">
                          <a:effectLst/>
                        </a:rPr>
                        <a:t> </a:t>
                      </a:r>
                      <a:r>
                        <a:rPr lang="en-US" sz="2000" dirty="0" err="1">
                          <a:effectLst/>
                        </a:rPr>
                        <a:t>hiệu</a:t>
                      </a:r>
                      <a:r>
                        <a:rPr lang="en-US" sz="2000" dirty="0">
                          <a:effectLst/>
                        </a:rPr>
                        <a:t> </a:t>
                      </a:r>
                      <a:r>
                        <a:rPr lang="en-US" sz="2000" dirty="0" err="1">
                          <a:effectLst/>
                        </a:rPr>
                        <a:t>trong</a:t>
                      </a:r>
                      <a:r>
                        <a:rPr lang="en-US" sz="2000" dirty="0">
                          <a:effectLst/>
                        </a:rPr>
                        <a:t> UML</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ctr">
                        <a:lnSpc>
                          <a:spcPct val="150000"/>
                        </a:lnSpc>
                        <a:spcBef>
                          <a:spcPts val="1200"/>
                        </a:spcBef>
                        <a:spcAft>
                          <a:spcPts val="0"/>
                        </a:spcAft>
                      </a:pPr>
                      <a:r>
                        <a:rPr lang="en-US" sz="2000" dirty="0">
                          <a:effectLst/>
                        </a:rPr>
                        <a:t>Ý </a:t>
                      </a:r>
                      <a:r>
                        <a:rPr lang="en-US" sz="2000" dirty="0" err="1">
                          <a:effectLst/>
                        </a:rPr>
                        <a:t>nghĩa</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1144009">
                <a:tc>
                  <a:txBody>
                    <a:bodyPr/>
                    <a:lstStyle/>
                    <a:p>
                      <a:pPr marL="0" marR="0" algn="just">
                        <a:lnSpc>
                          <a:spcPct val="100000"/>
                        </a:lnSpc>
                        <a:spcBef>
                          <a:spcPts val="0"/>
                        </a:spcBef>
                        <a:spcAft>
                          <a:spcPts val="0"/>
                        </a:spcAft>
                      </a:pPr>
                      <a:r>
                        <a:rPr lang="en-US" sz="2000" dirty="0" err="1">
                          <a:effectLst/>
                        </a:rPr>
                        <a:t>Quyết</a:t>
                      </a:r>
                      <a:r>
                        <a:rPr lang="en-US" sz="2000" dirty="0">
                          <a:effectLst/>
                        </a:rPr>
                        <a:t> </a:t>
                      </a:r>
                      <a:r>
                        <a:rPr lang="en-US" sz="2000" dirty="0" err="1">
                          <a:effectLst/>
                        </a:rPr>
                        <a:t>định</a:t>
                      </a:r>
                      <a:r>
                        <a:rPr lang="en-US" sz="2000" dirty="0">
                          <a:effectLst/>
                        </a:rPr>
                        <a:t>/</a:t>
                      </a:r>
                      <a:r>
                        <a:rPr lang="en-US" sz="2000" dirty="0" err="1">
                          <a:effectLst/>
                        </a:rPr>
                        <a:t>Rẽ</a:t>
                      </a:r>
                      <a:r>
                        <a:rPr lang="en-US" sz="2000" dirty="0">
                          <a:effectLst/>
                        </a:rPr>
                        <a:t> </a:t>
                      </a:r>
                      <a:r>
                        <a:rPr lang="en-US" sz="2000" dirty="0" err="1">
                          <a:effectLst/>
                        </a:rPr>
                        <a:t>nhánh</a:t>
                      </a:r>
                      <a:r>
                        <a:rPr lang="en-US" sz="2000" dirty="0">
                          <a:effectLst/>
                        </a:rPr>
                        <a:t> </a:t>
                      </a:r>
                    </a:p>
                    <a:p>
                      <a:pPr marL="0" marR="0" algn="just">
                        <a:lnSpc>
                          <a:spcPct val="100000"/>
                        </a:lnSpc>
                        <a:spcBef>
                          <a:spcPts val="0"/>
                        </a:spcBef>
                        <a:spcAft>
                          <a:spcPts val="0"/>
                        </a:spcAft>
                      </a:pPr>
                      <a:r>
                        <a:rPr lang="en-US" sz="2000" dirty="0">
                          <a:effectLst/>
                        </a:rPr>
                        <a:t>(Decisions/Branching)</a:t>
                      </a:r>
                      <a:endParaRPr lang="en-US" sz="2000" b="0" dirty="0">
                        <a:solidFill>
                          <a:srgbClr val="2F5496"/>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sz="2000" dirty="0">
                        <a:latin typeface="Arial" panose="020B0604020202020204" pitchFamily="34" charset="0"/>
                        <a:cs typeface="Arial" panose="020B0604020202020204" pitchFamily="34" charset="0"/>
                      </a:endParaRPr>
                    </a:p>
                  </a:txBody>
                  <a:tcPr/>
                </a:tc>
                <a:tc>
                  <a:txBody>
                    <a:bodyPr/>
                    <a:lstStyle/>
                    <a:p>
                      <a:r>
                        <a:rPr kumimoji="0" lang="en-US" sz="1800" kern="1200" dirty="0" err="1">
                          <a:effectLst/>
                        </a:rPr>
                        <a:t>Quyết</a:t>
                      </a:r>
                      <a:r>
                        <a:rPr kumimoji="0" lang="en-US" sz="1800" kern="1200" dirty="0">
                          <a:effectLst/>
                        </a:rPr>
                        <a:t> </a:t>
                      </a:r>
                      <a:r>
                        <a:rPr kumimoji="0" lang="en-US" sz="1800" kern="1200" dirty="0" err="1">
                          <a:effectLst/>
                        </a:rPr>
                        <a:t>định</a:t>
                      </a:r>
                      <a:r>
                        <a:rPr kumimoji="0" lang="en-US" sz="1800" kern="1200" dirty="0">
                          <a:effectLst/>
                        </a:rPr>
                        <a:t> </a:t>
                      </a:r>
                      <a:r>
                        <a:rPr kumimoji="0" lang="en-US" sz="1800" kern="1200" dirty="0" err="1">
                          <a:effectLst/>
                        </a:rPr>
                        <a:t>trước</a:t>
                      </a:r>
                      <a:r>
                        <a:rPr kumimoji="0" lang="en-US" sz="1800" kern="1200" dirty="0">
                          <a:effectLst/>
                        </a:rPr>
                        <a:t> </a:t>
                      </a:r>
                      <a:r>
                        <a:rPr kumimoji="0" lang="en-US" sz="1800" kern="1200" dirty="0" err="1">
                          <a:effectLst/>
                        </a:rPr>
                        <a:t>khi</a:t>
                      </a:r>
                      <a:r>
                        <a:rPr kumimoji="0" lang="en-US" sz="1800" kern="1200" dirty="0">
                          <a:effectLst/>
                        </a:rPr>
                        <a:t> </a:t>
                      </a:r>
                      <a:r>
                        <a:rPr kumimoji="0" lang="en-US" sz="1800" kern="1200" dirty="0" err="1">
                          <a:effectLst/>
                        </a:rPr>
                        <a:t>chuyển</a:t>
                      </a:r>
                      <a:r>
                        <a:rPr kumimoji="0" lang="en-US" sz="1800" kern="1200" dirty="0">
                          <a:effectLst/>
                        </a:rPr>
                        <a:t> sang </a:t>
                      </a:r>
                      <a:r>
                        <a:rPr kumimoji="0" lang="en-US" sz="1800" kern="1200" dirty="0" err="1">
                          <a:effectLst/>
                        </a:rPr>
                        <a:t>hoạt</a:t>
                      </a:r>
                      <a:r>
                        <a:rPr kumimoji="0" lang="en-US" sz="1800" kern="1200" dirty="0">
                          <a:effectLst/>
                        </a:rPr>
                        <a:t> </a:t>
                      </a:r>
                      <a:r>
                        <a:rPr kumimoji="0" lang="en-US" sz="1800" kern="1200" dirty="0" err="1">
                          <a:effectLst/>
                        </a:rPr>
                        <a:t>động</a:t>
                      </a:r>
                      <a:r>
                        <a:rPr kumimoji="0" lang="en-US" sz="1800" kern="1200" dirty="0">
                          <a:effectLst/>
                        </a:rPr>
                        <a:t> </a:t>
                      </a:r>
                      <a:r>
                        <a:rPr kumimoji="0" lang="en-US" sz="1800" kern="1200" dirty="0" err="1">
                          <a:effectLst/>
                        </a:rPr>
                        <a:t>tiếp</a:t>
                      </a:r>
                      <a:r>
                        <a:rPr kumimoji="0" lang="en-US" sz="1800" kern="1200" dirty="0">
                          <a:effectLst/>
                        </a:rPr>
                        <a:t> </a:t>
                      </a:r>
                      <a:r>
                        <a:rPr kumimoji="0" lang="en-US" sz="1800" kern="1200" dirty="0" err="1">
                          <a:effectLst/>
                        </a:rPr>
                        <a:t>theo.</a:t>
                      </a:r>
                      <a:r>
                        <a:rPr kumimoji="0" lang="en-US" sz="1800" kern="1200" dirty="0">
                          <a:effectLst/>
                        </a:rPr>
                        <a:t> </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1"/>
                  </a:ext>
                </a:extLst>
              </a:tr>
              <a:tr h="1152546">
                <a:tc>
                  <a:txBody>
                    <a:bodyPr/>
                    <a:lstStyle/>
                    <a:p>
                      <a:pPr marL="0" marR="0" algn="just">
                        <a:lnSpc>
                          <a:spcPct val="100000"/>
                        </a:lnSpc>
                        <a:spcBef>
                          <a:spcPts val="0"/>
                        </a:spcBef>
                        <a:spcAft>
                          <a:spcPts val="0"/>
                        </a:spcAft>
                      </a:pPr>
                      <a:r>
                        <a:rPr lang="en-US" sz="2000" dirty="0">
                          <a:effectLst/>
                        </a:rPr>
                        <a:t>Merge Node</a:t>
                      </a:r>
                      <a:endParaRPr lang="en-US" sz="2000" b="0" dirty="0">
                        <a:solidFill>
                          <a:srgbClr val="2F5496"/>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sz="2000" dirty="0"/>
                    </a:p>
                    <a:p>
                      <a:endParaRPr lang="en-US" sz="2000" dirty="0"/>
                    </a:p>
                    <a:p>
                      <a:endParaRPr lang="en-US" sz="2000" dirty="0">
                        <a:latin typeface="Arial" panose="020B0604020202020204" pitchFamily="34" charset="0"/>
                        <a:cs typeface="Arial" panose="020B0604020202020204" pitchFamily="34" charset="0"/>
                      </a:endParaRPr>
                    </a:p>
                  </a:txBody>
                  <a:tcPr/>
                </a:tc>
                <a:tc>
                  <a:txBody>
                    <a:bodyPr/>
                    <a:lstStyle/>
                    <a:p>
                      <a:r>
                        <a:rPr kumimoji="0" lang="en-US" sz="1800" kern="1200" dirty="0" err="1">
                          <a:effectLst/>
                        </a:rPr>
                        <a:t>Hợp</a:t>
                      </a:r>
                      <a:r>
                        <a:rPr kumimoji="0" lang="en-US" sz="1800" kern="1200" dirty="0">
                          <a:effectLst/>
                        </a:rPr>
                        <a:t> </a:t>
                      </a:r>
                      <a:r>
                        <a:rPr kumimoji="0" lang="en-US" sz="1800" kern="1200" dirty="0" err="1">
                          <a:effectLst/>
                        </a:rPr>
                        <a:t>nhất</a:t>
                      </a:r>
                      <a:r>
                        <a:rPr kumimoji="0" lang="en-US" sz="1800" kern="1200" dirty="0">
                          <a:effectLst/>
                        </a:rPr>
                        <a:t> </a:t>
                      </a:r>
                      <a:r>
                        <a:rPr kumimoji="0" lang="en-US" sz="1800" kern="1200" dirty="0" err="1">
                          <a:effectLst/>
                        </a:rPr>
                        <a:t>của</a:t>
                      </a:r>
                      <a:r>
                        <a:rPr kumimoji="0" lang="en-US" sz="1800" kern="1200" dirty="0">
                          <a:effectLst/>
                        </a:rPr>
                        <a:t> </a:t>
                      </a:r>
                      <a:r>
                        <a:rPr kumimoji="0" lang="en-US" sz="1800" kern="1200" dirty="0" err="1">
                          <a:effectLst/>
                        </a:rPr>
                        <a:t>các</a:t>
                      </a:r>
                      <a:r>
                        <a:rPr kumimoji="0" lang="en-US" sz="1800" kern="1200" dirty="0">
                          <a:effectLst/>
                        </a:rPr>
                        <a:t> </a:t>
                      </a:r>
                      <a:r>
                        <a:rPr kumimoji="0" lang="en-US" sz="1800" kern="1200" dirty="0" err="1">
                          <a:effectLst/>
                        </a:rPr>
                        <a:t>luồng</a:t>
                      </a:r>
                      <a:r>
                        <a:rPr kumimoji="0" lang="en-US" sz="1800" kern="1200" dirty="0">
                          <a:effectLst/>
                        </a:rPr>
                        <a:t>, </a:t>
                      </a:r>
                      <a:r>
                        <a:rPr kumimoji="0" lang="en-US" sz="1800" kern="1200" dirty="0" err="1">
                          <a:effectLst/>
                        </a:rPr>
                        <a:t>với</a:t>
                      </a:r>
                      <a:r>
                        <a:rPr kumimoji="0" lang="en-US" sz="1800" kern="1200" dirty="0">
                          <a:effectLst/>
                        </a:rPr>
                        <a:t> </a:t>
                      </a:r>
                      <a:r>
                        <a:rPr kumimoji="0" lang="en-US" sz="1800" kern="1200" dirty="0" err="1">
                          <a:effectLst/>
                        </a:rPr>
                        <a:t>nhiều</a:t>
                      </a:r>
                      <a:r>
                        <a:rPr kumimoji="0" lang="en-US" sz="1800" kern="1200" dirty="0">
                          <a:effectLst/>
                        </a:rPr>
                        <a:t> </a:t>
                      </a:r>
                      <a:r>
                        <a:rPr kumimoji="0" lang="en-US" sz="1800" kern="1200" dirty="0" err="1">
                          <a:effectLst/>
                        </a:rPr>
                        <a:t>đầu</a:t>
                      </a:r>
                      <a:r>
                        <a:rPr kumimoji="0" lang="en-US" sz="1800" kern="1200" dirty="0">
                          <a:effectLst/>
                        </a:rPr>
                        <a:t> </a:t>
                      </a:r>
                      <a:r>
                        <a:rPr kumimoji="0" lang="en-US" sz="1800" kern="1200" dirty="0" err="1">
                          <a:effectLst/>
                        </a:rPr>
                        <a:t>vào</a:t>
                      </a:r>
                      <a:r>
                        <a:rPr kumimoji="0" lang="en-US" sz="1800" kern="1200" dirty="0">
                          <a:effectLst/>
                        </a:rPr>
                        <a:t>, </a:t>
                      </a:r>
                      <a:r>
                        <a:rPr kumimoji="0" lang="en-US" sz="1800" kern="1200" dirty="0" err="1">
                          <a:effectLst/>
                        </a:rPr>
                        <a:t>và</a:t>
                      </a:r>
                      <a:r>
                        <a:rPr kumimoji="0" lang="en-US" sz="1800" kern="1200" dirty="0">
                          <a:effectLst/>
                        </a:rPr>
                        <a:t> </a:t>
                      </a:r>
                      <a:r>
                        <a:rPr kumimoji="0" lang="en-US" sz="1800" kern="1200" dirty="0" err="1">
                          <a:effectLst/>
                        </a:rPr>
                        <a:t>một</a:t>
                      </a:r>
                      <a:r>
                        <a:rPr kumimoji="0" lang="en-US" sz="1800" kern="1200" dirty="0">
                          <a:effectLst/>
                        </a:rPr>
                        <a:t> </a:t>
                      </a:r>
                      <a:r>
                        <a:rPr kumimoji="0" lang="en-US" sz="1800" kern="1200" dirty="0" err="1">
                          <a:effectLst/>
                        </a:rPr>
                        <a:t>đầu</a:t>
                      </a:r>
                      <a:r>
                        <a:rPr kumimoji="0" lang="en-US" sz="1800" kern="1200" dirty="0">
                          <a:effectLst/>
                        </a:rPr>
                        <a:t> </a:t>
                      </a:r>
                      <a:r>
                        <a:rPr kumimoji="0" lang="en-US" sz="1800" kern="1200" dirty="0" err="1">
                          <a:effectLst/>
                        </a:rPr>
                        <a:t>ra.</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2"/>
                  </a:ext>
                </a:extLst>
              </a:tr>
              <a:tr h="1047769">
                <a:tc>
                  <a:txBody>
                    <a:bodyPr/>
                    <a:lstStyle/>
                    <a:p>
                      <a:pPr marL="0" marR="0" algn="just">
                        <a:lnSpc>
                          <a:spcPct val="100000"/>
                        </a:lnSpc>
                        <a:spcBef>
                          <a:spcPts val="0"/>
                        </a:spcBef>
                        <a:spcAft>
                          <a:spcPts val="0"/>
                        </a:spcAft>
                      </a:pPr>
                      <a:r>
                        <a:rPr lang="en-US" sz="2000" dirty="0" err="1">
                          <a:effectLst/>
                        </a:rPr>
                        <a:t>Đồng</a:t>
                      </a:r>
                      <a:r>
                        <a:rPr lang="en-US" sz="2000" dirty="0">
                          <a:effectLst/>
                        </a:rPr>
                        <a:t> </a:t>
                      </a:r>
                      <a:r>
                        <a:rPr lang="en-US" sz="2000" dirty="0" err="1">
                          <a:effectLst/>
                        </a:rPr>
                        <a:t>bộ</a:t>
                      </a:r>
                      <a:r>
                        <a:rPr lang="en-US" sz="2000" dirty="0">
                          <a:effectLst/>
                        </a:rPr>
                        <a:t> </a:t>
                      </a:r>
                      <a:r>
                        <a:rPr lang="en-US" sz="2000" dirty="0" err="1">
                          <a:effectLst/>
                        </a:rPr>
                        <a:t>hóa</a:t>
                      </a:r>
                      <a:endParaRPr lang="en-US" sz="2000" dirty="0">
                        <a:effectLst/>
                      </a:endParaRPr>
                    </a:p>
                    <a:p>
                      <a:pPr marL="0" marR="0" algn="just">
                        <a:lnSpc>
                          <a:spcPct val="100000"/>
                        </a:lnSpc>
                        <a:spcBef>
                          <a:spcPts val="0"/>
                        </a:spcBef>
                        <a:spcAft>
                          <a:spcPts val="0"/>
                        </a:spcAft>
                      </a:pPr>
                      <a:r>
                        <a:rPr lang="en-US" sz="2000" dirty="0">
                          <a:effectLst/>
                        </a:rPr>
                        <a:t>(Synchronization)</a:t>
                      </a:r>
                      <a:endParaRPr lang="en-US" sz="2000" b="0" dirty="0">
                        <a:solidFill>
                          <a:srgbClr val="2F5496"/>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tc>
                <a:tc>
                  <a:txBody>
                    <a:bodyPr/>
                    <a:lstStyle/>
                    <a:p>
                      <a:endParaRPr lang="en-US" sz="2000">
                        <a:latin typeface="Arial" panose="020B0604020202020204" pitchFamily="34" charset="0"/>
                        <a:cs typeface="Arial" panose="020B0604020202020204" pitchFamily="34" charset="0"/>
                      </a:endParaRPr>
                    </a:p>
                  </a:txBody>
                  <a:tcPr/>
                </a:tc>
                <a:tc>
                  <a:txBody>
                    <a:bodyPr/>
                    <a:lstStyle/>
                    <a:p>
                      <a:r>
                        <a:rPr kumimoji="0" lang="en-US" sz="1800" kern="1200" dirty="0">
                          <a:effectLst/>
                        </a:rPr>
                        <a:t>Fork: </a:t>
                      </a:r>
                      <a:r>
                        <a:rPr kumimoji="0" lang="en-US" sz="1800" kern="1200" dirty="0" err="1">
                          <a:effectLst/>
                        </a:rPr>
                        <a:t>đại</a:t>
                      </a:r>
                      <a:r>
                        <a:rPr kumimoji="0" lang="en-US" sz="1800" kern="1200" dirty="0">
                          <a:effectLst/>
                        </a:rPr>
                        <a:t> </a:t>
                      </a:r>
                      <a:r>
                        <a:rPr kumimoji="0" lang="en-US" sz="1800" kern="1200" dirty="0" err="1">
                          <a:effectLst/>
                        </a:rPr>
                        <a:t>diện</a:t>
                      </a:r>
                      <a:r>
                        <a:rPr kumimoji="0" lang="en-US" sz="1800" kern="1200" dirty="0">
                          <a:effectLst/>
                        </a:rPr>
                        <a:t> </a:t>
                      </a:r>
                      <a:r>
                        <a:rPr kumimoji="0" lang="en-US" sz="1800" kern="1200" dirty="0" err="1">
                          <a:effectLst/>
                        </a:rPr>
                        <a:t>cho</a:t>
                      </a:r>
                      <a:r>
                        <a:rPr kumimoji="0" lang="en-US" sz="1800" kern="1200" dirty="0">
                          <a:effectLst/>
                        </a:rPr>
                        <a:t> </a:t>
                      </a:r>
                      <a:r>
                        <a:rPr kumimoji="0" lang="en-US" sz="1800" kern="1200" dirty="0" err="1">
                          <a:effectLst/>
                        </a:rPr>
                        <a:t>một</a:t>
                      </a:r>
                      <a:r>
                        <a:rPr kumimoji="0" lang="en-US" sz="1800" kern="1200" dirty="0">
                          <a:effectLst/>
                        </a:rPr>
                        <a:t> </a:t>
                      </a:r>
                      <a:r>
                        <a:rPr kumimoji="0" lang="en-US" sz="1800" kern="1200" dirty="0" err="1">
                          <a:effectLst/>
                        </a:rPr>
                        <a:t>luồng</a:t>
                      </a:r>
                      <a:r>
                        <a:rPr kumimoji="0" lang="en-US" sz="1800" kern="1200" dirty="0">
                          <a:effectLst/>
                        </a:rPr>
                        <a:t> </a:t>
                      </a:r>
                      <a:r>
                        <a:rPr kumimoji="0" lang="en-US" sz="1800" kern="1200" dirty="0" err="1">
                          <a:effectLst/>
                        </a:rPr>
                        <a:t>có</a:t>
                      </a:r>
                      <a:r>
                        <a:rPr kumimoji="0" lang="en-US" sz="1800" kern="1200" dirty="0">
                          <a:effectLst/>
                        </a:rPr>
                        <a:t> </a:t>
                      </a:r>
                      <a:r>
                        <a:rPr kumimoji="0" lang="en-US" sz="1800" kern="1200" dirty="0" err="1">
                          <a:effectLst/>
                        </a:rPr>
                        <a:t>thể</a:t>
                      </a:r>
                      <a:r>
                        <a:rPr kumimoji="0" lang="en-US" sz="1800" kern="1200" dirty="0">
                          <a:effectLst/>
                        </a:rPr>
                        <a:t> </a:t>
                      </a:r>
                      <a:r>
                        <a:rPr kumimoji="0" lang="en-US" sz="1800" kern="1200" dirty="0" err="1">
                          <a:effectLst/>
                        </a:rPr>
                        <a:t>phân</a:t>
                      </a:r>
                      <a:r>
                        <a:rPr kumimoji="0" lang="en-US" sz="1800" kern="1200" dirty="0">
                          <a:effectLst/>
                        </a:rPr>
                        <a:t> </a:t>
                      </a:r>
                      <a:r>
                        <a:rPr kumimoji="0" lang="en-US" sz="1800" kern="1200" dirty="0" err="1">
                          <a:effectLst/>
                        </a:rPr>
                        <a:t>nhánh</a:t>
                      </a:r>
                      <a:r>
                        <a:rPr kumimoji="0" lang="en-US" sz="1800" kern="1200" dirty="0">
                          <a:effectLst/>
                        </a:rPr>
                        <a:t> </a:t>
                      </a:r>
                    </a:p>
                    <a:p>
                      <a:r>
                        <a:rPr kumimoji="0" lang="en-US" sz="1800" kern="1200" dirty="0">
                          <a:effectLst/>
                        </a:rPr>
                        <a:t>Merge: </a:t>
                      </a:r>
                      <a:r>
                        <a:rPr kumimoji="0" lang="en-US" sz="1800" kern="1200" dirty="0" err="1">
                          <a:effectLst/>
                        </a:rPr>
                        <a:t>nhiều</a:t>
                      </a:r>
                      <a:r>
                        <a:rPr kumimoji="0" lang="en-US" sz="1800" kern="1200" dirty="0">
                          <a:effectLst/>
                        </a:rPr>
                        <a:t> </a:t>
                      </a:r>
                      <a:r>
                        <a:rPr kumimoji="0" lang="en-US" sz="1800" kern="1200" dirty="0" err="1">
                          <a:effectLst/>
                        </a:rPr>
                        <a:t>luồng</a:t>
                      </a:r>
                      <a:r>
                        <a:rPr kumimoji="0" lang="en-US" sz="1800" kern="1200" dirty="0">
                          <a:effectLst/>
                        </a:rPr>
                        <a:t> song </a:t>
                      </a:r>
                      <a:r>
                        <a:rPr kumimoji="0" lang="en-US" sz="1800" kern="1200" dirty="0" err="1">
                          <a:effectLst/>
                        </a:rPr>
                        <a:t>song</a:t>
                      </a:r>
                      <a:r>
                        <a:rPr kumimoji="0" lang="en-US" sz="1800" kern="1200" dirty="0">
                          <a:effectLst/>
                        </a:rPr>
                        <a:t>, </a:t>
                      </a:r>
                      <a:r>
                        <a:rPr kumimoji="0" lang="en-US" sz="1800" kern="1200" dirty="0" err="1">
                          <a:effectLst/>
                        </a:rPr>
                        <a:t>có</a:t>
                      </a:r>
                      <a:r>
                        <a:rPr kumimoji="0" lang="en-US" sz="1800" kern="1200" dirty="0">
                          <a:effectLst/>
                        </a:rPr>
                        <a:t> </a:t>
                      </a:r>
                      <a:r>
                        <a:rPr kumimoji="0" lang="en-US" sz="1800" kern="1200" dirty="0" err="1">
                          <a:effectLst/>
                        </a:rPr>
                        <a:t>thể</a:t>
                      </a:r>
                      <a:r>
                        <a:rPr kumimoji="0" lang="en-US" sz="1800" kern="1200" dirty="0">
                          <a:effectLst/>
                        </a:rPr>
                        <a:t> </a:t>
                      </a:r>
                      <a:r>
                        <a:rPr kumimoji="0" lang="en-US" sz="1800" kern="1200" dirty="0" err="1">
                          <a:effectLst/>
                        </a:rPr>
                        <a:t>kết</a:t>
                      </a:r>
                      <a:r>
                        <a:rPr kumimoji="0" lang="en-US" sz="1800" kern="1200" dirty="0">
                          <a:effectLst/>
                        </a:rPr>
                        <a:t> </a:t>
                      </a:r>
                      <a:r>
                        <a:rPr kumimoji="0" lang="en-US" sz="1800" kern="1200" dirty="0" err="1">
                          <a:effectLst/>
                        </a:rPr>
                        <a:t>hợp</a:t>
                      </a:r>
                      <a:r>
                        <a:rPr kumimoji="0" lang="en-US" sz="1800" kern="1200" dirty="0">
                          <a:effectLst/>
                        </a:rPr>
                        <a:t> </a:t>
                      </a:r>
                      <a:r>
                        <a:rPr kumimoji="0" lang="en-US" sz="1800" kern="1200" dirty="0" err="1">
                          <a:effectLst/>
                        </a:rPr>
                        <a:t>thành</a:t>
                      </a:r>
                      <a:r>
                        <a:rPr kumimoji="0" lang="en-US" sz="1800" kern="1200" dirty="0">
                          <a:effectLst/>
                        </a:rPr>
                        <a:t> </a:t>
                      </a:r>
                      <a:r>
                        <a:rPr kumimoji="0" lang="en-US" sz="1800" kern="1200" dirty="0" err="1">
                          <a:effectLst/>
                        </a:rPr>
                        <a:t>một</a:t>
                      </a:r>
                      <a:r>
                        <a:rPr kumimoji="0" lang="en-US" sz="1800" kern="1200" dirty="0">
                          <a:effectLst/>
                        </a:rPr>
                        <a:t> </a:t>
                      </a:r>
                      <a:r>
                        <a:rPr kumimoji="0" lang="en-US" sz="1800" kern="1200" dirty="0" err="1">
                          <a:effectLst/>
                        </a:rPr>
                        <a:t>luồng</a:t>
                      </a:r>
                      <a:r>
                        <a:rPr kumimoji="0" lang="en-US" sz="1800" kern="1200" dirty="0">
                          <a:effectLst/>
                        </a:rPr>
                        <a:t>.</a:t>
                      </a:r>
                      <a:endParaRPr lang="en-US" sz="20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0003"/>
                  </a:ext>
                </a:extLst>
              </a:tr>
            </a:tbl>
          </a:graphicData>
        </a:graphic>
      </p:graphicFrame>
      <p:pic>
        <p:nvPicPr>
          <p:cNvPr id="7" name="Picture 6"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5281" y="2980044"/>
            <a:ext cx="1505160" cy="1038370"/>
          </a:xfrm>
          <a:prstGeom prst="rect">
            <a:avLst/>
          </a:prstGeom>
        </p:spPr>
      </p:pic>
      <p:pic>
        <p:nvPicPr>
          <p:cNvPr id="8" name="Picture 7" descr="Screen Clippi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3634" y="4336838"/>
            <a:ext cx="1505160" cy="809738"/>
          </a:xfrm>
          <a:prstGeom prst="rect">
            <a:avLst/>
          </a:prstGeom>
        </p:spPr>
      </p:pic>
      <p:pic>
        <p:nvPicPr>
          <p:cNvPr id="9" name="Picture 8" descr="Screen Clippi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95122" y="5328993"/>
            <a:ext cx="1352739" cy="733527"/>
          </a:xfrm>
          <a:prstGeom prst="rect">
            <a:avLst/>
          </a:prstGeom>
        </p:spPr>
      </p:pic>
      <p:pic>
        <p:nvPicPr>
          <p:cNvPr id="10" name="Picture 9" descr="Screen Clippi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791200" y="5283054"/>
            <a:ext cx="1371791" cy="704948"/>
          </a:xfrm>
          <a:prstGeom prst="rect">
            <a:avLst/>
          </a:prstGeom>
        </p:spPr>
      </p:pic>
    </p:spTree>
    <p:extLst>
      <p:ext uri="{BB962C8B-B14F-4D97-AF65-F5344CB8AC3E}">
        <p14:creationId xmlns:p14="http://schemas.microsoft.com/office/powerpoint/2010/main" val="34795950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153</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p>
        </p:txBody>
      </p:sp>
      <p:sp>
        <p:nvSpPr>
          <p:cNvPr id="6" name="Title 5"/>
          <p:cNvSpPr>
            <a:spLocks noGrp="1"/>
          </p:cNvSpPr>
          <p:nvPr>
            <p:ph type="title"/>
          </p:nvPr>
        </p:nvSpPr>
        <p:spPr/>
        <p:txBody>
          <a:bodyPr/>
          <a:lstStyle/>
          <a:p>
            <a:r>
              <a:rPr lang="en-US" dirty="0"/>
              <a:t>Activity Diagrams</a:t>
            </a:r>
          </a:p>
        </p:txBody>
      </p:sp>
      <p:pic>
        <p:nvPicPr>
          <p:cNvPr id="1028" name="Picture 4" descr="An example of business flow activity to process purchase order.">
            <a:extLst>
              <a:ext uri="{FF2B5EF4-FFF2-40B4-BE49-F238E27FC236}">
                <a16:creationId xmlns:a16="http://schemas.microsoft.com/office/drawing/2014/main" id="{0FBF44A0-F0C6-4D7F-9CC5-66A887A1312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1453" y="2417146"/>
            <a:ext cx="9979494" cy="3736766"/>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76442764-1037-420D-84EC-7EB5E197A60C}"/>
              </a:ext>
            </a:extLst>
          </p:cNvPr>
          <p:cNvSpPr/>
          <p:nvPr/>
        </p:nvSpPr>
        <p:spPr>
          <a:xfrm>
            <a:off x="3144982" y="2475507"/>
            <a:ext cx="7421418" cy="1200329"/>
          </a:xfrm>
          <a:prstGeom prst="rect">
            <a:avLst/>
          </a:prstGeom>
        </p:spPr>
        <p:txBody>
          <a:bodyPr wrap="square">
            <a:spAutoFit/>
          </a:bodyPr>
          <a:lstStyle/>
          <a:p>
            <a:pPr algn="just"/>
            <a:r>
              <a:rPr lang="en-US" i="1" dirty="0">
                <a:latin typeface="Arial" panose="020B0604020202020204" pitchFamily="34" charset="0"/>
                <a:cs typeface="Arial" panose="020B0604020202020204" pitchFamily="34" charset="0"/>
              </a:rPr>
              <a:t>Sau </a:t>
            </a:r>
            <a:r>
              <a:rPr lang="en-US" i="1" dirty="0" err="1">
                <a:latin typeface="Arial" panose="020B0604020202020204" pitchFamily="34" charset="0"/>
                <a:cs typeface="Arial" panose="020B0604020202020204" pitchFamily="34" charset="0"/>
              </a:rPr>
              <a:t>khi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chấp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nhận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tất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cả</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các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thông</a:t>
            </a:r>
            <a:r>
              <a:rPr lang="en-US" i="1" dirty="0">
                <a:latin typeface="Arial" panose="020B0604020202020204" pitchFamily="34" charset="0"/>
                <a:cs typeface="Arial" panose="020B0604020202020204" pitchFamily="34" charset="0"/>
              </a:rPr>
              <a:t> tin </a:t>
            </a:r>
            <a:r>
              <a:rPr lang="en-US" i="1" dirty="0" err="1">
                <a:latin typeface="Arial" panose="020B0604020202020204" pitchFamily="34" charset="0"/>
                <a:cs typeface="Arial" panose="020B0604020202020204" pitchFamily="34" charset="0"/>
              </a:rPr>
              <a:t>cần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thiết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điền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thanh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toán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chấp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nhận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chuyển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Lưu</a:t>
            </a:r>
            <a:r>
              <a:rPr lang="en-US" i="1" dirty="0">
                <a:latin typeface="Arial" panose="020B0604020202020204" pitchFamily="34" charset="0"/>
                <a:cs typeface="Arial" panose="020B0604020202020204" pitchFamily="34" charset="0"/>
              </a:rPr>
              <a:t> ý </a:t>
            </a:r>
            <a:r>
              <a:rPr lang="en-US" i="1" dirty="0" err="1">
                <a:latin typeface="Arial" panose="020B0604020202020204" pitchFamily="34" charset="0"/>
                <a:cs typeface="Arial" panose="020B0604020202020204" pitchFamily="34" charset="0"/>
              </a:rPr>
              <a:t>rằng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luồng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kinh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doanh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này</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phép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giao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trước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khi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hóa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gửi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hoặc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thanh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toán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được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xác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nhận</a:t>
            </a:r>
            <a:r>
              <a:rPr lang="en-US" i="1"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19776001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154</a:t>
            </a:fld>
            <a:endParaRPr lang="en-US"/>
          </a:p>
        </p:txBody>
      </p:sp>
      <p:sp>
        <p:nvSpPr>
          <p:cNvPr id="5" name="Content Placeholder 4"/>
          <p:cNvSpPr>
            <a:spLocks noGrp="1"/>
          </p:cNvSpPr>
          <p:nvPr>
            <p:ph idx="1"/>
          </p:nvPr>
        </p:nvSpPr>
        <p:spPr/>
        <p:txBody>
          <a:bodyPr/>
          <a:lstStyle/>
          <a:p>
            <a:r>
              <a:rPr lang="en-US" b="1" dirty="0"/>
              <a:t>Swimlanes: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thể</a:t>
            </a:r>
            <a:r>
              <a:rPr lang="en-US" dirty="0"/>
              <a:t> </a:t>
            </a:r>
            <a:r>
              <a:rPr lang="en-US" dirty="0" err="1"/>
              <a:t>hiện</a:t>
            </a:r>
            <a:r>
              <a:rPr lang="en-US" dirty="0"/>
              <a:t> </a:t>
            </a:r>
            <a:r>
              <a:rPr lang="en-US" dirty="0" err="1"/>
              <a:t>hoặc</a:t>
            </a:r>
            <a:r>
              <a:rPr lang="en-US" dirty="0"/>
              <a:t> </a:t>
            </a:r>
            <a:r>
              <a:rPr lang="en-US" dirty="0" err="1"/>
              <a:t>nhóm</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bởi</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dirty="0" err="1"/>
              <a:t>một</a:t>
            </a:r>
            <a:r>
              <a:rPr lang="en-US" dirty="0"/>
              <a:t> </a:t>
            </a:r>
            <a:r>
              <a:rPr lang="en-US" dirty="0" err="1"/>
              <a:t>luồng</a:t>
            </a:r>
            <a:r>
              <a:rPr lang="en-US" dirty="0"/>
              <a:t>. </a:t>
            </a:r>
            <a:r>
              <a:rPr lang="en-US" b="1" dirty="0"/>
              <a:t> </a:t>
            </a:r>
            <a:endParaRPr lang="vi-VN" dirty="0"/>
          </a:p>
        </p:txBody>
      </p:sp>
      <p:sp>
        <p:nvSpPr>
          <p:cNvPr id="6" name="Title 5"/>
          <p:cNvSpPr>
            <a:spLocks noGrp="1"/>
          </p:cNvSpPr>
          <p:nvPr>
            <p:ph type="title"/>
          </p:nvPr>
        </p:nvSpPr>
        <p:spPr/>
        <p:txBody>
          <a:bodyPr/>
          <a:lstStyle/>
          <a:p>
            <a:r>
              <a:rPr lang="en-US" dirty="0"/>
              <a:t>Activity Diagrams</a:t>
            </a:r>
          </a:p>
        </p:txBody>
      </p:sp>
      <p:pic>
        <p:nvPicPr>
          <p:cNvPr id="7" name="Picture 6"/>
          <p:cNvPicPr>
            <a:picLocks noChangeAspect="1"/>
          </p:cNvPicPr>
          <p:nvPr/>
        </p:nvPicPr>
        <p:blipFill>
          <a:blip r:embed="rId2"/>
          <a:stretch>
            <a:fillRect/>
          </a:stretch>
        </p:blipFill>
        <p:spPr>
          <a:xfrm>
            <a:off x="3812101" y="2712189"/>
            <a:ext cx="4567797" cy="3644162"/>
          </a:xfrm>
          <a:prstGeom prst="rect">
            <a:avLst/>
          </a:prstGeom>
        </p:spPr>
      </p:pic>
    </p:spTree>
    <p:extLst>
      <p:ext uri="{BB962C8B-B14F-4D97-AF65-F5344CB8AC3E}">
        <p14:creationId xmlns:p14="http://schemas.microsoft.com/office/powerpoint/2010/main" val="18617619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effectLst/>
              </a:rPr>
              <a:t>Sequence Diagrams </a:t>
            </a:r>
            <a:endParaRPr lang="vi-VN" dirty="0"/>
          </a:p>
        </p:txBody>
      </p:sp>
      <p:sp>
        <p:nvSpPr>
          <p:cNvPr id="3" name="Content Placeholder 2"/>
          <p:cNvSpPr>
            <a:spLocks noGrp="1"/>
          </p:cNvSpPr>
          <p:nvPr>
            <p:ph idx="1"/>
          </p:nvPr>
        </p:nvSpPr>
        <p:spPr/>
        <p:txBody>
          <a:bodyPr/>
          <a:lstStyle/>
          <a:p>
            <a:r>
              <a:rPr lang="en-US" b="1" i="1" dirty="0" err="1"/>
              <a:t>Sơ</a:t>
            </a:r>
            <a:r>
              <a:rPr lang="en-US" b="1" i="1" dirty="0"/>
              <a:t> </a:t>
            </a:r>
            <a:r>
              <a:rPr lang="en-US" b="1" i="1" dirty="0" err="1"/>
              <a:t>đồ</a:t>
            </a:r>
            <a:r>
              <a:rPr lang="en-US" b="1" i="1" dirty="0"/>
              <a:t> </a:t>
            </a:r>
            <a:r>
              <a:rPr lang="en-US" b="1" i="1" dirty="0" err="1"/>
              <a:t>tuần</a:t>
            </a:r>
            <a:r>
              <a:rPr lang="en-US" b="1" i="1" dirty="0"/>
              <a:t> </a:t>
            </a:r>
            <a:r>
              <a:rPr lang="en-US" b="1" i="1" dirty="0" err="1"/>
              <a:t>tự</a:t>
            </a:r>
            <a:r>
              <a:rPr lang="en-US" b="1" i="1" dirty="0"/>
              <a:t> </a:t>
            </a:r>
            <a:r>
              <a:rPr lang="en-US" dirty="0" err="1"/>
              <a:t>mô</a:t>
            </a:r>
            <a:r>
              <a:rPr lang="en-US" dirty="0"/>
              <a:t> </a:t>
            </a:r>
            <a:r>
              <a:rPr lang="en-US" dirty="0" err="1"/>
              <a:t>hình</a:t>
            </a:r>
            <a:r>
              <a:rPr lang="en-US" dirty="0"/>
              <a:t> </a:t>
            </a:r>
            <a:r>
              <a:rPr lang="en-US" dirty="0" err="1"/>
              <a:t>hóa</a:t>
            </a:r>
            <a:r>
              <a:rPr lang="en-US" dirty="0"/>
              <a:t> </a:t>
            </a:r>
            <a:r>
              <a:rPr lang="en-US" i="1" dirty="0" err="1"/>
              <a:t>tuần</a:t>
            </a:r>
            <a:r>
              <a:rPr lang="en-US" i="1" dirty="0"/>
              <a:t> </a:t>
            </a:r>
            <a:r>
              <a:rPr lang="en-US" i="1" dirty="0" err="1"/>
              <a:t>tự</a:t>
            </a:r>
            <a:r>
              <a:rPr lang="en-US" i="1" dirty="0"/>
              <a:t> </a:t>
            </a:r>
            <a:r>
              <a:rPr lang="en-US" dirty="0" err="1"/>
              <a:t>các</a:t>
            </a:r>
            <a:r>
              <a:rPr lang="en-US" dirty="0"/>
              <a:t> </a:t>
            </a:r>
            <a:r>
              <a:rPr lang="en-US" dirty="0" err="1"/>
              <a:t>thông</a:t>
            </a:r>
            <a:r>
              <a:rPr lang="en-US" dirty="0"/>
              <a:t> </a:t>
            </a:r>
            <a:r>
              <a:rPr lang="en-US" dirty="0" err="1"/>
              <a:t>điệp</a:t>
            </a:r>
            <a:r>
              <a:rPr lang="en-US" dirty="0"/>
              <a:t> </a:t>
            </a:r>
            <a:r>
              <a:rPr lang="en-US" dirty="0" err="1"/>
              <a:t>các</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theo</a:t>
            </a:r>
            <a:r>
              <a:rPr lang="en-US" dirty="0"/>
              <a:t> </a:t>
            </a:r>
            <a:r>
              <a:rPr lang="en-US" i="1" dirty="0" err="1"/>
              <a:t>thời</a:t>
            </a:r>
            <a:r>
              <a:rPr lang="en-US" i="1" dirty="0"/>
              <a:t> </a:t>
            </a:r>
            <a:r>
              <a:rPr lang="en-US" i="1" dirty="0" err="1"/>
              <a:t>gian</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một</a:t>
            </a:r>
            <a:r>
              <a:rPr lang="en-US" dirty="0"/>
              <a:t> use case.</a:t>
            </a:r>
          </a:p>
          <a:p>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thường</a:t>
            </a:r>
            <a:r>
              <a:rPr lang="en-US" dirty="0"/>
              <a:t> </a:t>
            </a:r>
            <a:r>
              <a:rPr lang="en-US" dirty="0" err="1"/>
              <a:t>được</a:t>
            </a:r>
            <a:r>
              <a:rPr lang="en-US" dirty="0"/>
              <a:t> </a:t>
            </a:r>
            <a:r>
              <a:rPr lang="en-US" i="1" dirty="0" err="1"/>
              <a:t>đặt</a:t>
            </a:r>
            <a:r>
              <a:rPr lang="en-US" i="1" dirty="0"/>
              <a:t> </a:t>
            </a:r>
            <a:r>
              <a:rPr lang="en-US" i="1" dirty="0" err="1"/>
              <a:t>bên</a:t>
            </a:r>
            <a:r>
              <a:rPr lang="en-US" i="1" dirty="0"/>
              <a:t> </a:t>
            </a:r>
            <a:r>
              <a:rPr lang="en-US" i="1" dirty="0" err="1"/>
              <a:t>dưới</a:t>
            </a:r>
            <a:r>
              <a:rPr lang="en-US" i="1" dirty="0"/>
              <a:t> </a:t>
            </a:r>
            <a:r>
              <a:rPr lang="en-US" i="1" dirty="0" err="1"/>
              <a:t>đặc</a:t>
            </a:r>
            <a:r>
              <a:rPr lang="en-US" i="1" dirty="0"/>
              <a:t> </a:t>
            </a:r>
            <a:r>
              <a:rPr lang="en-US" i="1" dirty="0" err="1"/>
              <a:t>tả</a:t>
            </a:r>
            <a:r>
              <a:rPr lang="en-US" i="1" dirty="0"/>
              <a:t> use case </a:t>
            </a:r>
            <a:r>
              <a:rPr lang="en-US" dirty="0" err="1"/>
              <a:t>để</a:t>
            </a:r>
            <a:r>
              <a:rPr lang="en-US" dirty="0"/>
              <a:t> minh </a:t>
            </a:r>
            <a:r>
              <a:rPr lang="en-US" dirty="0" err="1"/>
              <a:t>họa</a:t>
            </a:r>
            <a:r>
              <a:rPr lang="en-US" dirty="0"/>
              <a:t> </a:t>
            </a:r>
            <a:r>
              <a:rPr lang="en-US" dirty="0" err="1"/>
              <a:t>kịch</a:t>
            </a:r>
            <a:r>
              <a:rPr lang="en-US" dirty="0"/>
              <a:t> </a:t>
            </a:r>
            <a:r>
              <a:rPr lang="en-US" dirty="0" err="1"/>
              <a:t>bản</a:t>
            </a:r>
            <a:r>
              <a:rPr lang="en-US" dirty="0"/>
              <a:t> </a:t>
            </a:r>
            <a:r>
              <a:rPr lang="en-US" dirty="0" err="1"/>
              <a:t>của</a:t>
            </a:r>
            <a:r>
              <a:rPr lang="en-US" dirty="0"/>
              <a:t> use case, </a:t>
            </a:r>
            <a:r>
              <a:rPr lang="en-US" dirty="0" err="1"/>
              <a:t>biểu</a:t>
            </a:r>
            <a:r>
              <a:rPr lang="en-US" dirty="0"/>
              <a:t> </a:t>
            </a:r>
            <a:r>
              <a:rPr lang="en-US" dirty="0" err="1"/>
              <a:t>diễn</a:t>
            </a:r>
            <a:r>
              <a:rPr lang="en-US" dirty="0"/>
              <a:t> </a:t>
            </a:r>
            <a:r>
              <a:rPr lang="en-US" dirty="0" err="1"/>
              <a:t>cách</a:t>
            </a:r>
            <a:r>
              <a:rPr lang="en-US" dirty="0"/>
              <a:t> </a:t>
            </a:r>
            <a:r>
              <a:rPr lang="en-US" dirty="0" err="1"/>
              <a:t>người</a:t>
            </a:r>
            <a:r>
              <a:rPr lang="en-US" dirty="0"/>
              <a:t> </a:t>
            </a:r>
            <a:r>
              <a:rPr lang="en-US" dirty="0" err="1"/>
              <a:t>dùng</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những</a:t>
            </a:r>
            <a:r>
              <a:rPr lang="en-US" dirty="0"/>
              <a:t> </a:t>
            </a:r>
            <a:r>
              <a:rPr lang="en-US" dirty="0" err="1"/>
              <a:t>gì</a:t>
            </a:r>
            <a:r>
              <a:rPr lang="en-US" dirty="0"/>
              <a:t> </a:t>
            </a:r>
            <a:r>
              <a:rPr lang="en-US" dirty="0" err="1"/>
              <a:t>xảy</a:t>
            </a:r>
            <a:r>
              <a:rPr lang="en-US" dirty="0"/>
              <a:t> </a:t>
            </a:r>
            <a:r>
              <a:rPr lang="en-US" dirty="0" err="1"/>
              <a:t>ra</a:t>
            </a:r>
            <a:r>
              <a:rPr lang="en-US" dirty="0"/>
              <a:t> </a:t>
            </a:r>
            <a:r>
              <a:rPr lang="en-US" dirty="0" err="1"/>
              <a:t>bên</a:t>
            </a:r>
            <a:r>
              <a:rPr lang="en-US" dirty="0"/>
              <a:t> </a:t>
            </a:r>
            <a:r>
              <a:rPr lang="en-US" dirty="0" err="1"/>
              <a:t>trong</a:t>
            </a:r>
            <a:r>
              <a:rPr lang="en-US" dirty="0"/>
              <a:t> </a:t>
            </a:r>
            <a:r>
              <a:rPr lang="en-US" dirty="0" err="1"/>
              <a:t>hệ</a:t>
            </a:r>
            <a:r>
              <a:rPr lang="en-US" dirty="0"/>
              <a:t> </a:t>
            </a:r>
            <a:r>
              <a:rPr lang="en-US" dirty="0" err="1"/>
              <a:t>thống</a:t>
            </a:r>
            <a:r>
              <a:rPr lang="en-US" dirty="0"/>
              <a:t>.</a:t>
            </a:r>
          </a:p>
          <a:p>
            <a:pPr marL="274320" lvl="1" indent="-274320">
              <a:buClrTx/>
              <a:buSzPct val="95000"/>
              <a:buFont typeface="Wingdings" panose="05000000000000000000" pitchFamily="2" charset="2"/>
              <a:buChar char="q"/>
            </a:pPr>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biểu</a:t>
            </a:r>
            <a:r>
              <a:rPr lang="en-US" dirty="0"/>
              <a:t> </a:t>
            </a:r>
            <a:r>
              <a:rPr lang="en-US" dirty="0" err="1"/>
              <a:t>diễn</a:t>
            </a:r>
            <a:r>
              <a:rPr lang="en-US" dirty="0"/>
              <a:t> </a:t>
            </a:r>
            <a:r>
              <a:rPr lang="en-US" dirty="0" err="1"/>
              <a:t>thời</a:t>
            </a:r>
            <a:r>
              <a:rPr lang="en-US" dirty="0"/>
              <a:t> </a:t>
            </a:r>
            <a:r>
              <a:rPr lang="en-US" dirty="0" err="1"/>
              <a:t>gian</a:t>
            </a:r>
            <a:r>
              <a:rPr lang="en-US" dirty="0"/>
              <a:t> </a:t>
            </a:r>
            <a:r>
              <a:rPr lang="en-US" dirty="0" err="1"/>
              <a:t>theo</a:t>
            </a:r>
            <a:r>
              <a:rPr lang="en-US" dirty="0"/>
              <a:t> </a:t>
            </a:r>
            <a:r>
              <a:rPr lang="en-US" dirty="0" err="1"/>
              <a:t>trục</a:t>
            </a:r>
            <a:r>
              <a:rPr lang="en-US" dirty="0"/>
              <a:t> </a:t>
            </a:r>
            <a:r>
              <a:rPr lang="en-US" dirty="0" err="1"/>
              <a:t>đứng</a:t>
            </a:r>
            <a:r>
              <a:rPr lang="en-US" dirty="0"/>
              <a:t> </a:t>
            </a:r>
            <a:r>
              <a:rPr lang="en-US" dirty="0" err="1"/>
              <a:t>từ</a:t>
            </a:r>
            <a:r>
              <a:rPr lang="en-US" dirty="0"/>
              <a:t> </a:t>
            </a:r>
            <a:r>
              <a:rPr lang="en-US" dirty="0" err="1"/>
              <a:t>trên</a:t>
            </a:r>
            <a:r>
              <a:rPr lang="en-US" dirty="0"/>
              <a:t> </a:t>
            </a:r>
            <a:r>
              <a:rPr lang="en-US" dirty="0" err="1"/>
              <a:t>xuống</a:t>
            </a:r>
            <a:r>
              <a:rPr lang="en-US" dirty="0"/>
              <a:t>. </a:t>
            </a:r>
            <a:r>
              <a:rPr lang="en-US" dirty="0" err="1"/>
              <a:t>Mỗi</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trục</a:t>
            </a:r>
            <a:r>
              <a:rPr lang="en-US" dirty="0"/>
              <a:t> </a:t>
            </a:r>
            <a:r>
              <a:rPr lang="en-US" dirty="0" err="1"/>
              <a:t>đứng</a:t>
            </a:r>
            <a:r>
              <a:rPr lang="en-US" dirty="0"/>
              <a:t> (lifeline) </a:t>
            </a:r>
            <a:r>
              <a:rPr lang="en-US" dirty="0" err="1"/>
              <a:t>và</a:t>
            </a:r>
            <a:r>
              <a:rPr lang="en-US" dirty="0"/>
              <a:t> </a:t>
            </a:r>
            <a:r>
              <a:rPr lang="en-US" dirty="0" err="1"/>
              <a:t>các</a:t>
            </a:r>
            <a:r>
              <a:rPr lang="en-US" dirty="0"/>
              <a:t> </a:t>
            </a:r>
            <a:r>
              <a:rPr lang="en-US" dirty="0" err="1"/>
              <a:t>thông</a:t>
            </a:r>
            <a:r>
              <a:rPr lang="en-US" dirty="0"/>
              <a:t> </a:t>
            </a:r>
            <a:r>
              <a:rPr lang="en-US" dirty="0" err="1"/>
              <a:t>điệp</a:t>
            </a:r>
            <a:r>
              <a:rPr lang="en-US" dirty="0"/>
              <a:t> </a:t>
            </a:r>
            <a:r>
              <a:rPr lang="en-US" dirty="0" err="1"/>
              <a:t>trao</a:t>
            </a:r>
            <a:r>
              <a:rPr lang="en-US" dirty="0"/>
              <a:t> </a:t>
            </a:r>
            <a:r>
              <a:rPr lang="en-US" dirty="0" err="1"/>
              <a:t>đổi</a:t>
            </a:r>
            <a:r>
              <a:rPr lang="en-US" dirty="0"/>
              <a:t> </a:t>
            </a:r>
            <a:r>
              <a:rPr lang="en-US" dirty="0" err="1"/>
              <a:t>giữa</a:t>
            </a:r>
            <a:r>
              <a:rPr lang="en-US" dirty="0"/>
              <a:t> </a:t>
            </a:r>
            <a:r>
              <a:rPr lang="en-US" dirty="0" err="1"/>
              <a:t>chúng</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bằng</a:t>
            </a:r>
            <a:r>
              <a:rPr lang="en-US" dirty="0"/>
              <a:t> </a:t>
            </a:r>
            <a:r>
              <a:rPr lang="en-US" dirty="0" err="1"/>
              <a:t>các</a:t>
            </a:r>
            <a:r>
              <a:rPr lang="en-US" dirty="0"/>
              <a:t> </a:t>
            </a:r>
            <a:r>
              <a:rPr lang="en-US" dirty="0" err="1"/>
              <a:t>mũi</a:t>
            </a:r>
            <a:r>
              <a:rPr lang="en-US" dirty="0"/>
              <a:t> </a:t>
            </a:r>
            <a:r>
              <a:rPr lang="en-US" dirty="0" err="1"/>
              <a:t>tên</a:t>
            </a:r>
            <a:endParaRPr lang="en-US" dirty="0"/>
          </a:p>
          <a:p>
            <a:endParaRPr lang="vi-VN" dirty="0"/>
          </a:p>
        </p:txBody>
      </p:sp>
      <p:sp>
        <p:nvSpPr>
          <p:cNvPr id="5" name="Footer Placeholder 4"/>
          <p:cNvSpPr>
            <a:spLocks noGrp="1"/>
          </p:cNvSpPr>
          <p:nvPr>
            <p:ph type="ftr" sz="quarter" idx="11"/>
          </p:nvPr>
        </p:nvSpPr>
        <p:spPr/>
        <p:txBody>
          <a:bodyPr/>
          <a:lstStyle/>
          <a:p>
            <a:r>
              <a:rPr lang="vi-VN"/>
              <a:t>GV: Từ Thị Xuân Hiền</a:t>
            </a:r>
            <a:endParaRPr lang="vi-VN" dirty="0"/>
          </a:p>
        </p:txBody>
      </p:sp>
      <p:sp>
        <p:nvSpPr>
          <p:cNvPr id="6" name="Slide Number Placeholder 5">
            <a:extLst>
              <a:ext uri="{FF2B5EF4-FFF2-40B4-BE49-F238E27FC236}">
                <a16:creationId xmlns:a16="http://schemas.microsoft.com/office/drawing/2014/main" id="{04D20433-9F51-463A-8912-656ABAB52406}"/>
              </a:ext>
            </a:extLst>
          </p:cNvPr>
          <p:cNvSpPr>
            <a:spLocks noGrp="1"/>
          </p:cNvSpPr>
          <p:nvPr>
            <p:ph type="sldNum" sz="quarter" idx="12"/>
          </p:nvPr>
        </p:nvSpPr>
        <p:spPr/>
        <p:txBody>
          <a:bodyPr/>
          <a:lstStyle/>
          <a:p>
            <a:fld id="{401CF334-2D5C-4859-84A6-CA7E6E43FAEB}" type="slidenum">
              <a:rPr lang="en-US" smtClean="0"/>
              <a:t>155</a:t>
            </a:fld>
            <a:endParaRPr lang="en-US"/>
          </a:p>
        </p:txBody>
      </p:sp>
    </p:spTree>
    <p:extLst>
      <p:ext uri="{BB962C8B-B14F-4D97-AF65-F5344CB8AC3E}">
        <p14:creationId xmlns:p14="http://schemas.microsoft.com/office/powerpoint/2010/main" val="1704439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156</a:t>
            </a:fld>
            <a:endParaRPr lang="en-US"/>
          </a:p>
        </p:txBody>
      </p:sp>
      <p:sp>
        <p:nvSpPr>
          <p:cNvPr id="5" name="Content Placeholder 4"/>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tuần</a:t>
            </a:r>
            <a:r>
              <a:rPr lang="en-US" b="1" dirty="0">
                <a:solidFill>
                  <a:srgbClr val="FF0000"/>
                </a:solidFill>
              </a:rPr>
              <a:t> </a:t>
            </a:r>
            <a:r>
              <a:rPr lang="en-US" b="1" dirty="0" err="1">
                <a:solidFill>
                  <a:srgbClr val="FF0000"/>
                </a:solidFill>
              </a:rPr>
              <a:t>tự</a:t>
            </a:r>
            <a:endParaRPr lang="en-US" b="1" dirty="0">
              <a:solidFill>
                <a:srgbClr val="FF0000"/>
              </a:solidFill>
            </a:endParaRPr>
          </a:p>
          <a:p>
            <a:pPr lvl="1"/>
            <a:r>
              <a:rPr lang="en-US" dirty="0"/>
              <a:t>Lifeline </a:t>
            </a:r>
            <a:endParaRPr lang="vi-VN" dirty="0"/>
          </a:p>
          <a:p>
            <a:pPr lvl="1"/>
            <a:r>
              <a:rPr lang="en-US" dirty="0" err="1"/>
              <a:t>Thông</a:t>
            </a:r>
            <a:r>
              <a:rPr lang="en-US" dirty="0"/>
              <a:t> </a:t>
            </a:r>
            <a:r>
              <a:rPr lang="en-US" dirty="0" err="1"/>
              <a:t>điệp</a:t>
            </a:r>
            <a:r>
              <a:rPr lang="en-US" dirty="0"/>
              <a:t> (Message)</a:t>
            </a:r>
            <a:endParaRPr lang="vi-VN" dirty="0"/>
          </a:p>
          <a:p>
            <a:pPr lvl="1"/>
            <a:r>
              <a:rPr lang="en-US" dirty="0"/>
              <a:t>Fragment</a:t>
            </a:r>
            <a:endParaRPr lang="vi-VN" dirty="0"/>
          </a:p>
          <a:p>
            <a:pPr lvl="1"/>
            <a:endParaRPr lang="en-US" dirty="0"/>
          </a:p>
        </p:txBody>
      </p:sp>
      <p:sp>
        <p:nvSpPr>
          <p:cNvPr id="6" name="Title 5"/>
          <p:cNvSpPr>
            <a:spLocks noGrp="1"/>
          </p:cNvSpPr>
          <p:nvPr>
            <p:ph type="title"/>
          </p:nvPr>
        </p:nvSpPr>
        <p:spPr/>
        <p:txBody>
          <a:bodyPr/>
          <a:lstStyle/>
          <a:p>
            <a:r>
              <a:rPr lang="en-US" dirty="0"/>
              <a:t>Sequence Diagrams </a:t>
            </a:r>
          </a:p>
        </p:txBody>
      </p:sp>
    </p:spTree>
    <p:extLst>
      <p:ext uri="{BB962C8B-B14F-4D97-AF65-F5344CB8AC3E}">
        <p14:creationId xmlns:p14="http://schemas.microsoft.com/office/powerpoint/2010/main" val="16361124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157</a:t>
            </a:fld>
            <a:endParaRPr lang="en-US"/>
          </a:p>
        </p:txBody>
      </p:sp>
      <p:sp>
        <p:nvSpPr>
          <p:cNvPr id="5" name="Content Placeholder 4"/>
          <p:cNvSpPr>
            <a:spLocks noGrp="1"/>
          </p:cNvSpPr>
          <p:nvPr>
            <p:ph idx="1"/>
          </p:nvPr>
        </p:nvSpPr>
        <p:spPr/>
        <p:txBody>
          <a:bodyPr/>
          <a:lstStyle/>
          <a:p>
            <a:r>
              <a:rPr lang="en-US" b="1" dirty="0">
                <a:solidFill>
                  <a:srgbClr val="FF0000"/>
                </a:solidFill>
              </a:rPr>
              <a:t>Lifeline</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hoặc</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khác</a:t>
            </a:r>
            <a:r>
              <a:rPr lang="en-US" dirty="0"/>
              <a:t> </a:t>
            </a:r>
            <a:r>
              <a:rPr lang="en-US" dirty="0" err="1"/>
              <a:t>nhau</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nhau</a:t>
            </a:r>
            <a:r>
              <a:rPr lang="en-US" dirty="0"/>
              <a:t> </a:t>
            </a:r>
            <a:r>
              <a:rPr lang="en-US" dirty="0" err="1"/>
              <a:t>khi</a:t>
            </a:r>
            <a:r>
              <a:rPr lang="en-US" dirty="0"/>
              <a:t> </a:t>
            </a:r>
            <a:r>
              <a:rPr lang="en-US" dirty="0" err="1"/>
              <a:t>thực</a:t>
            </a:r>
            <a:r>
              <a:rPr lang="en-US" dirty="0"/>
              <a:t> </a:t>
            </a:r>
            <a:r>
              <a:rPr lang="en-US" dirty="0" err="1"/>
              <a:t>hiện</a:t>
            </a:r>
            <a:r>
              <a:rPr lang="en-US" dirty="0"/>
              <a:t> use case.</a:t>
            </a:r>
          </a:p>
          <a:p>
            <a:r>
              <a:rPr lang="en-US" b="1" dirty="0" err="1"/>
              <a:t>Ký</a:t>
            </a:r>
            <a:r>
              <a:rPr lang="en-US" b="1" dirty="0"/>
              <a:t> </a:t>
            </a:r>
            <a:r>
              <a:rPr lang="en-US" b="1" dirty="0" err="1"/>
              <a:t>hiệu</a:t>
            </a:r>
            <a:r>
              <a:rPr lang="en-US" b="1" dirty="0"/>
              <a:t> </a:t>
            </a:r>
            <a:r>
              <a:rPr lang="en-US" b="1" dirty="0" err="1"/>
              <a:t>trong</a:t>
            </a:r>
            <a:r>
              <a:rPr lang="en-US" b="1" dirty="0"/>
              <a:t> UML</a:t>
            </a:r>
            <a:endParaRPr lang="en-US" dirty="0"/>
          </a:p>
        </p:txBody>
      </p:sp>
      <p:sp>
        <p:nvSpPr>
          <p:cNvPr id="6" name="Title 5"/>
          <p:cNvSpPr>
            <a:spLocks noGrp="1"/>
          </p:cNvSpPr>
          <p:nvPr>
            <p:ph type="title"/>
          </p:nvPr>
        </p:nvSpPr>
        <p:spPr/>
        <p:txBody>
          <a:bodyPr/>
          <a:lstStyle/>
          <a:p>
            <a:r>
              <a:rPr lang="en-US" dirty="0"/>
              <a:t>Sequence Diagrams </a:t>
            </a:r>
          </a:p>
        </p:txBody>
      </p:sp>
      <p:pic>
        <p:nvPicPr>
          <p:cNvPr id="7" name="Picture 6"/>
          <p:cNvPicPr>
            <a:picLocks noChangeAspect="1"/>
          </p:cNvPicPr>
          <p:nvPr/>
        </p:nvPicPr>
        <p:blipFill>
          <a:blip r:embed="rId2"/>
          <a:stretch>
            <a:fillRect/>
          </a:stretch>
        </p:blipFill>
        <p:spPr>
          <a:xfrm>
            <a:off x="3181131" y="3253327"/>
            <a:ext cx="3247225" cy="2058099"/>
          </a:xfrm>
          <a:prstGeom prst="rect">
            <a:avLst/>
          </a:prstGeom>
        </p:spPr>
      </p:pic>
    </p:spTree>
    <p:extLst>
      <p:ext uri="{BB962C8B-B14F-4D97-AF65-F5344CB8AC3E}">
        <p14:creationId xmlns:p14="http://schemas.microsoft.com/office/powerpoint/2010/main" val="35871012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158</a:t>
            </a:fld>
            <a:endParaRPr lang="en-US"/>
          </a:p>
        </p:txBody>
      </p:sp>
      <p:sp>
        <p:nvSpPr>
          <p:cNvPr id="5" name="Content Placeholder 4"/>
          <p:cNvSpPr>
            <a:spLocks noGrp="1"/>
          </p:cNvSpPr>
          <p:nvPr>
            <p:ph idx="1"/>
          </p:nvPr>
        </p:nvSpPr>
        <p:spPr/>
        <p:txBody>
          <a:bodyPr/>
          <a:lstStyle/>
          <a:p>
            <a:pPr lvl="0"/>
            <a:r>
              <a:rPr lang="en-US" b="1" dirty="0" err="1"/>
              <a:t>Các</a:t>
            </a:r>
            <a:r>
              <a:rPr lang="en-US" b="1" dirty="0"/>
              <a:t> </a:t>
            </a:r>
            <a:r>
              <a:rPr lang="en-US" b="1" dirty="0" err="1"/>
              <a:t>loại</a:t>
            </a:r>
            <a:r>
              <a:rPr lang="en-US" b="1" dirty="0"/>
              <a:t> lifeline</a:t>
            </a:r>
          </a:p>
          <a:p>
            <a:endParaRPr lang="en-US" dirty="0"/>
          </a:p>
        </p:txBody>
      </p:sp>
      <p:sp>
        <p:nvSpPr>
          <p:cNvPr id="6" name="Title 5"/>
          <p:cNvSpPr>
            <a:spLocks noGrp="1"/>
          </p:cNvSpPr>
          <p:nvPr>
            <p:ph type="title"/>
          </p:nvPr>
        </p:nvSpPr>
        <p:spPr/>
        <p:txBody>
          <a:bodyPr/>
          <a:lstStyle/>
          <a:p>
            <a:r>
              <a:rPr lang="en-US" dirty="0"/>
              <a:t>Sequence Diagrams </a:t>
            </a:r>
          </a:p>
        </p:txBody>
      </p:sp>
      <p:graphicFrame>
        <p:nvGraphicFramePr>
          <p:cNvPr id="7" name="Table 6"/>
          <p:cNvGraphicFramePr>
            <a:graphicFrameLocks noGrp="1"/>
          </p:cNvGraphicFramePr>
          <p:nvPr>
            <p:extLst>
              <p:ext uri="{D42A27DB-BD31-4B8C-83A1-F6EECF244321}">
                <p14:modId xmlns:p14="http://schemas.microsoft.com/office/powerpoint/2010/main" val="3291289884"/>
              </p:ext>
            </p:extLst>
          </p:nvPr>
        </p:nvGraphicFramePr>
        <p:xfrm>
          <a:off x="927652" y="2319131"/>
          <a:ext cx="10296939" cy="4121426"/>
        </p:xfrm>
        <a:graphic>
          <a:graphicData uri="http://schemas.openxmlformats.org/drawingml/2006/table">
            <a:tbl>
              <a:tblPr firstRow="1" firstCol="1" bandRow="1">
                <a:tableStyleId>{5940675A-B579-460E-94D1-54222C63F5DA}</a:tableStyleId>
              </a:tblPr>
              <a:tblGrid>
                <a:gridCol w="2348340">
                  <a:extLst>
                    <a:ext uri="{9D8B030D-6E8A-4147-A177-3AD203B41FA5}">
                      <a16:colId xmlns:a16="http://schemas.microsoft.com/office/drawing/2014/main" val="20000"/>
                    </a:ext>
                  </a:extLst>
                </a:gridCol>
                <a:gridCol w="2024878">
                  <a:extLst>
                    <a:ext uri="{9D8B030D-6E8A-4147-A177-3AD203B41FA5}">
                      <a16:colId xmlns:a16="http://schemas.microsoft.com/office/drawing/2014/main" val="20001"/>
                    </a:ext>
                  </a:extLst>
                </a:gridCol>
                <a:gridCol w="5923721">
                  <a:extLst>
                    <a:ext uri="{9D8B030D-6E8A-4147-A177-3AD203B41FA5}">
                      <a16:colId xmlns:a16="http://schemas.microsoft.com/office/drawing/2014/main" val="20002"/>
                    </a:ext>
                  </a:extLst>
                </a:gridCol>
              </a:tblGrid>
              <a:tr h="1188214">
                <a:tc>
                  <a:txBody>
                    <a:bodyPr/>
                    <a:lstStyle/>
                    <a:p>
                      <a:pPr marL="0" marR="0" indent="0" algn="l">
                        <a:lnSpc>
                          <a:spcPct val="150000"/>
                        </a:lnSpc>
                        <a:spcBef>
                          <a:spcPts val="0"/>
                        </a:spcBef>
                        <a:spcAft>
                          <a:spcPts val="0"/>
                        </a:spcAft>
                      </a:pPr>
                      <a:r>
                        <a:rPr lang="en-US" sz="1800" dirty="0">
                          <a:effectLst/>
                        </a:rPr>
                        <a:t>lifeline actor</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just">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indent="0" algn="l">
                        <a:lnSpc>
                          <a:spcPct val="150000"/>
                        </a:lnSpc>
                        <a:spcBef>
                          <a:spcPts val="0"/>
                        </a:spcBef>
                        <a:spcAft>
                          <a:spcPts val="0"/>
                        </a:spcAft>
                      </a:pPr>
                      <a:r>
                        <a:rPr lang="en-US" sz="1800" dirty="0" err="1">
                          <a:effectLst/>
                        </a:rPr>
                        <a:t>Đại</a:t>
                      </a:r>
                      <a:r>
                        <a:rPr lang="en-US" sz="1800" dirty="0">
                          <a:effectLst/>
                        </a:rPr>
                        <a:t> </a:t>
                      </a:r>
                      <a:r>
                        <a:rPr lang="en-US" sz="1800" dirty="0" err="1">
                          <a:effectLst/>
                        </a:rPr>
                        <a:t>diện</a:t>
                      </a:r>
                      <a:r>
                        <a:rPr lang="en-US" sz="1800" dirty="0">
                          <a:effectLst/>
                        </a:rPr>
                        <a:t> </a:t>
                      </a:r>
                      <a:r>
                        <a:rPr lang="en-US" sz="1800" dirty="0" err="1">
                          <a:effectLst/>
                        </a:rPr>
                        <a:t>cho</a:t>
                      </a:r>
                      <a:r>
                        <a:rPr lang="en-US" sz="1800" dirty="0">
                          <a:effectLst/>
                        </a:rPr>
                        <a:t> </a:t>
                      </a:r>
                      <a:r>
                        <a:rPr lang="en-US" sz="1800" dirty="0" err="1">
                          <a:effectLst/>
                        </a:rPr>
                        <a:t>đối</a:t>
                      </a:r>
                      <a:r>
                        <a:rPr lang="en-US" sz="1800" dirty="0">
                          <a:effectLst/>
                        </a:rPr>
                        <a:t> </a:t>
                      </a:r>
                      <a:r>
                        <a:rPr lang="en-US" sz="1800" dirty="0" err="1">
                          <a:effectLst/>
                        </a:rPr>
                        <a:t>tượng</a:t>
                      </a:r>
                      <a:r>
                        <a:rPr lang="en-US" sz="1800" dirty="0">
                          <a:effectLst/>
                        </a:rPr>
                        <a:t> </a:t>
                      </a:r>
                      <a:r>
                        <a:rPr lang="en-US" sz="1800" dirty="0" err="1">
                          <a:effectLst/>
                        </a:rPr>
                        <a:t>thực</a:t>
                      </a:r>
                      <a:r>
                        <a:rPr lang="en-US" sz="1800" dirty="0">
                          <a:effectLst/>
                        </a:rPr>
                        <a:t> </a:t>
                      </a:r>
                      <a:r>
                        <a:rPr lang="en-US" sz="1800" dirty="0" err="1">
                          <a:effectLst/>
                        </a:rPr>
                        <a:t>hiện</a:t>
                      </a:r>
                      <a:r>
                        <a:rPr lang="en-US" sz="1800" dirty="0">
                          <a:effectLst/>
                        </a:rPr>
                        <a:t> use case</a:t>
                      </a:r>
                      <a:endParaRPr lang="en-US" sz="1800" b="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r h="985143">
                <a:tc>
                  <a:txBody>
                    <a:bodyPr/>
                    <a:lstStyle/>
                    <a:p>
                      <a:pPr marL="0" marR="0" indent="0" algn="l">
                        <a:lnSpc>
                          <a:spcPct val="150000"/>
                        </a:lnSpc>
                        <a:spcBef>
                          <a:spcPts val="0"/>
                        </a:spcBef>
                        <a:spcAft>
                          <a:spcPts val="0"/>
                        </a:spcAft>
                      </a:pPr>
                      <a:r>
                        <a:rPr lang="en-US" sz="1800" dirty="0">
                          <a:effectLst/>
                        </a:rPr>
                        <a:t>Lifeline Entity</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ctr">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l">
                        <a:lnSpc>
                          <a:spcPct val="150000"/>
                        </a:lnSpc>
                        <a:spcBef>
                          <a:spcPts val="0"/>
                        </a:spcBef>
                        <a:spcAft>
                          <a:spcPts val="0"/>
                        </a:spcAft>
                      </a:pPr>
                      <a:r>
                        <a:rPr lang="en-US" sz="1800" dirty="0" err="1">
                          <a:effectLst/>
                        </a:rPr>
                        <a:t>Đại</a:t>
                      </a:r>
                      <a:r>
                        <a:rPr lang="en-US" sz="1800" dirty="0">
                          <a:effectLst/>
                        </a:rPr>
                        <a:t> </a:t>
                      </a:r>
                      <a:r>
                        <a:rPr lang="en-US" sz="1800" dirty="0" err="1">
                          <a:effectLst/>
                        </a:rPr>
                        <a:t>diện</a:t>
                      </a:r>
                      <a:r>
                        <a:rPr lang="en-US" sz="1800" dirty="0">
                          <a:effectLst/>
                        </a:rPr>
                        <a:t> </a:t>
                      </a:r>
                      <a:r>
                        <a:rPr lang="en-US" sz="1800" dirty="0" err="1">
                          <a:effectLst/>
                        </a:rPr>
                        <a:t>cho</a:t>
                      </a:r>
                      <a:r>
                        <a:rPr lang="en-US" sz="1800" dirty="0">
                          <a:effectLst/>
                        </a:rPr>
                        <a:t> </a:t>
                      </a:r>
                      <a:r>
                        <a:rPr lang="en-US" sz="1800" dirty="0" err="1">
                          <a:effectLst/>
                        </a:rPr>
                        <a:t>dữ</a:t>
                      </a:r>
                      <a:r>
                        <a:rPr lang="en-US" sz="1800" dirty="0">
                          <a:effectLst/>
                        </a:rPr>
                        <a:t> </a:t>
                      </a:r>
                      <a:r>
                        <a:rPr lang="en-US" sz="1800" dirty="0" err="1">
                          <a:effectLst/>
                        </a:rPr>
                        <a:t>liệu</a:t>
                      </a:r>
                      <a:r>
                        <a:rPr lang="en-US" sz="1800" dirty="0">
                          <a:effectLst/>
                        </a:rPr>
                        <a:t> </a:t>
                      </a:r>
                      <a:r>
                        <a:rPr lang="en-US" sz="1800" dirty="0" err="1">
                          <a:effectLst/>
                        </a:rPr>
                        <a:t>trong</a:t>
                      </a:r>
                      <a:r>
                        <a:rPr lang="en-US" sz="1800" dirty="0">
                          <a:effectLst/>
                        </a:rPr>
                        <a:t> </a:t>
                      </a:r>
                      <a:r>
                        <a:rPr lang="en-US" sz="1800" dirty="0" err="1">
                          <a:effectLst/>
                        </a:rPr>
                        <a:t>hệ</a:t>
                      </a:r>
                      <a:r>
                        <a:rPr lang="en-US" sz="1800" dirty="0">
                          <a:effectLst/>
                        </a:rPr>
                        <a:t> </a:t>
                      </a:r>
                      <a:r>
                        <a:rPr lang="en-US" sz="1800" dirty="0" err="1">
                          <a:effectLst/>
                        </a:rPr>
                        <a:t>thống</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1"/>
                  </a:ext>
                </a:extLst>
              </a:tr>
              <a:tr h="980660">
                <a:tc>
                  <a:txBody>
                    <a:bodyPr/>
                    <a:lstStyle/>
                    <a:p>
                      <a:pPr marL="0" marR="0" indent="0" algn="l">
                        <a:lnSpc>
                          <a:spcPct val="150000"/>
                        </a:lnSpc>
                        <a:spcBef>
                          <a:spcPts val="0"/>
                        </a:spcBef>
                        <a:spcAft>
                          <a:spcPts val="0"/>
                        </a:spcAft>
                      </a:pPr>
                      <a:r>
                        <a:rPr lang="en-US" sz="1800" dirty="0">
                          <a:effectLst/>
                        </a:rPr>
                        <a:t>Lifeline boundary</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ctr">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l">
                        <a:lnSpc>
                          <a:spcPct val="150000"/>
                        </a:lnSpc>
                        <a:spcBef>
                          <a:spcPts val="0"/>
                        </a:spcBef>
                        <a:spcAft>
                          <a:spcPts val="0"/>
                        </a:spcAft>
                      </a:pPr>
                      <a:r>
                        <a:rPr lang="en-US" sz="1800" dirty="0" err="1">
                          <a:effectLst/>
                        </a:rPr>
                        <a:t>Biểu</a:t>
                      </a:r>
                      <a:r>
                        <a:rPr lang="en-US" sz="1800" baseline="0" dirty="0">
                          <a:effectLst/>
                        </a:rPr>
                        <a:t> </a:t>
                      </a:r>
                      <a:r>
                        <a:rPr lang="en-US" sz="1800" baseline="0" dirty="0" err="1">
                          <a:effectLst/>
                        </a:rPr>
                        <a:t>diễn</a:t>
                      </a:r>
                      <a:r>
                        <a:rPr lang="en-US" sz="1800" baseline="0" dirty="0">
                          <a:effectLst/>
                        </a:rPr>
                        <a:t> </a:t>
                      </a:r>
                      <a:r>
                        <a:rPr lang="en-US" sz="1800" dirty="0" err="1">
                          <a:effectLst/>
                        </a:rPr>
                        <a:t>ranh</a:t>
                      </a:r>
                      <a:r>
                        <a:rPr lang="en-US" sz="1800" dirty="0">
                          <a:effectLst/>
                        </a:rPr>
                        <a:t> </a:t>
                      </a:r>
                      <a:r>
                        <a:rPr lang="en-US" sz="1800" dirty="0" err="1">
                          <a:effectLst/>
                        </a:rPr>
                        <a:t>giới</a:t>
                      </a:r>
                      <a:r>
                        <a:rPr lang="en-US" sz="1800" dirty="0">
                          <a:effectLst/>
                        </a:rPr>
                        <a:t> / </a:t>
                      </a:r>
                      <a:r>
                        <a:rPr lang="en-US" sz="1800" dirty="0" err="1">
                          <a:effectLst/>
                        </a:rPr>
                        <a:t>phần</a:t>
                      </a:r>
                      <a:r>
                        <a:rPr lang="en-US" sz="1800" dirty="0">
                          <a:effectLst/>
                        </a:rPr>
                        <a:t> </a:t>
                      </a:r>
                      <a:r>
                        <a:rPr lang="en-US" sz="1800" dirty="0" err="1">
                          <a:effectLst/>
                        </a:rPr>
                        <a:t>mềm</a:t>
                      </a:r>
                      <a:r>
                        <a:rPr lang="en-US" sz="1800" dirty="0">
                          <a:effectLst/>
                        </a:rPr>
                        <a:t> </a:t>
                      </a:r>
                      <a:r>
                        <a:rPr lang="en-US" sz="1800" dirty="0" err="1">
                          <a:effectLst/>
                        </a:rPr>
                        <a:t>hệ</a:t>
                      </a:r>
                      <a:r>
                        <a:rPr lang="en-US" sz="1800" dirty="0">
                          <a:effectLst/>
                        </a:rPr>
                        <a:t> </a:t>
                      </a:r>
                      <a:r>
                        <a:rPr lang="en-US" sz="1800" dirty="0" err="1">
                          <a:effectLst/>
                        </a:rPr>
                        <a:t>thống</a:t>
                      </a:r>
                      <a:r>
                        <a:rPr lang="en-US" sz="1800" dirty="0">
                          <a:effectLst/>
                        </a:rPr>
                        <a:t> </a:t>
                      </a:r>
                      <a:r>
                        <a:rPr lang="en-US" sz="1800" dirty="0" err="1">
                          <a:effectLst/>
                        </a:rPr>
                        <a:t>trong</a:t>
                      </a:r>
                      <a:r>
                        <a:rPr lang="en-US" sz="1800" dirty="0">
                          <a:effectLst/>
                        </a:rPr>
                        <a:t> </a:t>
                      </a:r>
                      <a:r>
                        <a:rPr lang="en-US" sz="1800" dirty="0" err="1">
                          <a:effectLst/>
                        </a:rPr>
                        <a:t>một</a:t>
                      </a:r>
                      <a:r>
                        <a:rPr lang="en-US" sz="1800" dirty="0">
                          <a:effectLst/>
                        </a:rPr>
                        <a:t> </a:t>
                      </a:r>
                      <a:r>
                        <a:rPr lang="en-US" sz="1800" dirty="0" err="1">
                          <a:effectLst/>
                        </a:rPr>
                        <a:t>hệ</a:t>
                      </a:r>
                      <a:r>
                        <a:rPr lang="en-US" sz="1800" dirty="0">
                          <a:effectLst/>
                        </a:rPr>
                        <a:t> </a:t>
                      </a:r>
                      <a:r>
                        <a:rPr lang="en-US" sz="1800" dirty="0" err="1">
                          <a:effectLst/>
                        </a:rPr>
                        <a:t>thống</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967409">
                <a:tc>
                  <a:txBody>
                    <a:bodyPr/>
                    <a:lstStyle/>
                    <a:p>
                      <a:pPr marL="0" marR="0" indent="0" algn="l">
                        <a:lnSpc>
                          <a:spcPct val="150000"/>
                        </a:lnSpc>
                        <a:spcBef>
                          <a:spcPts val="0"/>
                        </a:spcBef>
                        <a:spcAft>
                          <a:spcPts val="0"/>
                        </a:spcAft>
                      </a:pPr>
                      <a:r>
                        <a:rPr kumimoji="0" lang="en-US" sz="2000" kern="1200" dirty="0">
                          <a:effectLst/>
                        </a:rPr>
                        <a:t>Lifeline control</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ctr">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l">
                        <a:lnSpc>
                          <a:spcPct val="150000"/>
                        </a:lnSpc>
                        <a:spcBef>
                          <a:spcPts val="0"/>
                        </a:spcBef>
                        <a:spcAft>
                          <a:spcPts val="0"/>
                        </a:spcAft>
                      </a:pPr>
                      <a:r>
                        <a:rPr kumimoji="0" lang="en-US" sz="1800" kern="1200" dirty="0" err="1">
                          <a:effectLst/>
                        </a:rPr>
                        <a:t>Biểu</a:t>
                      </a:r>
                      <a:r>
                        <a:rPr kumimoji="0" lang="en-US" sz="1800" kern="1200" dirty="0">
                          <a:effectLst/>
                        </a:rPr>
                        <a:t> </a:t>
                      </a:r>
                      <a:r>
                        <a:rPr kumimoji="0" lang="en-US" sz="1800" kern="1200" dirty="0" err="1">
                          <a:effectLst/>
                        </a:rPr>
                        <a:t>diễn</a:t>
                      </a:r>
                      <a:r>
                        <a:rPr kumimoji="0" lang="en-US" sz="1800" kern="1200" dirty="0">
                          <a:effectLst/>
                        </a:rPr>
                        <a:t> </a:t>
                      </a:r>
                      <a:r>
                        <a:rPr kumimoji="0" lang="en-US" sz="1800" kern="1200" dirty="0" err="1">
                          <a:effectLst/>
                        </a:rPr>
                        <a:t>một</a:t>
                      </a:r>
                      <a:r>
                        <a:rPr kumimoji="0" lang="en-US" sz="1800" kern="1200" dirty="0">
                          <a:effectLst/>
                        </a:rPr>
                        <a:t> </a:t>
                      </a:r>
                      <a:r>
                        <a:rPr kumimoji="0" lang="en-US" sz="1800" kern="1200" dirty="0" err="1">
                          <a:effectLst/>
                        </a:rPr>
                        <a:t>đối</a:t>
                      </a:r>
                      <a:r>
                        <a:rPr kumimoji="0" lang="en-US" sz="1800" kern="1200" dirty="0">
                          <a:effectLst/>
                        </a:rPr>
                        <a:t> </a:t>
                      </a:r>
                      <a:r>
                        <a:rPr kumimoji="0" lang="en-US" sz="1800" kern="1200" dirty="0" err="1">
                          <a:effectLst/>
                        </a:rPr>
                        <a:t>tượng</a:t>
                      </a:r>
                      <a:r>
                        <a:rPr kumimoji="0" lang="en-US" sz="1800" kern="1200" dirty="0">
                          <a:effectLst/>
                        </a:rPr>
                        <a:t> </a:t>
                      </a:r>
                      <a:r>
                        <a:rPr kumimoji="0" lang="en-US" sz="1800" kern="1200" dirty="0" err="1">
                          <a:effectLst/>
                        </a:rPr>
                        <a:t>điều</a:t>
                      </a:r>
                      <a:r>
                        <a:rPr kumimoji="0" lang="en-US" sz="1800" kern="1200" dirty="0">
                          <a:effectLst/>
                        </a:rPr>
                        <a:t> </a:t>
                      </a:r>
                      <a:r>
                        <a:rPr kumimoji="0" lang="en-US" sz="1800" kern="1200" dirty="0" err="1">
                          <a:effectLst/>
                        </a:rPr>
                        <a:t>khiển</a:t>
                      </a:r>
                      <a:r>
                        <a:rPr kumimoji="0" lang="en-US" sz="1800" kern="1200" dirty="0">
                          <a:effectLst/>
                        </a:rPr>
                        <a:t>, </a:t>
                      </a:r>
                      <a:r>
                        <a:rPr kumimoji="0" lang="en-US" sz="1800" kern="1200" dirty="0" err="1">
                          <a:effectLst/>
                        </a:rPr>
                        <a:t>đóng</a:t>
                      </a:r>
                      <a:r>
                        <a:rPr kumimoji="0" lang="en-US" sz="1800" kern="1200" dirty="0">
                          <a:effectLst/>
                        </a:rPr>
                        <a:t> </a:t>
                      </a:r>
                      <a:r>
                        <a:rPr kumimoji="0" lang="en-US" sz="1800" kern="1200" dirty="0" err="1">
                          <a:effectLst/>
                        </a:rPr>
                        <a:t>vai</a:t>
                      </a:r>
                      <a:r>
                        <a:rPr kumimoji="0" lang="en-US" sz="1800" kern="1200" dirty="0">
                          <a:effectLst/>
                        </a:rPr>
                        <a:t> </a:t>
                      </a:r>
                      <a:r>
                        <a:rPr kumimoji="0" lang="en-US" sz="1800" kern="1200" dirty="0" err="1">
                          <a:effectLst/>
                        </a:rPr>
                        <a:t>trò</a:t>
                      </a:r>
                      <a:r>
                        <a:rPr kumimoji="0" lang="en-US" sz="1800" kern="1200" dirty="0">
                          <a:effectLst/>
                        </a:rPr>
                        <a:t> </a:t>
                      </a:r>
                      <a:r>
                        <a:rPr kumimoji="0" lang="en-US" sz="1800" kern="1200" dirty="0" err="1">
                          <a:effectLst/>
                        </a:rPr>
                        <a:t>trung</a:t>
                      </a:r>
                      <a:r>
                        <a:rPr kumimoji="0" lang="en-US" sz="1800" kern="1200" dirty="0">
                          <a:effectLst/>
                        </a:rPr>
                        <a:t> </a:t>
                      </a:r>
                      <a:r>
                        <a:rPr kumimoji="0" lang="en-US" sz="1800" kern="1200" dirty="0" err="1">
                          <a:effectLst/>
                        </a:rPr>
                        <a:t>gian</a:t>
                      </a:r>
                      <a:r>
                        <a:rPr kumimoji="0" lang="en-US" sz="1800" kern="1200" dirty="0">
                          <a:effectLst/>
                        </a:rPr>
                        <a:t> </a:t>
                      </a:r>
                      <a:r>
                        <a:rPr kumimoji="0" lang="en-US" sz="1800" kern="1200" dirty="0" err="1">
                          <a:effectLst/>
                        </a:rPr>
                        <a:t>tương</a:t>
                      </a:r>
                      <a:r>
                        <a:rPr kumimoji="0" lang="en-US" sz="1800" kern="1200" dirty="0">
                          <a:effectLst/>
                        </a:rPr>
                        <a:t> </a:t>
                      </a:r>
                      <a:r>
                        <a:rPr kumimoji="0" lang="en-US" sz="1800" kern="1200" dirty="0" err="1">
                          <a:effectLst/>
                        </a:rPr>
                        <a:t>tác</a:t>
                      </a:r>
                      <a:r>
                        <a:rPr kumimoji="0" lang="en-US" sz="1800" kern="1200" dirty="0">
                          <a:effectLst/>
                        </a:rPr>
                        <a:t> </a:t>
                      </a:r>
                      <a:r>
                        <a:rPr kumimoji="0" lang="en-US" sz="1800" kern="1200" dirty="0" err="1">
                          <a:effectLst/>
                        </a:rPr>
                        <a:t>giữa</a:t>
                      </a:r>
                      <a:r>
                        <a:rPr kumimoji="0" lang="en-US" sz="1800" kern="1200" dirty="0">
                          <a:effectLst/>
                        </a:rPr>
                        <a:t> boundaries and entities </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3"/>
                  </a:ext>
                </a:extLst>
              </a:tr>
            </a:tbl>
          </a:graphicData>
        </a:graphic>
      </p:graphicFrame>
      <p:pic>
        <p:nvPicPr>
          <p:cNvPr id="3073" name="Picture 261" descr="Boundary Lifeline"/>
          <p:cNvPicPr>
            <a:picLocks noChangeAspect="1" noChangeArrowheads="1"/>
          </p:cNvPicPr>
          <p:nvPr/>
        </p:nvPicPr>
        <p:blipFill>
          <a:blip r:embed="rId2">
            <a:extLst>
              <a:ext uri="{28A0092B-C50C-407E-A947-70E740481C1C}">
                <a14:useLocalDpi xmlns:a14="http://schemas.microsoft.com/office/drawing/2010/main" val="0"/>
              </a:ext>
            </a:extLst>
          </a:blip>
          <a:srcRect l="14124" t="4387" r="15819" b="34795"/>
          <a:stretch>
            <a:fillRect/>
          </a:stretch>
        </p:blipFill>
        <p:spPr bwMode="auto">
          <a:xfrm>
            <a:off x="3923265" y="4543767"/>
            <a:ext cx="533400" cy="885825"/>
          </a:xfrm>
          <a:prstGeom prst="rect">
            <a:avLst/>
          </a:prstGeom>
          <a:noFill/>
          <a:extLst>
            <a:ext uri="{909E8E84-426E-40DD-AFC4-6F175D3DCCD1}">
              <a14:hiddenFill xmlns:a14="http://schemas.microsoft.com/office/drawing/2010/main">
                <a:solidFill>
                  <a:srgbClr val="FFFFFF"/>
                </a:solidFill>
              </a14:hiddenFill>
            </a:ext>
          </a:extLst>
        </p:spPr>
      </p:pic>
      <p:pic>
        <p:nvPicPr>
          <p:cNvPr id="3075" name="Picture 236" descr="lifeline with an actor element symbol"/>
          <p:cNvPicPr>
            <a:picLocks noChangeAspect="1" noChangeArrowheads="1"/>
          </p:cNvPicPr>
          <p:nvPr/>
        </p:nvPicPr>
        <p:blipFill>
          <a:blip r:embed="rId3">
            <a:extLst>
              <a:ext uri="{28A0092B-C50C-407E-A947-70E740481C1C}">
                <a14:useLocalDpi xmlns:a14="http://schemas.microsoft.com/office/drawing/2010/main" val="0"/>
              </a:ext>
            </a:extLst>
          </a:blip>
          <a:srcRect l="39561" t="11037" r="34799" b="34741"/>
          <a:stretch>
            <a:fillRect/>
          </a:stretch>
        </p:blipFill>
        <p:spPr bwMode="auto">
          <a:xfrm>
            <a:off x="3976447" y="2375055"/>
            <a:ext cx="427037" cy="1017587"/>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60" descr="Entity Lifeline"/>
          <p:cNvPicPr>
            <a:picLocks noChangeAspect="1" noChangeArrowheads="1"/>
          </p:cNvPicPr>
          <p:nvPr/>
        </p:nvPicPr>
        <p:blipFill>
          <a:blip r:embed="rId4">
            <a:extLst>
              <a:ext uri="{28A0092B-C50C-407E-A947-70E740481C1C}">
                <a14:useLocalDpi xmlns:a14="http://schemas.microsoft.com/office/drawing/2010/main" val="0"/>
              </a:ext>
            </a:extLst>
          </a:blip>
          <a:srcRect l="17778" t="6879" r="19444" b="35834"/>
          <a:stretch>
            <a:fillRect/>
          </a:stretch>
        </p:blipFill>
        <p:spPr bwMode="auto">
          <a:xfrm>
            <a:off x="3942315" y="3529120"/>
            <a:ext cx="495300" cy="90646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ontrol Lifeline"/>
          <p:cNvPicPr/>
          <p:nvPr/>
        </p:nvPicPr>
        <p:blipFill rotWithShape="1">
          <a:blip r:embed="rId5">
            <a:extLst>
              <a:ext uri="{28A0092B-C50C-407E-A947-70E740481C1C}">
                <a14:useLocalDpi xmlns:a14="http://schemas.microsoft.com/office/drawing/2010/main" val="0"/>
              </a:ext>
            </a:extLst>
          </a:blip>
          <a:srcRect l="29081" t="5794" r="25000" b="47132"/>
          <a:stretch/>
        </p:blipFill>
        <p:spPr bwMode="auto">
          <a:xfrm>
            <a:off x="3923265" y="5497831"/>
            <a:ext cx="413385" cy="858520"/>
          </a:xfrm>
          <a:prstGeom prst="rect">
            <a:avLst/>
          </a:prstGeom>
          <a:noFill/>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22000500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159</a:t>
            </a:fld>
            <a:endParaRPr lang="en-US"/>
          </a:p>
        </p:txBody>
      </p:sp>
      <p:sp>
        <p:nvSpPr>
          <p:cNvPr id="5" name="Content Placeholder 4"/>
          <p:cNvSpPr>
            <a:spLocks noGrp="1"/>
          </p:cNvSpPr>
          <p:nvPr>
            <p:ph idx="1"/>
          </p:nvPr>
        </p:nvSpPr>
        <p:spPr/>
        <p:txBody>
          <a:bodyPr/>
          <a:lstStyle/>
          <a:p>
            <a:pPr lvl="0"/>
            <a:r>
              <a:rPr lang="en-US" b="1" dirty="0" err="1"/>
              <a:t>Các</a:t>
            </a:r>
            <a:r>
              <a:rPr lang="en-US" b="1" dirty="0"/>
              <a:t> </a:t>
            </a:r>
            <a:r>
              <a:rPr lang="en-US" b="1" dirty="0" err="1"/>
              <a:t>loại</a:t>
            </a:r>
            <a:r>
              <a:rPr lang="en-US" b="1" dirty="0"/>
              <a:t> lifeline</a:t>
            </a:r>
          </a:p>
          <a:p>
            <a:endParaRPr lang="en-US" dirty="0"/>
          </a:p>
        </p:txBody>
      </p:sp>
      <p:sp>
        <p:nvSpPr>
          <p:cNvPr id="6" name="Title 5"/>
          <p:cNvSpPr>
            <a:spLocks noGrp="1"/>
          </p:cNvSpPr>
          <p:nvPr>
            <p:ph type="title"/>
          </p:nvPr>
        </p:nvSpPr>
        <p:spPr/>
        <p:txBody>
          <a:bodyPr/>
          <a:lstStyle/>
          <a:p>
            <a:r>
              <a:rPr lang="en-US" dirty="0"/>
              <a:t>Sequence Diagrams </a:t>
            </a:r>
          </a:p>
        </p:txBody>
      </p:sp>
      <p:graphicFrame>
        <p:nvGraphicFramePr>
          <p:cNvPr id="7" name="Table 6"/>
          <p:cNvGraphicFramePr>
            <a:graphicFrameLocks noGrp="1"/>
          </p:cNvGraphicFramePr>
          <p:nvPr>
            <p:extLst>
              <p:ext uri="{D42A27DB-BD31-4B8C-83A1-F6EECF244321}">
                <p14:modId xmlns:p14="http://schemas.microsoft.com/office/powerpoint/2010/main" val="2090519750"/>
              </p:ext>
            </p:extLst>
          </p:nvPr>
        </p:nvGraphicFramePr>
        <p:xfrm>
          <a:off x="927652" y="2319131"/>
          <a:ext cx="10323444" cy="2173356"/>
        </p:xfrm>
        <a:graphic>
          <a:graphicData uri="http://schemas.openxmlformats.org/drawingml/2006/table">
            <a:tbl>
              <a:tblPr firstRow="1" firstCol="1" bandRow="1">
                <a:tableStyleId>{BC89EF96-8CEA-46FF-86C4-4CE0E7609802}</a:tableStyleId>
              </a:tblPr>
              <a:tblGrid>
                <a:gridCol w="2354385">
                  <a:extLst>
                    <a:ext uri="{9D8B030D-6E8A-4147-A177-3AD203B41FA5}">
                      <a16:colId xmlns:a16="http://schemas.microsoft.com/office/drawing/2014/main" val="20000"/>
                    </a:ext>
                  </a:extLst>
                </a:gridCol>
                <a:gridCol w="2721198">
                  <a:extLst>
                    <a:ext uri="{9D8B030D-6E8A-4147-A177-3AD203B41FA5}">
                      <a16:colId xmlns:a16="http://schemas.microsoft.com/office/drawing/2014/main" val="20001"/>
                    </a:ext>
                  </a:extLst>
                </a:gridCol>
                <a:gridCol w="5247861">
                  <a:extLst>
                    <a:ext uri="{9D8B030D-6E8A-4147-A177-3AD203B41FA5}">
                      <a16:colId xmlns:a16="http://schemas.microsoft.com/office/drawing/2014/main" val="20002"/>
                    </a:ext>
                  </a:extLst>
                </a:gridCol>
              </a:tblGrid>
              <a:tr h="2173356">
                <a:tc>
                  <a:txBody>
                    <a:bodyPr/>
                    <a:lstStyle/>
                    <a:p>
                      <a:r>
                        <a:rPr kumimoji="0" lang="en-US" sz="1800" b="1" kern="1200" dirty="0" err="1">
                          <a:solidFill>
                            <a:schemeClr val="tx1"/>
                          </a:solidFill>
                          <a:effectLst/>
                          <a:latin typeface="Arial" panose="020B0604020202020204" pitchFamily="34" charset="0"/>
                          <a:ea typeface="+mn-ea"/>
                          <a:cs typeface="Arial" panose="020B0604020202020204" pitchFamily="34" charset="0"/>
                        </a:rPr>
                        <a:t>Thanh</a:t>
                      </a:r>
                      <a:r>
                        <a:rPr kumimoji="0" lang="en-US" sz="1800" b="1" kern="1200" dirty="0">
                          <a:solidFill>
                            <a:schemeClr val="tx1"/>
                          </a:solidFill>
                          <a:effectLst/>
                          <a:latin typeface="Arial" panose="020B0604020202020204" pitchFamily="34" charset="0"/>
                          <a:ea typeface="+mn-ea"/>
                          <a:cs typeface="Arial" panose="020B0604020202020204" pitchFamily="34" charset="0"/>
                        </a:rPr>
                        <a:t> </a:t>
                      </a:r>
                      <a:r>
                        <a:rPr kumimoji="0" lang="en-US" sz="1800" b="1" kern="1200" dirty="0" err="1">
                          <a:solidFill>
                            <a:schemeClr val="tx1"/>
                          </a:solidFill>
                          <a:effectLst/>
                          <a:latin typeface="Arial" panose="020B0604020202020204" pitchFamily="34" charset="0"/>
                          <a:ea typeface="+mn-ea"/>
                          <a:cs typeface="Arial" panose="020B0604020202020204" pitchFamily="34" charset="0"/>
                        </a:rPr>
                        <a:t>kích</a:t>
                      </a:r>
                      <a:r>
                        <a:rPr kumimoji="0" lang="en-US" sz="1800" b="1" kern="1200" dirty="0">
                          <a:solidFill>
                            <a:schemeClr val="tx1"/>
                          </a:solidFill>
                          <a:effectLst/>
                          <a:latin typeface="Arial" panose="020B0604020202020204" pitchFamily="34" charset="0"/>
                          <a:ea typeface="+mn-ea"/>
                          <a:cs typeface="Arial" panose="020B0604020202020204" pitchFamily="34" charset="0"/>
                        </a:rPr>
                        <a:t> </a:t>
                      </a:r>
                      <a:r>
                        <a:rPr kumimoji="0" lang="en-US" sz="1800" b="1" kern="1200" dirty="0" err="1">
                          <a:solidFill>
                            <a:schemeClr val="tx1"/>
                          </a:solidFill>
                          <a:effectLst/>
                          <a:latin typeface="Arial" panose="020B0604020202020204" pitchFamily="34" charset="0"/>
                          <a:ea typeface="+mn-ea"/>
                          <a:cs typeface="Arial" panose="020B0604020202020204" pitchFamily="34" charset="0"/>
                        </a:rPr>
                        <a:t>hoạt</a:t>
                      </a:r>
                      <a:endParaRPr kumimoji="0" lang="en-US" sz="1800" b="1" kern="1200" dirty="0">
                        <a:solidFill>
                          <a:schemeClr val="tx1"/>
                        </a:solidFill>
                        <a:effectLst/>
                        <a:latin typeface="Arial" panose="020B0604020202020204" pitchFamily="34" charset="0"/>
                        <a:ea typeface="+mn-ea"/>
                        <a:cs typeface="Arial" panose="020B0604020202020204" pitchFamily="34" charset="0"/>
                      </a:endParaRPr>
                    </a:p>
                    <a:p>
                      <a:r>
                        <a:rPr kumimoji="0" lang="en-US" sz="1800" b="1" kern="1200" dirty="0">
                          <a:solidFill>
                            <a:schemeClr val="tx1"/>
                          </a:solidFill>
                          <a:effectLst/>
                          <a:latin typeface="Arial" panose="020B0604020202020204" pitchFamily="34" charset="0"/>
                          <a:ea typeface="+mn-ea"/>
                          <a:cs typeface="Arial" panose="020B0604020202020204" pitchFamily="34" charset="0"/>
                        </a:rPr>
                        <a:t>(Activation Bars)</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indent="0" algn="just">
                        <a:lnSpc>
                          <a:spcPct val="150000"/>
                        </a:lnSpc>
                        <a:spcBef>
                          <a:spcPts val="0"/>
                        </a:spcBef>
                        <a:spcAft>
                          <a:spcPts val="0"/>
                        </a:spcAft>
                      </a:pP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indent="0" algn="l">
                        <a:lnSpc>
                          <a:spcPct val="150000"/>
                        </a:lnSpc>
                        <a:spcBef>
                          <a:spcPts val="0"/>
                        </a:spcBef>
                        <a:spcAft>
                          <a:spcPts val="0"/>
                        </a:spcAft>
                      </a:pPr>
                      <a:r>
                        <a:rPr kumimoji="0" lang="en-US" sz="1800" b="0" kern="1200" dirty="0" err="1">
                          <a:solidFill>
                            <a:schemeClr val="tx1"/>
                          </a:solidFill>
                          <a:effectLst/>
                          <a:latin typeface="Arial" panose="020B0604020202020204" pitchFamily="34" charset="0"/>
                          <a:ea typeface="+mn-ea"/>
                          <a:cs typeface="Arial" panose="020B0604020202020204" pitchFamily="34" charset="0"/>
                        </a:rPr>
                        <a:t>Biểu</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diễn</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một</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đối</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tượng</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đang</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hoạt</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động</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hoặc</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khởi</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tạo</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trong</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quá</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trình</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tương</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tác</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giữa</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hai</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đối</a:t>
                      </a:r>
                      <a:r>
                        <a:rPr kumimoji="0" lang="en-US" sz="1800" b="0" kern="1200" dirty="0">
                          <a:solidFill>
                            <a:schemeClr val="tx1"/>
                          </a:solidFill>
                          <a:effectLst/>
                          <a:latin typeface="Arial" panose="020B0604020202020204" pitchFamily="34" charset="0"/>
                          <a:ea typeface="+mn-ea"/>
                          <a:cs typeface="Arial" panose="020B0604020202020204" pitchFamily="34" charset="0"/>
                        </a:rPr>
                        <a:t> </a:t>
                      </a:r>
                      <a:r>
                        <a:rPr kumimoji="0" lang="en-US" sz="1800" b="0" kern="1200" dirty="0" err="1">
                          <a:solidFill>
                            <a:schemeClr val="tx1"/>
                          </a:solidFill>
                          <a:effectLst/>
                          <a:latin typeface="Arial" panose="020B0604020202020204" pitchFamily="34" charset="0"/>
                          <a:ea typeface="+mn-ea"/>
                          <a:cs typeface="Arial" panose="020B0604020202020204" pitchFamily="34" charset="0"/>
                        </a:rPr>
                        <a:t>tượng</a:t>
                      </a:r>
                      <a:endParaRPr lang="en-US" sz="1800" b="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0"/>
                  </a:ext>
                </a:extLst>
              </a:tr>
            </a:tbl>
          </a:graphicData>
        </a:graphic>
      </p:graphicFrame>
      <p:pic>
        <p:nvPicPr>
          <p:cNvPr id="12" name="Picture 11"/>
          <p:cNvPicPr/>
          <p:nvPr/>
        </p:nvPicPr>
        <p:blipFill>
          <a:blip r:embed="rId2">
            <a:extLst>
              <a:ext uri="{28A0092B-C50C-407E-A947-70E740481C1C}">
                <a14:useLocalDpi xmlns:a14="http://schemas.microsoft.com/office/drawing/2010/main" val="0"/>
              </a:ext>
            </a:extLst>
          </a:blip>
          <a:stretch>
            <a:fillRect/>
          </a:stretch>
        </p:blipFill>
        <p:spPr>
          <a:xfrm>
            <a:off x="3556000" y="2478684"/>
            <a:ext cx="2168939" cy="1735508"/>
          </a:xfrm>
          <a:prstGeom prst="rect">
            <a:avLst/>
          </a:prstGeom>
        </p:spPr>
      </p:pic>
    </p:spTree>
    <p:extLst>
      <p:ext uri="{BB962C8B-B14F-4D97-AF65-F5344CB8AC3E}">
        <p14:creationId xmlns:p14="http://schemas.microsoft.com/office/powerpoint/2010/main" val="1413253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9040EC0-3D01-49C2-9D2D-CEEFDEA43AC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366CC96-C30B-43F8-84E3-E37388737617}"/>
              </a:ext>
            </a:extLst>
          </p:cNvPr>
          <p:cNvSpPr>
            <a:spLocks noGrp="1"/>
          </p:cNvSpPr>
          <p:nvPr>
            <p:ph type="sldNum" sz="quarter" idx="12"/>
          </p:nvPr>
        </p:nvSpPr>
        <p:spPr/>
        <p:txBody>
          <a:bodyPr/>
          <a:lstStyle/>
          <a:p>
            <a:fld id="{401CF334-2D5C-4859-84A6-CA7E6E43FAEB}" type="slidenum">
              <a:rPr lang="en-US" smtClean="0"/>
              <a:t>16</a:t>
            </a:fld>
            <a:endParaRPr lang="en-US"/>
          </a:p>
        </p:txBody>
      </p:sp>
      <p:sp>
        <p:nvSpPr>
          <p:cNvPr id="5" name="Content Placeholder 4">
            <a:extLst>
              <a:ext uri="{FF2B5EF4-FFF2-40B4-BE49-F238E27FC236}">
                <a16:creationId xmlns:a16="http://schemas.microsoft.com/office/drawing/2014/main" id="{8A6E2EBC-8C81-4A31-A368-0FCCC145546C}"/>
              </a:ext>
            </a:extLst>
          </p:cNvPr>
          <p:cNvSpPr>
            <a:spLocks noGrp="1"/>
          </p:cNvSpPr>
          <p:nvPr>
            <p:ph idx="1"/>
          </p:nvPr>
        </p:nvSpPr>
        <p:spPr/>
        <p:txBody>
          <a:bodyPr/>
          <a:lstStyle/>
          <a:p>
            <a:r>
              <a:rPr lang="en-US" b="1" dirty="0" err="1"/>
              <a:t>Các</a:t>
            </a:r>
            <a:r>
              <a:rPr lang="en-US" b="1" dirty="0"/>
              <a:t> </a:t>
            </a:r>
            <a:r>
              <a:rPr lang="en-US" b="1" dirty="0" err="1"/>
              <a:t>hệ</a:t>
            </a:r>
            <a:r>
              <a:rPr lang="en-US" b="1" dirty="0"/>
              <a:t> </a:t>
            </a:r>
            <a:r>
              <a:rPr lang="en-US" b="1" dirty="0" err="1"/>
              <a:t>thống</a:t>
            </a:r>
            <a:r>
              <a:rPr lang="en-US" b="1" dirty="0"/>
              <a:t> </a:t>
            </a:r>
            <a:r>
              <a:rPr lang="en-US" b="1" dirty="0" err="1"/>
              <a:t>thông</a:t>
            </a:r>
            <a:r>
              <a:rPr lang="en-US" b="1" dirty="0"/>
              <a:t> tin </a:t>
            </a:r>
            <a:r>
              <a:rPr lang="en-US" b="1" dirty="0" err="1"/>
              <a:t>hiện</a:t>
            </a:r>
            <a:r>
              <a:rPr lang="en-US" b="1" dirty="0"/>
              <a:t> nay</a:t>
            </a:r>
          </a:p>
          <a:p>
            <a:pPr lvl="1"/>
            <a:r>
              <a:rPr lang="vi-VN" dirty="0"/>
              <a:t>Giáo dục điện tử (elearning)</a:t>
            </a:r>
            <a:endParaRPr lang="en-US" dirty="0"/>
          </a:p>
          <a:p>
            <a:pPr lvl="1"/>
            <a:r>
              <a:rPr lang="vi-VN" dirty="0"/>
              <a:t>Thương mại điện tử (e-commerce)</a:t>
            </a:r>
            <a:endParaRPr lang="en-US" dirty="0"/>
          </a:p>
          <a:p>
            <a:pPr lvl="1"/>
            <a:r>
              <a:rPr lang="vi-VN" dirty="0"/>
              <a:t>Chính phủ điện tử (e-government)</a:t>
            </a:r>
            <a:endParaRPr lang="en-US" dirty="0"/>
          </a:p>
          <a:p>
            <a:pPr lvl="1"/>
            <a:r>
              <a:rPr lang="vi-VN" dirty="0"/>
              <a:t>Các hệ thống thông tin địa lý (GIS)...</a:t>
            </a:r>
            <a:endParaRPr lang="en-US" dirty="0"/>
          </a:p>
          <a:p>
            <a:pPr lvl="1"/>
            <a:r>
              <a:rPr lang="vi-VN" dirty="0"/>
              <a:t>Và nhiều lĩnh vực khác...</a:t>
            </a:r>
          </a:p>
          <a:p>
            <a:endParaRPr lang="en-US" dirty="0"/>
          </a:p>
        </p:txBody>
      </p:sp>
      <p:sp>
        <p:nvSpPr>
          <p:cNvPr id="6" name="Title 5">
            <a:extLst>
              <a:ext uri="{FF2B5EF4-FFF2-40B4-BE49-F238E27FC236}">
                <a16:creationId xmlns:a16="http://schemas.microsoft.com/office/drawing/2014/main" id="{D4EE0EB4-FC77-4D82-9242-E38B34A36E3B}"/>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spTree>
    <p:extLst>
      <p:ext uri="{BB962C8B-B14F-4D97-AF65-F5344CB8AC3E}">
        <p14:creationId xmlns:p14="http://schemas.microsoft.com/office/powerpoint/2010/main" val="1190069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160</a:t>
            </a:fld>
            <a:endParaRPr lang="en-US"/>
          </a:p>
        </p:txBody>
      </p:sp>
      <p:sp>
        <p:nvSpPr>
          <p:cNvPr id="5" name="Content Placeholder 4"/>
          <p:cNvSpPr>
            <a:spLocks noGrp="1"/>
          </p:cNvSpPr>
          <p:nvPr>
            <p:ph idx="1"/>
          </p:nvPr>
        </p:nvSpPr>
        <p:spPr/>
        <p:txBody>
          <a:bodyPr/>
          <a:lstStyle/>
          <a:p>
            <a:r>
              <a:rPr lang="en-US" b="1" dirty="0" err="1">
                <a:solidFill>
                  <a:srgbClr val="FF0000"/>
                </a:solidFill>
              </a:rPr>
              <a:t>Thông</a:t>
            </a:r>
            <a:r>
              <a:rPr lang="en-US" b="1" dirty="0">
                <a:solidFill>
                  <a:srgbClr val="FF0000"/>
                </a:solidFill>
              </a:rPr>
              <a:t> </a:t>
            </a:r>
            <a:r>
              <a:rPr lang="en-US" b="1" dirty="0" err="1">
                <a:solidFill>
                  <a:srgbClr val="FF0000"/>
                </a:solidFill>
              </a:rPr>
              <a:t>điệp</a:t>
            </a:r>
            <a:r>
              <a:rPr lang="en-US" b="1" dirty="0">
                <a:solidFill>
                  <a:srgbClr val="FF0000"/>
                </a:solidFill>
              </a:rPr>
              <a:t> (Message): </a:t>
            </a:r>
            <a:r>
              <a:rPr lang="en-US" dirty="0" err="1"/>
              <a:t>Mũi</a:t>
            </a:r>
            <a:r>
              <a:rPr lang="en-US" dirty="0"/>
              <a:t> </a:t>
            </a:r>
            <a:r>
              <a:rPr lang="en-US" dirty="0" err="1"/>
              <a:t>tên</a:t>
            </a:r>
            <a:r>
              <a:rPr lang="en-US" dirty="0"/>
              <a:t> </a:t>
            </a:r>
            <a:r>
              <a:rPr lang="en-US" dirty="0" err="1"/>
              <a:t>từ</a:t>
            </a:r>
            <a:r>
              <a:rPr lang="en-US" dirty="0"/>
              <a:t> </a:t>
            </a:r>
            <a:r>
              <a:rPr lang="en-US" i="1" dirty="0" err="1"/>
              <a:t>đối</a:t>
            </a:r>
            <a:r>
              <a:rPr lang="en-US" i="1" dirty="0"/>
              <a:t> </a:t>
            </a:r>
            <a:r>
              <a:rPr lang="en-US" i="1" dirty="0" err="1"/>
              <a:t>tượng</a:t>
            </a:r>
            <a:r>
              <a:rPr lang="en-US" i="1" dirty="0"/>
              <a:t> </a:t>
            </a:r>
            <a:r>
              <a:rPr lang="en-US" i="1" dirty="0" err="1"/>
              <a:t>gửi</a:t>
            </a:r>
            <a:r>
              <a:rPr lang="en-US" dirty="0"/>
              <a:t> </a:t>
            </a:r>
            <a:r>
              <a:rPr lang="en-US" dirty="0" err="1"/>
              <a:t>đến</a:t>
            </a:r>
            <a:r>
              <a:rPr lang="en-US" dirty="0"/>
              <a:t> </a:t>
            </a:r>
            <a:r>
              <a:rPr lang="en-US" i="1" dirty="0" err="1"/>
              <a:t>đối</a:t>
            </a:r>
            <a:r>
              <a:rPr lang="en-US" i="1" dirty="0"/>
              <a:t> </a:t>
            </a:r>
            <a:r>
              <a:rPr lang="en-US" i="1" dirty="0" err="1"/>
              <a:t>tượng</a:t>
            </a:r>
            <a:r>
              <a:rPr lang="en-US" i="1" dirty="0"/>
              <a:t> </a:t>
            </a:r>
            <a:r>
              <a:rPr lang="en-US" i="1" dirty="0" err="1"/>
              <a:t>nhận</a:t>
            </a:r>
            <a:r>
              <a:rPr lang="en-US" dirty="0"/>
              <a:t> </a:t>
            </a:r>
            <a:r>
              <a:rPr lang="en-US" dirty="0" err="1"/>
              <a:t>biểu</a:t>
            </a:r>
            <a:r>
              <a:rPr lang="en-US" dirty="0"/>
              <a:t> </a:t>
            </a:r>
            <a:r>
              <a:rPr lang="en-US" dirty="0" err="1"/>
              <a:t>diễn</a:t>
            </a:r>
            <a:r>
              <a:rPr lang="en-US" dirty="0"/>
              <a:t> </a:t>
            </a:r>
            <a:r>
              <a:rPr lang="en-US" dirty="0" err="1"/>
              <a:t>thông</a:t>
            </a:r>
            <a:r>
              <a:rPr lang="en-US" dirty="0"/>
              <a:t> </a:t>
            </a:r>
            <a:r>
              <a:rPr lang="en-US" dirty="0" err="1"/>
              <a:t>điệp</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nội</a:t>
            </a:r>
            <a:r>
              <a:rPr lang="en-US" dirty="0"/>
              <a:t> dung </a:t>
            </a:r>
            <a:r>
              <a:rPr lang="en-US" dirty="0" err="1"/>
              <a:t>của</a:t>
            </a:r>
            <a:r>
              <a:rPr lang="en-US" dirty="0"/>
              <a:t> </a:t>
            </a:r>
            <a:r>
              <a:rPr lang="en-US" dirty="0" err="1"/>
              <a:t>thông</a:t>
            </a:r>
            <a:r>
              <a:rPr lang="en-US" dirty="0"/>
              <a:t> </a:t>
            </a:r>
            <a:r>
              <a:rPr lang="en-US" dirty="0" err="1"/>
              <a:t>điệp</a:t>
            </a:r>
            <a:r>
              <a:rPr lang="en-US" dirty="0"/>
              <a:t> </a:t>
            </a:r>
            <a:r>
              <a:rPr lang="en-US" dirty="0" err="1"/>
              <a:t>đặt</a:t>
            </a:r>
            <a:r>
              <a:rPr lang="en-US" dirty="0"/>
              <a:t> </a:t>
            </a:r>
            <a:r>
              <a:rPr lang="en-US" dirty="0" err="1"/>
              <a:t>trên</a:t>
            </a:r>
            <a:r>
              <a:rPr lang="en-US" dirty="0"/>
              <a:t> </a:t>
            </a:r>
            <a:r>
              <a:rPr lang="en-US" dirty="0" err="1"/>
              <a:t>mũi</a:t>
            </a:r>
            <a:r>
              <a:rPr lang="en-US" dirty="0"/>
              <a:t> </a:t>
            </a:r>
            <a:r>
              <a:rPr lang="en-US" dirty="0" err="1"/>
              <a:t>tên</a:t>
            </a:r>
            <a:r>
              <a:rPr lang="en-US" dirty="0"/>
              <a:t>.</a:t>
            </a:r>
          </a:p>
          <a:p>
            <a:pPr lvl="1"/>
            <a:r>
              <a:rPr lang="en-US" sz="2400" dirty="0"/>
              <a:t>Một </a:t>
            </a:r>
            <a:r>
              <a:rPr lang="en-US" sz="2400" dirty="0" err="1"/>
              <a:t>thông</a:t>
            </a:r>
            <a:r>
              <a:rPr lang="en-US" sz="2400" dirty="0"/>
              <a:t> </a:t>
            </a:r>
            <a:r>
              <a:rPr lang="en-US" sz="2400" dirty="0" err="1"/>
              <a:t>điệp</a:t>
            </a:r>
            <a:r>
              <a:rPr lang="en-US" sz="2400" dirty="0"/>
              <a:t> </a:t>
            </a:r>
            <a:r>
              <a:rPr lang="en-US" sz="2400" dirty="0" err="1"/>
              <a:t>có</a:t>
            </a:r>
            <a:r>
              <a:rPr lang="en-US" sz="2400" dirty="0"/>
              <a:t> </a:t>
            </a:r>
            <a:r>
              <a:rPr lang="en-US" sz="2400" dirty="0" err="1"/>
              <a:t>thể</a:t>
            </a:r>
            <a:r>
              <a:rPr lang="en-US" sz="2400" dirty="0"/>
              <a:t> </a:t>
            </a:r>
            <a:r>
              <a:rPr lang="en-US" sz="2400" dirty="0" err="1"/>
              <a:t>chuyển</a:t>
            </a:r>
            <a:r>
              <a:rPr lang="en-US" sz="2400" dirty="0"/>
              <a:t> </a:t>
            </a:r>
            <a:r>
              <a:rPr lang="en-US" sz="2400" dirty="0" err="1"/>
              <a:t>theo</a:t>
            </a:r>
            <a:r>
              <a:rPr lang="en-US" sz="2400" dirty="0"/>
              <a:t> </a:t>
            </a:r>
            <a:r>
              <a:rPr lang="en-US" sz="2400" dirty="0" err="1"/>
              <a:t>hướng</a:t>
            </a:r>
            <a:r>
              <a:rPr lang="en-US" sz="2400" dirty="0"/>
              <a:t> </a:t>
            </a:r>
            <a:r>
              <a:rPr lang="en-US" sz="2400" dirty="0" err="1"/>
              <a:t>bất</a:t>
            </a:r>
            <a:r>
              <a:rPr lang="en-US" sz="2400" dirty="0"/>
              <a:t> </a:t>
            </a:r>
            <a:r>
              <a:rPr lang="en-US" sz="2400" dirty="0" err="1"/>
              <a:t>kỳ</a:t>
            </a:r>
            <a:r>
              <a:rPr lang="en-US" sz="2400" dirty="0"/>
              <a:t>, </a:t>
            </a:r>
            <a:r>
              <a:rPr lang="en-US" sz="2400" dirty="0" err="1"/>
              <a:t>với</a:t>
            </a:r>
            <a:r>
              <a:rPr lang="en-US" sz="2400" dirty="0"/>
              <a:t> </a:t>
            </a:r>
            <a:r>
              <a:rPr lang="en-US" sz="2400" dirty="0" err="1"/>
              <a:t>các</a:t>
            </a:r>
            <a:r>
              <a:rPr lang="en-US" sz="2400" dirty="0"/>
              <a:t> </a:t>
            </a:r>
            <a:r>
              <a:rPr lang="en-US" sz="2400" dirty="0" err="1"/>
              <a:t>mũi</a:t>
            </a:r>
            <a:r>
              <a:rPr lang="en-US" sz="2400" dirty="0"/>
              <a:t> </a:t>
            </a:r>
            <a:r>
              <a:rPr lang="en-US" sz="2400" dirty="0" err="1"/>
              <a:t>tên</a:t>
            </a:r>
            <a:r>
              <a:rPr lang="en-US" sz="2400" dirty="0"/>
              <a:t> </a:t>
            </a:r>
            <a:r>
              <a:rPr lang="en-US" sz="2400" dirty="0" err="1"/>
              <a:t>khác</a:t>
            </a:r>
            <a:r>
              <a:rPr lang="en-US" sz="2400" dirty="0"/>
              <a:t> </a:t>
            </a:r>
            <a:r>
              <a:rPr lang="en-US" sz="2400" dirty="0" err="1"/>
              <a:t>nhau</a:t>
            </a:r>
            <a:r>
              <a:rPr lang="en-US" sz="2400" dirty="0"/>
              <a:t>, </a:t>
            </a:r>
            <a:r>
              <a:rPr lang="en-US" sz="2400" dirty="0" err="1"/>
              <a:t>biểu</a:t>
            </a:r>
            <a:r>
              <a:rPr lang="en-US" sz="2400" dirty="0"/>
              <a:t> </a:t>
            </a:r>
            <a:r>
              <a:rPr lang="en-US" sz="2400" dirty="0" err="1"/>
              <a:t>diễn</a:t>
            </a:r>
            <a:r>
              <a:rPr lang="en-US" sz="2400" dirty="0"/>
              <a:t> </a:t>
            </a:r>
            <a:r>
              <a:rPr lang="en-US" sz="2400" dirty="0" err="1"/>
              <a:t>các</a:t>
            </a:r>
            <a:r>
              <a:rPr lang="en-US" sz="2400" dirty="0"/>
              <a:t> </a:t>
            </a:r>
            <a:r>
              <a:rPr lang="en-US" sz="2400" dirty="0" err="1"/>
              <a:t>loại</a:t>
            </a:r>
            <a:r>
              <a:rPr lang="en-US" sz="2400" dirty="0"/>
              <a:t> </a:t>
            </a:r>
            <a:r>
              <a:rPr lang="en-US" sz="2400" dirty="0" err="1"/>
              <a:t>thông</a:t>
            </a:r>
            <a:r>
              <a:rPr lang="en-US" sz="2400" dirty="0"/>
              <a:t> </a:t>
            </a:r>
            <a:r>
              <a:rPr lang="en-US" sz="2400" dirty="0" err="1"/>
              <a:t>điệp</a:t>
            </a:r>
            <a:r>
              <a:rPr lang="en-US" sz="2400" dirty="0"/>
              <a:t> </a:t>
            </a:r>
            <a:r>
              <a:rPr lang="en-US" sz="2400" dirty="0" err="1"/>
              <a:t>khác</a:t>
            </a:r>
            <a:r>
              <a:rPr lang="en-US" sz="2400" dirty="0"/>
              <a:t> </a:t>
            </a:r>
            <a:r>
              <a:rPr lang="en-US" sz="2400" dirty="0" err="1"/>
              <a:t>nhau</a:t>
            </a:r>
            <a:r>
              <a:rPr lang="en-US" sz="2400" dirty="0"/>
              <a:t>.</a:t>
            </a:r>
          </a:p>
          <a:p>
            <a:pPr lvl="1"/>
            <a:r>
              <a:rPr lang="en-US" sz="2400" dirty="0" err="1"/>
              <a:t>Mũi</a:t>
            </a:r>
            <a:r>
              <a:rPr lang="en-US" sz="2400" dirty="0"/>
              <a:t> </a:t>
            </a:r>
            <a:r>
              <a:rPr lang="en-US" sz="2400" dirty="0" err="1"/>
              <a:t>tên</a:t>
            </a:r>
            <a:r>
              <a:rPr lang="en-US" sz="2400" dirty="0"/>
              <a:t> </a:t>
            </a:r>
            <a:r>
              <a:rPr lang="en-US" sz="2400" dirty="0" err="1"/>
              <a:t>thông</a:t>
            </a:r>
            <a:r>
              <a:rPr lang="en-US" sz="2400" dirty="0"/>
              <a:t> </a:t>
            </a:r>
            <a:r>
              <a:rPr lang="en-US" sz="2400" dirty="0" err="1"/>
              <a:t>điệp</a:t>
            </a:r>
            <a:r>
              <a:rPr lang="en-US" sz="2400" dirty="0"/>
              <a:t> </a:t>
            </a:r>
            <a:r>
              <a:rPr lang="en-US" sz="2400" dirty="0" err="1"/>
              <a:t>đi</a:t>
            </a:r>
            <a:r>
              <a:rPr lang="en-US" sz="2400" dirty="0"/>
              <a:t> </a:t>
            </a:r>
            <a:r>
              <a:rPr lang="en-US" sz="2400" dirty="0" err="1"/>
              <a:t>kèm</a:t>
            </a:r>
            <a:r>
              <a:rPr lang="en-US" sz="2400" dirty="0"/>
              <a:t> </a:t>
            </a:r>
            <a:r>
              <a:rPr lang="en-US" sz="2400" dirty="0" err="1"/>
              <a:t>với</a:t>
            </a:r>
            <a:r>
              <a:rPr lang="en-US" sz="2400" dirty="0"/>
              <a:t> </a:t>
            </a:r>
            <a:r>
              <a:rPr lang="en-US" sz="2400" dirty="0" err="1"/>
              <a:t>một</a:t>
            </a:r>
            <a:r>
              <a:rPr lang="en-US" sz="2400" dirty="0"/>
              <a:t> </a:t>
            </a:r>
            <a:r>
              <a:rPr lang="en-US" sz="2400" dirty="0" err="1"/>
              <a:t>mô</a:t>
            </a:r>
            <a:r>
              <a:rPr lang="en-US" sz="2400" dirty="0"/>
              <a:t> </a:t>
            </a:r>
            <a:r>
              <a:rPr lang="en-US" sz="2400" dirty="0" err="1"/>
              <a:t>tả</a:t>
            </a:r>
            <a:r>
              <a:rPr lang="en-US" sz="2400" dirty="0"/>
              <a:t>, </a:t>
            </a:r>
            <a:r>
              <a:rPr lang="en-US" sz="2400" dirty="0" err="1"/>
              <a:t>được</a:t>
            </a:r>
            <a:r>
              <a:rPr lang="en-US" sz="2400" dirty="0"/>
              <a:t> </a:t>
            </a:r>
            <a:r>
              <a:rPr lang="en-US" sz="2400" dirty="0" err="1"/>
              <a:t>gọi</a:t>
            </a:r>
            <a:r>
              <a:rPr lang="en-US" sz="2400" dirty="0"/>
              <a:t> </a:t>
            </a:r>
            <a:r>
              <a:rPr lang="en-US" sz="2400" dirty="0" err="1"/>
              <a:t>là</a:t>
            </a:r>
            <a:r>
              <a:rPr lang="en-US" sz="2400" dirty="0"/>
              <a:t> </a:t>
            </a:r>
            <a:r>
              <a:rPr lang="en-US" sz="2400" dirty="0" err="1"/>
              <a:t>quy</a:t>
            </a:r>
            <a:r>
              <a:rPr lang="en-US" sz="2400" dirty="0"/>
              <a:t> </a:t>
            </a:r>
            <a:r>
              <a:rPr lang="en-US" sz="2400" dirty="0" err="1"/>
              <a:t>tắc</a:t>
            </a:r>
            <a:r>
              <a:rPr lang="en-US" sz="2400" dirty="0"/>
              <a:t> </a:t>
            </a:r>
            <a:r>
              <a:rPr lang="en-US" sz="2400" dirty="0" err="1"/>
              <a:t>viết</a:t>
            </a:r>
            <a:r>
              <a:rPr lang="en-US" sz="2400" dirty="0"/>
              <a:t> </a:t>
            </a:r>
            <a:r>
              <a:rPr lang="en-US" sz="2400" dirty="0" err="1"/>
              <a:t>thông</a:t>
            </a:r>
            <a:r>
              <a:rPr lang="en-US" sz="2400" dirty="0"/>
              <a:t> </a:t>
            </a:r>
            <a:r>
              <a:rPr lang="en-US" sz="2400" dirty="0" err="1"/>
              <a:t>điệp</a:t>
            </a:r>
            <a:endParaRPr lang="en-US" sz="2400" dirty="0"/>
          </a:p>
        </p:txBody>
      </p:sp>
      <p:sp>
        <p:nvSpPr>
          <p:cNvPr id="6" name="Title 5"/>
          <p:cNvSpPr>
            <a:spLocks noGrp="1"/>
          </p:cNvSpPr>
          <p:nvPr>
            <p:ph type="title"/>
          </p:nvPr>
        </p:nvSpPr>
        <p:spPr/>
        <p:txBody>
          <a:bodyPr/>
          <a:lstStyle/>
          <a:p>
            <a:r>
              <a:rPr lang="en-US" dirty="0"/>
              <a:t>Sequence Diagrams </a:t>
            </a:r>
          </a:p>
        </p:txBody>
      </p:sp>
      <p:sp>
        <p:nvSpPr>
          <p:cNvPr id="7" name="Rectangle 6"/>
          <p:cNvSpPr/>
          <p:nvPr/>
        </p:nvSpPr>
        <p:spPr>
          <a:xfrm>
            <a:off x="1911201" y="4980369"/>
            <a:ext cx="8369599" cy="523220"/>
          </a:xfrm>
          <a:prstGeom prst="rect">
            <a:avLst/>
          </a:prstGeom>
        </p:spPr>
        <p:style>
          <a:lnRef idx="2">
            <a:schemeClr val="dk1"/>
          </a:lnRef>
          <a:fillRef idx="1">
            <a:schemeClr val="lt1"/>
          </a:fillRef>
          <a:effectRef idx="0">
            <a:schemeClr val="dk1"/>
          </a:effectRef>
          <a:fontRef idx="minor">
            <a:schemeClr val="dk1"/>
          </a:fontRef>
        </p:style>
        <p:txBody>
          <a:bodyPr wrap="none">
            <a:spAutoFit/>
          </a:bodyPr>
          <a:lstStyle/>
          <a:p>
            <a:pPr algn="ctr"/>
            <a:r>
              <a:rPr lang="en-US" sz="2800" b="1" i="1" dirty="0">
                <a:solidFill>
                  <a:srgbClr val="FF0000"/>
                </a:solidFill>
              </a:rPr>
              <a:t>attribute = </a:t>
            </a:r>
            <a:r>
              <a:rPr lang="en-US" sz="2800" b="1" i="1" dirty="0" err="1">
                <a:solidFill>
                  <a:srgbClr val="FF0000"/>
                </a:solidFill>
              </a:rPr>
              <a:t>message_name</a:t>
            </a:r>
            <a:r>
              <a:rPr lang="en-US" sz="2800" b="1" i="1" dirty="0">
                <a:solidFill>
                  <a:srgbClr val="FF0000"/>
                </a:solidFill>
              </a:rPr>
              <a:t> (arguments): </a:t>
            </a:r>
            <a:r>
              <a:rPr lang="en-US" sz="2800" b="1" i="1" dirty="0" err="1">
                <a:solidFill>
                  <a:srgbClr val="FF0000"/>
                </a:solidFill>
              </a:rPr>
              <a:t>return_type</a:t>
            </a:r>
            <a:endParaRPr lang="vi-VN" sz="2800" b="1" dirty="0">
              <a:solidFill>
                <a:srgbClr val="FF0000"/>
              </a:solidFill>
            </a:endParaRPr>
          </a:p>
        </p:txBody>
      </p:sp>
    </p:spTree>
    <p:extLst>
      <p:ext uri="{BB962C8B-B14F-4D97-AF65-F5344CB8AC3E}">
        <p14:creationId xmlns:p14="http://schemas.microsoft.com/office/powerpoint/2010/main" val="28355880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161</a:t>
            </a:fld>
            <a:endParaRPr lang="en-US"/>
          </a:p>
        </p:txBody>
      </p:sp>
      <p:sp>
        <p:nvSpPr>
          <p:cNvPr id="5" name="Content Placeholder 4"/>
          <p:cNvSpPr>
            <a:spLocks noGrp="1"/>
          </p:cNvSpPr>
          <p:nvPr>
            <p:ph idx="1"/>
          </p:nvPr>
        </p:nvSpPr>
        <p:spPr/>
        <p:txBody>
          <a:bodyPr/>
          <a:lstStyle/>
          <a:p>
            <a:r>
              <a:rPr lang="en-US" b="1" dirty="0" err="1"/>
              <a:t>Các</a:t>
            </a:r>
            <a:r>
              <a:rPr lang="en-US" b="1" dirty="0"/>
              <a:t> </a:t>
            </a:r>
            <a:r>
              <a:rPr lang="en-US" b="1" dirty="0" err="1"/>
              <a:t>loại</a:t>
            </a:r>
            <a:r>
              <a:rPr lang="en-US" b="1" dirty="0"/>
              <a:t> </a:t>
            </a:r>
            <a:r>
              <a:rPr lang="en-US" b="1" dirty="0" err="1"/>
              <a:t>thông</a:t>
            </a:r>
            <a:r>
              <a:rPr lang="en-US" b="1" dirty="0"/>
              <a:t> </a:t>
            </a:r>
            <a:r>
              <a:rPr lang="en-US" b="1" dirty="0" err="1"/>
              <a:t>điệp</a:t>
            </a:r>
            <a:endParaRPr lang="vi-VN" b="1" dirty="0"/>
          </a:p>
          <a:p>
            <a:endParaRPr lang="en-US" dirty="0"/>
          </a:p>
        </p:txBody>
      </p:sp>
      <p:sp>
        <p:nvSpPr>
          <p:cNvPr id="6" name="Title 5"/>
          <p:cNvSpPr>
            <a:spLocks noGrp="1"/>
          </p:cNvSpPr>
          <p:nvPr>
            <p:ph type="title"/>
          </p:nvPr>
        </p:nvSpPr>
        <p:spPr/>
        <p:txBody>
          <a:bodyPr/>
          <a:lstStyle/>
          <a:p>
            <a:r>
              <a:rPr lang="en-US" dirty="0"/>
              <a:t>Sequence Diagrams </a:t>
            </a:r>
          </a:p>
        </p:txBody>
      </p:sp>
      <p:graphicFrame>
        <p:nvGraphicFramePr>
          <p:cNvPr id="7" name="Table 6"/>
          <p:cNvGraphicFramePr>
            <a:graphicFrameLocks noGrp="1"/>
          </p:cNvGraphicFramePr>
          <p:nvPr/>
        </p:nvGraphicFramePr>
        <p:xfrm>
          <a:off x="609600" y="2329635"/>
          <a:ext cx="10681251" cy="3956963"/>
        </p:xfrm>
        <a:graphic>
          <a:graphicData uri="http://schemas.openxmlformats.org/drawingml/2006/table">
            <a:tbl>
              <a:tblPr firstRow="1" firstCol="1" bandRow="1">
                <a:tableStyleId>{BC89EF96-8CEA-46FF-86C4-4CE0E7609802}</a:tableStyleId>
              </a:tblPr>
              <a:tblGrid>
                <a:gridCol w="3286539">
                  <a:extLst>
                    <a:ext uri="{9D8B030D-6E8A-4147-A177-3AD203B41FA5}">
                      <a16:colId xmlns:a16="http://schemas.microsoft.com/office/drawing/2014/main" val="20000"/>
                    </a:ext>
                  </a:extLst>
                </a:gridCol>
                <a:gridCol w="2186609">
                  <a:extLst>
                    <a:ext uri="{9D8B030D-6E8A-4147-A177-3AD203B41FA5}">
                      <a16:colId xmlns:a16="http://schemas.microsoft.com/office/drawing/2014/main" val="20001"/>
                    </a:ext>
                  </a:extLst>
                </a:gridCol>
                <a:gridCol w="5208103">
                  <a:extLst>
                    <a:ext uri="{9D8B030D-6E8A-4147-A177-3AD203B41FA5}">
                      <a16:colId xmlns:a16="http://schemas.microsoft.com/office/drawing/2014/main" val="20002"/>
                    </a:ext>
                  </a:extLst>
                </a:gridCol>
              </a:tblGrid>
              <a:tr h="468716">
                <a:tc>
                  <a:txBody>
                    <a:bodyPr/>
                    <a:lstStyle/>
                    <a:p>
                      <a:pPr marL="0" marR="0" algn="ctr">
                        <a:lnSpc>
                          <a:spcPct val="150000"/>
                        </a:lnSpc>
                        <a:spcBef>
                          <a:spcPts val="0"/>
                        </a:spcBef>
                        <a:spcAft>
                          <a:spcPts val="0"/>
                        </a:spcAft>
                      </a:pPr>
                      <a:r>
                        <a:rPr lang="en-US" sz="2000" dirty="0" err="1">
                          <a:effectLst/>
                          <a:latin typeface="Arial" panose="020B0604020202020204" pitchFamily="34" charset="0"/>
                          <a:cs typeface="Arial" panose="020B0604020202020204" pitchFamily="34" charset="0"/>
                        </a:rPr>
                        <a:t>Tên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loại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điệp</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r>
                        <a:rPr lang="en-US" sz="1800" dirty="0" err="1">
                          <a:effectLst/>
                          <a:latin typeface="Arial" panose="020B0604020202020204" pitchFamily="34" charset="0"/>
                          <a:cs typeface="Arial" panose="020B0604020202020204" pitchFamily="34" charset="0"/>
                        </a:rPr>
                        <a:t>Ký</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hiệu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trong</a:t>
                      </a:r>
                      <a:r>
                        <a:rPr lang="en-US" sz="1800" dirty="0">
                          <a:effectLst/>
                          <a:latin typeface="Arial" panose="020B0604020202020204" pitchFamily="34" charset="0"/>
                          <a:cs typeface="Arial" panose="020B0604020202020204" pitchFamily="34" charset="0"/>
                        </a:rPr>
                        <a:t> UML</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r>
                        <a:rPr lang="en-US" sz="2000">
                          <a:effectLst/>
                          <a:latin typeface="Arial" panose="020B0604020202020204" pitchFamily="34" charset="0"/>
                          <a:cs typeface="Arial" panose="020B0604020202020204" pitchFamily="34" charset="0"/>
                        </a:rPr>
                        <a:t>Ý nghĩa</a:t>
                      </a:r>
                      <a:endParaRPr lang="en-US" sz="200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extLst>
                  <a:ext uri="{0D108BD9-81ED-4DB2-BD59-A6C34878D82A}">
                    <a16:rowId xmlns:a16="http://schemas.microsoft.com/office/drawing/2014/main" val="10000"/>
                  </a:ext>
                </a:extLst>
              </a:tr>
              <a:tr h="1244937">
                <a:tc>
                  <a:txBody>
                    <a:bodyPr/>
                    <a:lstStyle/>
                    <a:p>
                      <a:pPr marL="0" marR="0" algn="l">
                        <a:lnSpc>
                          <a:spcPct val="150000"/>
                        </a:lnSpc>
                        <a:spcBef>
                          <a:spcPts val="0"/>
                        </a:spcBef>
                        <a:spcAft>
                          <a:spcPts val="0"/>
                        </a:spcAft>
                      </a:pPr>
                      <a:r>
                        <a:rPr lang="en-US" sz="2000" b="0" dirty="0" err="1">
                          <a:effectLst/>
                          <a:latin typeface="Arial" panose="020B0604020202020204" pitchFamily="34" charset="0"/>
                          <a:cs typeface="Arial" panose="020B0604020202020204" pitchFamily="34" charset="0"/>
                        </a:rPr>
                        <a:t>Thông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điệp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đồng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bộ</a:t>
                      </a:r>
                      <a:endParaRPr lang="en-US" sz="2000" b="0" dirty="0">
                        <a:effectLst/>
                        <a:latin typeface="Arial" panose="020B0604020202020204" pitchFamily="34" charset="0"/>
                        <a:cs typeface="Arial" panose="020B0604020202020204" pitchFamily="34" charset="0"/>
                      </a:endParaRPr>
                    </a:p>
                    <a:p>
                      <a:pPr marL="0" marR="0" algn="l">
                        <a:lnSpc>
                          <a:spcPct val="150000"/>
                        </a:lnSpc>
                        <a:spcBef>
                          <a:spcPts val="0"/>
                        </a:spcBef>
                        <a:spcAft>
                          <a:spcPts val="0"/>
                        </a:spcAft>
                      </a:pPr>
                      <a:r>
                        <a:rPr lang="en-US" sz="2000" b="0" dirty="0">
                          <a:effectLst/>
                          <a:latin typeface="Arial" panose="020B0604020202020204" pitchFamily="34" charset="0"/>
                          <a:cs typeface="Arial" panose="020B0604020202020204" pitchFamily="34" charset="0"/>
                        </a:rPr>
                        <a:t>Synchronous message</a:t>
                      </a:r>
                    </a:p>
                    <a:p>
                      <a:pPr marL="0" marR="0" algn="l">
                        <a:lnSpc>
                          <a:spcPct val="150000"/>
                        </a:lnSpc>
                        <a:spcBef>
                          <a:spcPts val="0"/>
                        </a:spcBef>
                        <a:spcAft>
                          <a:spcPts val="0"/>
                        </a:spcAft>
                      </a:pPr>
                      <a:r>
                        <a:rPr lang="en-US" sz="2000" b="0" dirty="0">
                          <a:effectLst/>
                          <a:latin typeface="Arial" panose="020B0604020202020204" pitchFamily="34" charset="0"/>
                          <a:cs typeface="Arial" panose="020B0604020202020204" pitchFamily="34" charset="0"/>
                        </a:rPr>
                        <a:t> </a:t>
                      </a: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just">
                        <a:lnSpc>
                          <a:spcPct val="150000"/>
                        </a:lnSpc>
                        <a:spcBef>
                          <a:spcPts val="0"/>
                        </a:spcBef>
                        <a:spcAft>
                          <a:spcPts val="0"/>
                        </a:spcAft>
                      </a:pPr>
                      <a:r>
                        <a:rPr lang="en-US" sz="2000" b="0" dirty="0" err="1">
                          <a:effectLst/>
                          <a:latin typeface="Arial" panose="020B0604020202020204" pitchFamily="34" charset="0"/>
                          <a:cs typeface="Arial" panose="020B0604020202020204" pitchFamily="34" charset="0"/>
                        </a:rPr>
                        <a:t>đối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tượng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gửi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chờ</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bên</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nhận</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xử</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lý</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và</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trả</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kết</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quả</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trước</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khi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gửi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điệp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tiếp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theo.</a:t>
                      </a: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tc>
                <a:extLst>
                  <a:ext uri="{0D108BD9-81ED-4DB2-BD59-A6C34878D82A}">
                    <a16:rowId xmlns:a16="http://schemas.microsoft.com/office/drawing/2014/main" val="10001"/>
                  </a:ext>
                </a:extLst>
              </a:tr>
              <a:tr h="872760">
                <a:tc>
                  <a:txBody>
                    <a:bodyPr/>
                    <a:lstStyle/>
                    <a:p>
                      <a:pPr marL="0" marR="0" algn="l">
                        <a:lnSpc>
                          <a:spcPct val="150000"/>
                        </a:lnSpc>
                        <a:spcBef>
                          <a:spcPts val="0"/>
                        </a:spcBef>
                        <a:spcAft>
                          <a:spcPts val="0"/>
                        </a:spcAft>
                      </a:pPr>
                      <a:r>
                        <a:rPr lang="en-US" sz="2000" b="0" dirty="0" err="1">
                          <a:effectLst/>
                          <a:latin typeface="Arial" panose="020B0604020202020204" pitchFamily="34" charset="0"/>
                          <a:cs typeface="Arial" panose="020B0604020202020204" pitchFamily="34" charset="0"/>
                        </a:rPr>
                        <a:t>Thông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điệp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không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đồng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bộ</a:t>
                      </a:r>
                      <a:endParaRPr lang="en-US" sz="2000" b="0" dirty="0">
                        <a:effectLst/>
                        <a:latin typeface="Arial" panose="020B0604020202020204" pitchFamily="34" charset="0"/>
                        <a:cs typeface="Arial" panose="020B0604020202020204" pitchFamily="34" charset="0"/>
                      </a:endParaRPr>
                    </a:p>
                    <a:p>
                      <a:pPr marL="0" marR="0" algn="l">
                        <a:lnSpc>
                          <a:spcPct val="150000"/>
                        </a:lnSpc>
                        <a:spcBef>
                          <a:spcPts val="0"/>
                        </a:spcBef>
                        <a:spcAft>
                          <a:spcPts val="0"/>
                        </a:spcAft>
                      </a:pPr>
                      <a:r>
                        <a:rPr lang="en-US" sz="2000" b="0" dirty="0">
                          <a:effectLst/>
                          <a:latin typeface="Arial" panose="020B0604020202020204" pitchFamily="34" charset="0"/>
                          <a:cs typeface="Arial" panose="020B0604020202020204" pitchFamily="34" charset="0"/>
                        </a:rPr>
                        <a:t>(Asynchronous message)</a:t>
                      </a:r>
                    </a:p>
                  </a:txBody>
                  <a:tcPr marL="59585" marR="59585" marT="0" marB="0" anchor="ctr"/>
                </a:tc>
                <a:tc>
                  <a:txBody>
                    <a:bodyPr/>
                    <a:lstStyle/>
                    <a:p>
                      <a:pPr marL="0" marR="0" algn="ctr">
                        <a:lnSpc>
                          <a:spcPct val="150000"/>
                        </a:lnSpc>
                        <a:spcBef>
                          <a:spcPts val="0"/>
                        </a:spcBef>
                        <a:spcAft>
                          <a:spcPts val="0"/>
                        </a:spcAft>
                      </a:pP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just">
                        <a:lnSpc>
                          <a:spcPct val="150000"/>
                        </a:lnSpc>
                        <a:spcBef>
                          <a:spcPts val="0"/>
                        </a:spcBef>
                        <a:spcAft>
                          <a:spcPts val="0"/>
                        </a:spcAft>
                      </a:pPr>
                      <a:r>
                        <a:rPr lang="en-US" sz="2000" b="0" dirty="0" err="1">
                          <a:effectLst/>
                          <a:latin typeface="Arial" panose="020B0604020202020204" pitchFamily="34" charset="0"/>
                          <a:cs typeface="Arial" panose="020B0604020202020204" pitchFamily="34" charset="0"/>
                        </a:rPr>
                        <a:t>Bên</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gửi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không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chờ</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bên</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nhận</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trả</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kết</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quả</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tiếp</a:t>
                      </a:r>
                      <a:r>
                        <a:rPr lang="en-US" sz="2000" b="0" baseline="0" dirty="0">
                          <a:effectLst/>
                          <a:latin typeface="Arial" panose="020B0604020202020204" pitchFamily="34" charset="0"/>
                          <a:cs typeface="Arial" panose="020B0604020202020204" pitchFamily="34" charset="0"/>
                        </a:rPr>
                        <a:t> </a:t>
                      </a:r>
                      <a:r>
                        <a:rPr lang="en-US" sz="2000" b="0" baseline="0" dirty="0" err="1">
                          <a:effectLst/>
                          <a:latin typeface="Arial" panose="020B0604020202020204" pitchFamily="34" charset="0"/>
                          <a:cs typeface="Arial" panose="020B0604020202020204" pitchFamily="34" charset="0"/>
                        </a:rPr>
                        <a:t>tục</a:t>
                      </a:r>
                      <a:r>
                        <a:rPr lang="en-US" sz="2000" b="0" baseline="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gửi</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thông</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điệp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tiếp</a:t>
                      </a:r>
                      <a:r>
                        <a:rPr lang="en-US" sz="2000" b="0" dirty="0">
                          <a:effectLst/>
                          <a:latin typeface="Arial" panose="020B0604020202020204" pitchFamily="34" charset="0"/>
                          <a:cs typeface="Arial" panose="020B0604020202020204" pitchFamily="34" charset="0"/>
                        </a:rPr>
                        <a:t> </a:t>
                      </a:r>
                      <a:r>
                        <a:rPr lang="en-US" sz="2000" b="0" dirty="0" err="1">
                          <a:effectLst/>
                          <a:latin typeface="Arial" panose="020B0604020202020204" pitchFamily="34" charset="0"/>
                          <a:cs typeface="Arial" panose="020B0604020202020204" pitchFamily="34" charset="0"/>
                        </a:rPr>
                        <a:t>theo</a:t>
                      </a:r>
                      <a:endParaRPr lang="en-US" sz="2000" b="0" dirty="0">
                        <a:effectLst/>
                        <a:latin typeface="Arial" panose="020B0604020202020204" pitchFamily="34" charset="0"/>
                        <a:cs typeface="Arial" panose="020B0604020202020204" pitchFamily="34" charset="0"/>
                      </a:endParaRPr>
                    </a:p>
                    <a:p>
                      <a:pPr marL="0" marR="0" algn="just">
                        <a:lnSpc>
                          <a:spcPct val="150000"/>
                        </a:lnSpc>
                        <a:spcBef>
                          <a:spcPts val="0"/>
                        </a:spcBef>
                        <a:spcAft>
                          <a:spcPts val="0"/>
                        </a:spcAft>
                      </a:pP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tc>
                <a:extLst>
                  <a:ext uri="{0D108BD9-81ED-4DB2-BD59-A6C34878D82A}">
                    <a16:rowId xmlns:a16="http://schemas.microsoft.com/office/drawing/2014/main" val="10002"/>
                  </a:ext>
                </a:extLst>
              </a:tr>
              <a:tr h="855545">
                <a:tc>
                  <a:txBody>
                    <a:bodyPr/>
                    <a:lstStyle/>
                    <a:p>
                      <a:pPr marL="0" marR="0" algn="l">
                        <a:lnSpc>
                          <a:spcPct val="150000"/>
                        </a:lnSpc>
                        <a:spcBef>
                          <a:spcPts val="0"/>
                        </a:spcBef>
                        <a:spcAft>
                          <a:spcPts val="0"/>
                        </a:spcAft>
                        <a:tabLst>
                          <a:tab pos="457200" algn="l"/>
                        </a:tabLst>
                      </a:pPr>
                      <a:r>
                        <a:rPr lang="en-US" sz="2000">
                          <a:effectLst/>
                          <a:latin typeface="Arial" panose="020B0604020202020204" pitchFamily="34" charset="0"/>
                          <a:cs typeface="Arial" panose="020B0604020202020204" pitchFamily="34" charset="0"/>
                        </a:rPr>
                        <a:t>Return message</a:t>
                      </a:r>
                    </a:p>
                    <a:p>
                      <a:pPr marL="0" marR="0" algn="l">
                        <a:lnSpc>
                          <a:spcPct val="150000"/>
                        </a:lnSpc>
                        <a:spcBef>
                          <a:spcPts val="0"/>
                        </a:spcBef>
                        <a:spcAft>
                          <a:spcPts val="0"/>
                        </a:spcAft>
                      </a:pPr>
                      <a:r>
                        <a:rPr lang="en-US" sz="2000">
                          <a:effectLst/>
                          <a:latin typeface="Arial" panose="020B0604020202020204" pitchFamily="34" charset="0"/>
                          <a:cs typeface="Arial" panose="020B0604020202020204" pitchFamily="34" charset="0"/>
                        </a:rPr>
                        <a:t> </a:t>
                      </a:r>
                      <a:endParaRPr lang="en-US" sz="200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endParaRPr lang="en-US" sz="200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tc>
                <a:tc>
                  <a:txBody>
                    <a:bodyPr/>
                    <a:lstStyle/>
                    <a:p>
                      <a:pPr marL="0" marR="0" algn="just">
                        <a:lnSpc>
                          <a:spcPct val="150000"/>
                        </a:lnSpc>
                        <a:spcBef>
                          <a:spcPts val="0"/>
                        </a:spcBef>
                        <a:spcAft>
                          <a:spcPts val="0"/>
                        </a:spcAft>
                      </a:pPr>
                      <a:r>
                        <a:rPr lang="en-US" sz="2000" dirty="0" err="1">
                          <a:effectLst/>
                          <a:latin typeface="Arial" panose="020B0604020202020204" pitchFamily="34" charset="0"/>
                          <a:cs typeface="Arial" panose="020B0604020202020204" pitchFamily="34" charset="0"/>
                        </a:rPr>
                        <a:t>bên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nhận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xử</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lý</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xong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điệp</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yêu</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cầu</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và</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trả</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quyền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kiểm</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soát</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cho</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bên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gửi</a:t>
                      </a:r>
                      <a:r>
                        <a:rPr lang="en-US" sz="2000" dirty="0">
                          <a:effectLst/>
                          <a:latin typeface="Arial" panose="020B0604020202020204" pitchFamily="34" charset="0"/>
                          <a:cs typeface="Arial" panose="020B0604020202020204" pitchFamily="34" charset="0"/>
                        </a:rPr>
                        <a:t>.</a:t>
                      </a:r>
                    </a:p>
                  </a:txBody>
                  <a:tcPr marL="59585" marR="59585" marT="0" marB="0"/>
                </a:tc>
                <a:extLst>
                  <a:ext uri="{0D108BD9-81ED-4DB2-BD59-A6C34878D82A}">
                    <a16:rowId xmlns:a16="http://schemas.microsoft.com/office/drawing/2014/main" val="10003"/>
                  </a:ext>
                </a:extLst>
              </a:tr>
            </a:tbl>
          </a:graphicData>
        </a:graphic>
      </p:graphicFrame>
      <p:cxnSp>
        <p:nvCxnSpPr>
          <p:cNvPr id="13" name="Straight Arrow Connector 12"/>
          <p:cNvCxnSpPr/>
          <p:nvPr/>
        </p:nvCxnSpPr>
        <p:spPr>
          <a:xfrm>
            <a:off x="4002157" y="3498574"/>
            <a:ext cx="1920240" cy="0"/>
          </a:xfrm>
          <a:prstGeom prst="straightConnector1">
            <a:avLst/>
          </a:prstGeom>
          <a:ln w="5715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4002157" y="4850296"/>
            <a:ext cx="1828800" cy="0"/>
          </a:xfrm>
          <a:prstGeom prst="straightConnector1">
            <a:avLst/>
          </a:prstGeom>
          <a:ln w="3810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p:nvPr/>
        </p:nvCxnSpPr>
        <p:spPr>
          <a:xfrm flipH="1">
            <a:off x="4093597" y="5758071"/>
            <a:ext cx="1828800" cy="0"/>
          </a:xfrm>
          <a:prstGeom prst="straightConnector1">
            <a:avLst/>
          </a:prstGeom>
          <a:ln w="38100">
            <a:solidFill>
              <a:schemeClr val="tx1"/>
            </a:solidFill>
            <a:prstDash val="dash"/>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78201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162</a:t>
            </a:fld>
            <a:endParaRPr lang="en-US"/>
          </a:p>
        </p:txBody>
      </p:sp>
      <p:sp>
        <p:nvSpPr>
          <p:cNvPr id="5" name="Content Placeholder 4"/>
          <p:cNvSpPr>
            <a:spLocks noGrp="1"/>
          </p:cNvSpPr>
          <p:nvPr>
            <p:ph idx="1"/>
          </p:nvPr>
        </p:nvSpPr>
        <p:spPr/>
        <p:txBody>
          <a:bodyPr/>
          <a:lstStyle/>
          <a:p>
            <a:r>
              <a:rPr lang="en-US" b="1" dirty="0" err="1"/>
              <a:t>Các</a:t>
            </a:r>
            <a:r>
              <a:rPr lang="en-US" b="1" dirty="0"/>
              <a:t> </a:t>
            </a:r>
            <a:r>
              <a:rPr lang="en-US" b="1" dirty="0" err="1"/>
              <a:t>loại</a:t>
            </a:r>
            <a:r>
              <a:rPr lang="en-US" b="1" dirty="0"/>
              <a:t> </a:t>
            </a:r>
            <a:r>
              <a:rPr lang="en-US" b="1" dirty="0" err="1"/>
              <a:t>thông</a:t>
            </a:r>
            <a:r>
              <a:rPr lang="en-US" b="1" dirty="0"/>
              <a:t> </a:t>
            </a:r>
            <a:r>
              <a:rPr lang="en-US" b="1" dirty="0" err="1"/>
              <a:t>điệp</a:t>
            </a:r>
            <a:endParaRPr lang="vi-VN" b="1" dirty="0"/>
          </a:p>
          <a:p>
            <a:endParaRPr lang="en-US" dirty="0"/>
          </a:p>
        </p:txBody>
      </p:sp>
      <p:sp>
        <p:nvSpPr>
          <p:cNvPr id="6" name="Title 5"/>
          <p:cNvSpPr>
            <a:spLocks noGrp="1"/>
          </p:cNvSpPr>
          <p:nvPr>
            <p:ph type="title"/>
          </p:nvPr>
        </p:nvSpPr>
        <p:spPr/>
        <p:txBody>
          <a:bodyPr/>
          <a:lstStyle/>
          <a:p>
            <a:r>
              <a:rPr lang="en-US" dirty="0"/>
              <a:t>Sequence Diagrams </a:t>
            </a:r>
          </a:p>
        </p:txBody>
      </p:sp>
      <p:graphicFrame>
        <p:nvGraphicFramePr>
          <p:cNvPr id="7" name="Table 6"/>
          <p:cNvGraphicFramePr>
            <a:graphicFrameLocks noGrp="1"/>
          </p:cNvGraphicFramePr>
          <p:nvPr>
            <p:extLst>
              <p:ext uri="{D42A27DB-BD31-4B8C-83A1-F6EECF244321}">
                <p14:modId xmlns:p14="http://schemas.microsoft.com/office/powerpoint/2010/main" val="2287493584"/>
              </p:ext>
            </p:extLst>
          </p:nvPr>
        </p:nvGraphicFramePr>
        <p:xfrm>
          <a:off x="609600" y="2329635"/>
          <a:ext cx="10787270" cy="3938643"/>
        </p:xfrm>
        <a:graphic>
          <a:graphicData uri="http://schemas.openxmlformats.org/drawingml/2006/table">
            <a:tbl>
              <a:tblPr firstRow="1" firstCol="1" bandRow="1">
                <a:tableStyleId>{BC89EF96-8CEA-46FF-86C4-4CE0E7609802}</a:tableStyleId>
              </a:tblPr>
              <a:tblGrid>
                <a:gridCol w="3319160">
                  <a:extLst>
                    <a:ext uri="{9D8B030D-6E8A-4147-A177-3AD203B41FA5}">
                      <a16:colId xmlns:a16="http://schemas.microsoft.com/office/drawing/2014/main" val="20000"/>
                    </a:ext>
                  </a:extLst>
                </a:gridCol>
                <a:gridCol w="2944416">
                  <a:extLst>
                    <a:ext uri="{9D8B030D-6E8A-4147-A177-3AD203B41FA5}">
                      <a16:colId xmlns:a16="http://schemas.microsoft.com/office/drawing/2014/main" val="20001"/>
                    </a:ext>
                  </a:extLst>
                </a:gridCol>
                <a:gridCol w="4523694">
                  <a:extLst>
                    <a:ext uri="{9D8B030D-6E8A-4147-A177-3AD203B41FA5}">
                      <a16:colId xmlns:a16="http://schemas.microsoft.com/office/drawing/2014/main" val="20002"/>
                    </a:ext>
                  </a:extLst>
                </a:gridCol>
              </a:tblGrid>
              <a:tr h="489597">
                <a:tc>
                  <a:txBody>
                    <a:bodyPr/>
                    <a:lstStyle/>
                    <a:p>
                      <a:pPr marL="0" marR="0" algn="ctr">
                        <a:lnSpc>
                          <a:spcPct val="150000"/>
                        </a:lnSpc>
                        <a:spcBef>
                          <a:spcPts val="0"/>
                        </a:spcBef>
                        <a:spcAft>
                          <a:spcPts val="0"/>
                        </a:spcAft>
                      </a:pPr>
                      <a:r>
                        <a:rPr lang="en-US" sz="2000" dirty="0" err="1">
                          <a:effectLst/>
                          <a:latin typeface="Arial" panose="020B0604020202020204" pitchFamily="34" charset="0"/>
                          <a:cs typeface="Arial" panose="020B0604020202020204" pitchFamily="34" charset="0"/>
                        </a:rPr>
                        <a:t>Tên</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loại</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thông</a:t>
                      </a:r>
                      <a:r>
                        <a:rPr lang="en-US" sz="2000" dirty="0">
                          <a:effectLst/>
                          <a:latin typeface="Arial" panose="020B0604020202020204" pitchFamily="34" charset="0"/>
                          <a:cs typeface="Arial" panose="020B0604020202020204" pitchFamily="34" charset="0"/>
                        </a:rPr>
                        <a:t> </a:t>
                      </a:r>
                      <a:r>
                        <a:rPr lang="en-US" sz="2000" dirty="0" err="1">
                          <a:effectLst/>
                          <a:latin typeface="Arial" panose="020B0604020202020204" pitchFamily="34" charset="0"/>
                          <a:cs typeface="Arial" panose="020B0604020202020204" pitchFamily="34" charset="0"/>
                        </a:rPr>
                        <a:t>điệp</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r>
                        <a:rPr lang="en-US" sz="1800" dirty="0" err="1">
                          <a:effectLst/>
                          <a:latin typeface="Arial" panose="020B0604020202020204" pitchFamily="34" charset="0"/>
                          <a:cs typeface="Arial" panose="020B0604020202020204" pitchFamily="34" charset="0"/>
                        </a:rPr>
                        <a:t>Ký</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hiệu</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trong</a:t>
                      </a:r>
                      <a:r>
                        <a:rPr lang="en-US" sz="1800" dirty="0">
                          <a:effectLst/>
                          <a:latin typeface="Arial" panose="020B0604020202020204" pitchFamily="34" charset="0"/>
                          <a:cs typeface="Arial" panose="020B0604020202020204" pitchFamily="34" charset="0"/>
                        </a:rPr>
                        <a:t> UML</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r>
                        <a:rPr lang="en-US" sz="2000">
                          <a:effectLst/>
                          <a:latin typeface="Arial" panose="020B0604020202020204" pitchFamily="34" charset="0"/>
                          <a:cs typeface="Arial" panose="020B0604020202020204" pitchFamily="34" charset="0"/>
                        </a:rPr>
                        <a:t>Ý nghĩa</a:t>
                      </a:r>
                      <a:endParaRPr lang="en-US" sz="200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extLst>
                  <a:ext uri="{0D108BD9-81ED-4DB2-BD59-A6C34878D82A}">
                    <a16:rowId xmlns:a16="http://schemas.microsoft.com/office/drawing/2014/main" val="10000"/>
                  </a:ext>
                </a:extLst>
              </a:tr>
              <a:tr h="1300399">
                <a:tc>
                  <a:txBody>
                    <a:bodyPr/>
                    <a:lstStyle/>
                    <a:p>
                      <a:r>
                        <a:rPr kumimoji="0" lang="en-US" sz="2000" b="0" kern="1200" dirty="0" err="1">
                          <a:solidFill>
                            <a:schemeClr val="tx1"/>
                          </a:solidFill>
                          <a:effectLst/>
                          <a:latin typeface="Arial" panose="020B0604020202020204" pitchFamily="34" charset="0"/>
                          <a:ea typeface="+mn-ea"/>
                          <a:cs typeface="Arial" panose="020B0604020202020204" pitchFamily="34" charset="0"/>
                        </a:rPr>
                        <a:t>Tạo</a:t>
                      </a:r>
                      <a:r>
                        <a:rPr kumimoji="0" lang="en-US" sz="2000" b="0" kern="1200" dirty="0">
                          <a:solidFill>
                            <a:schemeClr val="tx1"/>
                          </a:solidFill>
                          <a:effectLst/>
                          <a:latin typeface="Arial" panose="020B0604020202020204" pitchFamily="34" charset="0"/>
                          <a:ea typeface="+mn-ea"/>
                          <a:cs typeface="Arial" panose="020B0604020202020204" pitchFamily="34" charset="0"/>
                        </a:rPr>
                        <a:t>/</a:t>
                      </a:r>
                      <a:r>
                        <a:rPr kumimoji="0" lang="en-US" sz="2000" b="0" kern="1200" dirty="0" err="1">
                          <a:solidFill>
                            <a:schemeClr val="tx1"/>
                          </a:solidFill>
                          <a:effectLst/>
                          <a:latin typeface="Arial" panose="020B0604020202020204" pitchFamily="34" charset="0"/>
                          <a:ea typeface="+mn-ea"/>
                          <a:cs typeface="Arial" panose="020B0604020202020204" pitchFamily="34" charset="0"/>
                        </a:rPr>
                        <a:t>kết</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thúc</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đối</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tượng</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tham</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gia</a:t>
                      </a:r>
                      <a:endParaRPr kumimoji="0" lang="en-US" sz="2000" b="0" kern="1200" dirty="0">
                        <a:solidFill>
                          <a:schemeClr val="tx1"/>
                        </a:solidFill>
                        <a:effectLst/>
                        <a:latin typeface="Arial" panose="020B0604020202020204" pitchFamily="34" charset="0"/>
                        <a:ea typeface="+mn-ea"/>
                        <a:cs typeface="Arial" panose="020B0604020202020204" pitchFamily="34" charset="0"/>
                      </a:endParaRPr>
                    </a:p>
                    <a:p>
                      <a:r>
                        <a:rPr kumimoji="0" lang="en-US" sz="2000" b="0" kern="1200" dirty="0">
                          <a:solidFill>
                            <a:schemeClr val="tx1"/>
                          </a:solidFill>
                          <a:effectLst/>
                          <a:latin typeface="Arial" panose="020B0604020202020204" pitchFamily="34" charset="0"/>
                          <a:ea typeface="+mn-ea"/>
                          <a:cs typeface="Arial" panose="020B0604020202020204" pitchFamily="34" charset="0"/>
                        </a:rPr>
                        <a:t>(creation/destroy message)</a:t>
                      </a:r>
                      <a:r>
                        <a:rPr lang="en-US" sz="2000" b="0" dirty="0">
                          <a:effectLst/>
                          <a:latin typeface="Arial" panose="020B0604020202020204" pitchFamily="34" charset="0"/>
                          <a:cs typeface="Arial" panose="020B0604020202020204" pitchFamily="34" charset="0"/>
                        </a:rPr>
                        <a:t> </a:t>
                      </a: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noFill/>
                  </a:tcPr>
                </a:tc>
                <a:tc>
                  <a:txBody>
                    <a:bodyPr/>
                    <a:lstStyle/>
                    <a:p>
                      <a:pPr marL="0" marR="0" algn="ctr">
                        <a:lnSpc>
                          <a:spcPct val="150000"/>
                        </a:lnSpc>
                        <a:spcBef>
                          <a:spcPts val="0"/>
                        </a:spcBef>
                        <a:spcAft>
                          <a:spcPts val="0"/>
                        </a:spcAft>
                      </a:pP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noFill/>
                  </a:tcPr>
                </a:tc>
                <a:tc>
                  <a:txBody>
                    <a:bodyPr/>
                    <a:lstStyle/>
                    <a:p>
                      <a:r>
                        <a:rPr kumimoji="0" lang="en-US" sz="2000" b="0" kern="1200" dirty="0" err="1">
                          <a:solidFill>
                            <a:schemeClr val="tx1"/>
                          </a:solidFill>
                          <a:effectLst/>
                          <a:latin typeface="Arial" panose="020B0604020202020204" pitchFamily="34" charset="0"/>
                          <a:ea typeface="+mn-ea"/>
                          <a:cs typeface="Arial" panose="020B0604020202020204" pitchFamily="34" charset="0"/>
                        </a:rPr>
                        <a:t>Đối</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tượng</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được</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tạo</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ngay</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khi</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thông</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điệp</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được</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gửi</a:t>
                      </a:r>
                      <a:r>
                        <a:rPr kumimoji="0" lang="en-US" sz="2000" b="0" kern="1200" dirty="0">
                          <a:solidFill>
                            <a:schemeClr val="tx1"/>
                          </a:solidFill>
                          <a:effectLst/>
                          <a:latin typeface="Arial" panose="020B0604020202020204" pitchFamily="34" charset="0"/>
                          <a:ea typeface="+mn-ea"/>
                          <a:cs typeface="Arial" panose="020B0604020202020204" pitchFamily="34" charset="0"/>
                        </a:rPr>
                        <a:t>.</a:t>
                      </a:r>
                    </a:p>
                    <a:p>
                      <a:r>
                        <a:rPr kumimoji="0" lang="en-US" sz="2000" b="0" kern="1200" dirty="0" err="1">
                          <a:solidFill>
                            <a:schemeClr val="tx1"/>
                          </a:solidFill>
                          <a:effectLst/>
                          <a:latin typeface="Arial" panose="020B0604020202020204" pitchFamily="34" charset="0"/>
                          <a:ea typeface="+mn-ea"/>
                          <a:cs typeface="Arial" panose="020B0604020202020204" pitchFamily="34" charset="0"/>
                        </a:rPr>
                        <a:t>Thông</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điệp</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thường</a:t>
                      </a:r>
                      <a:r>
                        <a:rPr kumimoji="0" lang="en-US" sz="2000" b="0" kern="1200" dirty="0">
                          <a:solidFill>
                            <a:schemeClr val="tx1"/>
                          </a:solidFill>
                          <a:effectLst/>
                          <a:latin typeface="Arial" panose="020B0604020202020204" pitchFamily="34" charset="0"/>
                          <a:ea typeface="+mn-ea"/>
                          <a:cs typeface="Arial" panose="020B0604020202020204" pitchFamily="34" charset="0"/>
                        </a:rPr>
                        <a:t> </a:t>
                      </a:r>
                      <a:r>
                        <a:rPr kumimoji="0" lang="en-US" sz="2000" b="0" kern="1200" dirty="0" err="1">
                          <a:solidFill>
                            <a:schemeClr val="tx1"/>
                          </a:solidFill>
                          <a:effectLst/>
                          <a:latin typeface="Arial" panose="020B0604020202020204" pitchFamily="34" charset="0"/>
                          <a:ea typeface="+mn-ea"/>
                          <a:cs typeface="Arial" panose="020B0604020202020204" pitchFamily="34" charset="0"/>
                        </a:rPr>
                        <a:t>là</a:t>
                      </a:r>
                      <a:r>
                        <a:rPr kumimoji="0" lang="en-US" sz="2000" b="0" kern="1200" dirty="0">
                          <a:solidFill>
                            <a:schemeClr val="tx1"/>
                          </a:solidFill>
                          <a:effectLst/>
                          <a:latin typeface="Arial" panose="020B0604020202020204" pitchFamily="34" charset="0"/>
                          <a:ea typeface="+mn-ea"/>
                          <a:cs typeface="Arial" panose="020B0604020202020204" pitchFamily="34" charset="0"/>
                        </a:rPr>
                        <a:t> Create () </a:t>
                      </a:r>
                      <a:r>
                        <a:rPr kumimoji="0" lang="en-US" sz="2000" b="0" kern="1200" dirty="0" err="1">
                          <a:solidFill>
                            <a:schemeClr val="tx1"/>
                          </a:solidFill>
                          <a:effectLst/>
                          <a:latin typeface="Arial" panose="020B0604020202020204" pitchFamily="34" charset="0"/>
                          <a:ea typeface="+mn-ea"/>
                          <a:cs typeface="Arial" panose="020B0604020202020204" pitchFamily="34" charset="0"/>
                        </a:rPr>
                        <a:t>hoặc</a:t>
                      </a:r>
                      <a:r>
                        <a:rPr kumimoji="0" lang="en-US" sz="2000" b="0" kern="1200" dirty="0">
                          <a:solidFill>
                            <a:schemeClr val="tx1"/>
                          </a:solidFill>
                          <a:effectLst/>
                          <a:latin typeface="Arial" panose="020B0604020202020204" pitchFamily="34" charset="0"/>
                          <a:ea typeface="+mn-ea"/>
                          <a:cs typeface="Arial" panose="020B0604020202020204" pitchFamily="34" charset="0"/>
                        </a:rPr>
                        <a:t> New ()</a:t>
                      </a:r>
                      <a:endParaRPr lang="en-US" sz="24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oFill/>
                  </a:tcPr>
                </a:tc>
                <a:extLst>
                  <a:ext uri="{0D108BD9-81ED-4DB2-BD59-A6C34878D82A}">
                    <a16:rowId xmlns:a16="http://schemas.microsoft.com/office/drawing/2014/main" val="10001"/>
                  </a:ext>
                </a:extLst>
              </a:tr>
              <a:tr h="1035465">
                <a:tc>
                  <a:txBody>
                    <a:bodyPr/>
                    <a:lstStyle/>
                    <a:p>
                      <a:pPr marL="0" marR="0" algn="l">
                        <a:lnSpc>
                          <a:spcPct val="150000"/>
                        </a:lnSpc>
                        <a:spcBef>
                          <a:spcPts val="0"/>
                        </a:spcBef>
                        <a:spcAft>
                          <a:spcPts val="0"/>
                        </a:spcAft>
                      </a:pPr>
                      <a:r>
                        <a:rPr kumimoji="0" lang="en-US" sz="2000" b="0" kern="1200" dirty="0">
                          <a:solidFill>
                            <a:schemeClr val="tx1"/>
                          </a:solidFill>
                          <a:effectLst/>
                          <a:latin typeface="Arial" panose="020B0604020202020204" pitchFamily="34" charset="0"/>
                          <a:ea typeface="+mn-ea"/>
                          <a:cs typeface="Arial" panose="020B0604020202020204" pitchFamily="34" charset="0"/>
                        </a:rPr>
                        <a:t>Self message</a:t>
                      </a:r>
                      <a:endParaRPr lang="en-US" sz="2000" b="0" dirty="0">
                        <a:effectLst/>
                        <a:latin typeface="Arial" panose="020B0604020202020204" pitchFamily="34" charset="0"/>
                        <a:cs typeface="Arial" panose="020B0604020202020204" pitchFamily="34" charset="0"/>
                      </a:endParaRPr>
                    </a:p>
                  </a:txBody>
                  <a:tcPr marL="59585" marR="59585" marT="0" marB="0" anchor="ctr"/>
                </a:tc>
                <a:tc>
                  <a:txBody>
                    <a:bodyPr/>
                    <a:lstStyle/>
                    <a:p>
                      <a:pPr marL="0" marR="0" algn="ctr">
                        <a:lnSpc>
                          <a:spcPct val="150000"/>
                        </a:lnSpc>
                        <a:spcBef>
                          <a:spcPts val="0"/>
                        </a:spcBef>
                        <a:spcAft>
                          <a:spcPts val="0"/>
                        </a:spcAft>
                      </a:pP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tc>
                <a:tc>
                  <a:txBody>
                    <a:bodyPr/>
                    <a:lstStyle/>
                    <a:p>
                      <a:pPr marL="0" marR="0" algn="just">
                        <a:lnSpc>
                          <a:spcPct val="150000"/>
                        </a:lnSpc>
                        <a:spcBef>
                          <a:spcPts val="0"/>
                        </a:spcBef>
                        <a:spcAft>
                          <a:spcPts val="0"/>
                        </a:spcAft>
                      </a:pPr>
                      <a:r>
                        <a:rPr lang="en-US" sz="2000" dirty="0" err="1">
                          <a:effectLst/>
                          <a:latin typeface="Arial" panose="020B0604020202020204" pitchFamily="34" charset="0"/>
                          <a:ea typeface="Arial" panose="020B0604020202020204" pitchFamily="34" charset="0"/>
                          <a:cs typeface="Arial" panose="020B0604020202020204" pitchFamily="34" charset="0"/>
                        </a:rPr>
                        <a:t>Thông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điệp</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của</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một</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đối</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tượng</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gửi</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cho</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chính</a:t>
                      </a:r>
                      <a:r>
                        <a:rPr lang="en-US" sz="2000" dirty="0">
                          <a:effectLst/>
                          <a:latin typeface="Arial" panose="020B0604020202020204" pitchFamily="34" charset="0"/>
                          <a:ea typeface="Arial" panose="020B0604020202020204" pitchFamily="34" charset="0"/>
                          <a:cs typeface="Arial" panose="020B0604020202020204" pitchFamily="34" charset="0"/>
                        </a:rPr>
                        <a:t> </a:t>
                      </a:r>
                      <a:r>
                        <a:rPr lang="en-US" sz="2000" dirty="0" err="1">
                          <a:effectLst/>
                          <a:latin typeface="Arial" panose="020B0604020202020204" pitchFamily="34" charset="0"/>
                          <a:ea typeface="Arial" panose="020B0604020202020204" pitchFamily="34" charset="0"/>
                          <a:cs typeface="Arial" panose="020B0604020202020204" pitchFamily="34" charset="0"/>
                        </a:rPr>
                        <a:t>nó</a:t>
                      </a: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0002"/>
                  </a:ext>
                </a:extLst>
              </a:tr>
              <a:tr h="1113182">
                <a:tc>
                  <a:txBody>
                    <a:bodyPr/>
                    <a:lstStyle/>
                    <a:p>
                      <a:pPr marL="0" marR="0" algn="l">
                        <a:lnSpc>
                          <a:spcPct val="150000"/>
                        </a:lnSpc>
                        <a:spcBef>
                          <a:spcPts val="0"/>
                        </a:spcBef>
                        <a:spcAft>
                          <a:spcPts val="0"/>
                        </a:spcAft>
                        <a:tabLst>
                          <a:tab pos="457200" algn="l"/>
                        </a:tabLst>
                      </a:pPr>
                      <a:r>
                        <a:rPr kumimoji="0" lang="en-US" sz="2000" b="0" kern="1200" dirty="0">
                          <a:solidFill>
                            <a:schemeClr val="tx1"/>
                          </a:solidFill>
                          <a:effectLst/>
                          <a:latin typeface="Arial" panose="020B0604020202020204" pitchFamily="34" charset="0"/>
                          <a:ea typeface="+mn-ea"/>
                          <a:cs typeface="Arial" panose="020B0604020202020204" pitchFamily="34" charset="0"/>
                        </a:rPr>
                        <a:t>Recursive self message</a:t>
                      </a:r>
                      <a:endParaRPr lang="en-US" sz="2000" b="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chor="ctr">
                    <a:noFill/>
                  </a:tcPr>
                </a:tc>
                <a:tc>
                  <a:txBody>
                    <a:bodyPr/>
                    <a:lstStyle/>
                    <a:p>
                      <a:pPr marL="0" marR="0" algn="ctr">
                        <a:lnSpc>
                          <a:spcPct val="150000"/>
                        </a:lnSpc>
                        <a:spcBef>
                          <a:spcPts val="0"/>
                        </a:spcBef>
                        <a:spcAft>
                          <a:spcPts val="0"/>
                        </a:spcAft>
                      </a:pPr>
                      <a:endParaRPr lang="en-US" sz="2000" dirty="0">
                        <a:effectLst/>
                        <a:latin typeface="Arial" panose="020B0604020202020204" pitchFamily="34" charset="0"/>
                        <a:ea typeface="Arial" panose="020B0604020202020204" pitchFamily="34" charset="0"/>
                        <a:cs typeface="Arial" panose="020B0604020202020204" pitchFamily="34" charset="0"/>
                      </a:endParaRPr>
                    </a:p>
                  </a:txBody>
                  <a:tcPr marL="59585" marR="59585" marT="0" marB="0">
                    <a:noFill/>
                  </a:tcPr>
                </a:tc>
                <a:tc>
                  <a:txBody>
                    <a:bodyPr/>
                    <a:lstStyle/>
                    <a:p>
                      <a:pPr marL="0" marR="0" algn="just">
                        <a:lnSpc>
                          <a:spcPct val="150000"/>
                        </a:lnSpc>
                        <a:spcBef>
                          <a:spcPts val="0"/>
                        </a:spcBef>
                        <a:spcAft>
                          <a:spcPts val="0"/>
                        </a:spcAft>
                      </a:pPr>
                      <a:r>
                        <a:rPr kumimoji="0" lang="en-US" sz="2000" kern="1200" dirty="0" err="1">
                          <a:solidFill>
                            <a:schemeClr val="tx1"/>
                          </a:solidFill>
                          <a:effectLst/>
                          <a:latin typeface="Arial" panose="020B0604020202020204" pitchFamily="34" charset="0"/>
                          <a:ea typeface="+mn-ea"/>
                          <a:cs typeface="Arial" panose="020B0604020202020204" pitchFamily="34" charset="0"/>
                        </a:rPr>
                        <a:t>cuộc</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gọi</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đệ</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quy</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đến</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cùng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một</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đối</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tượng</a:t>
                      </a:r>
                      <a:endParaRPr lang="en-US" sz="2000" dirty="0">
                        <a:effectLst/>
                        <a:latin typeface="Arial" panose="020B0604020202020204" pitchFamily="34" charset="0"/>
                        <a:cs typeface="Arial" panose="020B0604020202020204" pitchFamily="34" charset="0"/>
                      </a:endParaRPr>
                    </a:p>
                  </a:txBody>
                  <a:tcPr marL="59585" marR="59585" marT="0" marB="0">
                    <a:noFill/>
                  </a:tcPr>
                </a:tc>
                <a:extLst>
                  <a:ext uri="{0D108BD9-81ED-4DB2-BD59-A6C34878D82A}">
                    <a16:rowId xmlns:a16="http://schemas.microsoft.com/office/drawing/2014/main" val="10003"/>
                  </a:ext>
                </a:extLst>
              </a:tr>
            </a:tbl>
          </a:graphicData>
        </a:graphic>
      </p:graphicFrame>
      <p:pic>
        <p:nvPicPr>
          <p:cNvPr id="11" name="Picture 10"/>
          <p:cNvPicPr/>
          <p:nvPr/>
        </p:nvPicPr>
        <p:blipFill>
          <a:blip r:embed="rId2">
            <a:extLst>
              <a:ext uri="{28A0092B-C50C-407E-A947-70E740481C1C}">
                <a14:useLocalDpi xmlns:a14="http://schemas.microsoft.com/office/drawing/2010/main" val="0"/>
              </a:ext>
            </a:extLst>
          </a:blip>
          <a:stretch>
            <a:fillRect/>
          </a:stretch>
        </p:blipFill>
        <p:spPr>
          <a:xfrm>
            <a:off x="4093597" y="2888634"/>
            <a:ext cx="2612003" cy="1133475"/>
          </a:xfrm>
          <a:prstGeom prst="rect">
            <a:avLst/>
          </a:prstGeom>
          <a:ln>
            <a:solidFill>
              <a:schemeClr val="tx1"/>
            </a:solidFill>
          </a:ln>
        </p:spPr>
      </p:pic>
      <p:pic>
        <p:nvPicPr>
          <p:cNvPr id="12" name="Picture 11" descr="Reflexive message "/>
          <p:cNvPicPr/>
          <p:nvPr/>
        </p:nvPicPr>
        <p:blipFill rotWithShape="1">
          <a:blip r:embed="rId3">
            <a:extLst>
              <a:ext uri="{28A0092B-C50C-407E-A947-70E740481C1C}">
                <a14:useLocalDpi xmlns:a14="http://schemas.microsoft.com/office/drawing/2010/main" val="0"/>
              </a:ext>
            </a:extLst>
          </a:blip>
          <a:srcRect l="20552" t="7955" r="26941" b="18118"/>
          <a:stretch/>
        </p:blipFill>
        <p:spPr bwMode="auto">
          <a:xfrm>
            <a:off x="4545495" y="4225141"/>
            <a:ext cx="1245705" cy="837189"/>
          </a:xfrm>
          <a:prstGeom prst="rect">
            <a:avLst/>
          </a:prstGeom>
          <a:noFill/>
          <a:ln>
            <a:noFill/>
          </a:ln>
          <a:extLst>
            <a:ext uri="{53640926-AAD7-44D8-BBD7-CCE9431645EC}">
              <a14:shadowObscured xmlns:a14="http://schemas.microsoft.com/office/drawing/2010/main"/>
            </a:ext>
          </a:extLst>
        </p:spPr>
      </p:pic>
      <p:pic>
        <p:nvPicPr>
          <p:cNvPr id="14" name="Picture 13" descr="enter image description here"/>
          <p:cNvPicPr/>
          <p:nvPr/>
        </p:nvPicPr>
        <p:blipFill>
          <a:blip r:embed="rId4">
            <a:extLst>
              <a:ext uri="{28A0092B-C50C-407E-A947-70E740481C1C}">
                <a14:useLocalDpi xmlns:a14="http://schemas.microsoft.com/office/drawing/2010/main" val="0"/>
              </a:ext>
            </a:extLst>
          </a:blip>
          <a:srcRect/>
          <a:stretch>
            <a:fillRect/>
          </a:stretch>
        </p:blipFill>
        <p:spPr bwMode="auto">
          <a:xfrm>
            <a:off x="4545495" y="5264066"/>
            <a:ext cx="1417983" cy="898195"/>
          </a:xfrm>
          <a:prstGeom prst="rect">
            <a:avLst/>
          </a:prstGeom>
          <a:noFill/>
          <a:ln>
            <a:noFill/>
          </a:ln>
        </p:spPr>
      </p:pic>
    </p:spTree>
    <p:extLst>
      <p:ext uri="{BB962C8B-B14F-4D97-AF65-F5344CB8AC3E}">
        <p14:creationId xmlns:p14="http://schemas.microsoft.com/office/powerpoint/2010/main" val="20970536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163</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chức</a:t>
            </a:r>
            <a:r>
              <a:rPr lang="en-US" dirty="0"/>
              <a:t> </a:t>
            </a:r>
            <a:r>
              <a:rPr lang="en-US" dirty="0" err="1"/>
              <a:t>năng</a:t>
            </a:r>
            <a:r>
              <a:rPr lang="en-US" dirty="0"/>
              <a:t> Login</a:t>
            </a:r>
          </a:p>
        </p:txBody>
      </p:sp>
      <p:sp>
        <p:nvSpPr>
          <p:cNvPr id="6" name="Title 5"/>
          <p:cNvSpPr>
            <a:spLocks noGrp="1"/>
          </p:cNvSpPr>
          <p:nvPr>
            <p:ph type="title"/>
          </p:nvPr>
        </p:nvSpPr>
        <p:spPr/>
        <p:txBody>
          <a:bodyPr/>
          <a:lstStyle/>
          <a:p>
            <a:r>
              <a:rPr lang="en-US" dirty="0"/>
              <a:t>Sequence Diagrams </a:t>
            </a:r>
          </a:p>
        </p:txBody>
      </p:sp>
      <p:pic>
        <p:nvPicPr>
          <p:cNvPr id="7" name="Picture 6" descr="https://sparxsystems.com/images/screenshots/Sequence.gif"/>
          <p:cNvPicPr/>
          <p:nvPr/>
        </p:nvPicPr>
        <p:blipFill rotWithShape="1">
          <a:blip r:embed="rId2">
            <a:extLst>
              <a:ext uri="{28A0092B-C50C-407E-A947-70E740481C1C}">
                <a14:useLocalDpi xmlns:a14="http://schemas.microsoft.com/office/drawing/2010/main" val="0"/>
              </a:ext>
            </a:extLst>
          </a:blip>
          <a:srcRect b="13181"/>
          <a:stretch/>
        </p:blipFill>
        <p:spPr bwMode="auto">
          <a:xfrm>
            <a:off x="2213113" y="2557671"/>
            <a:ext cx="6679096" cy="3485320"/>
          </a:xfrm>
          <a:prstGeom prst="rect">
            <a:avLst/>
          </a:prstGeom>
          <a:noFill/>
          <a:ln w="9525" cap="flat" cmpd="sng" algn="ctr">
            <a:solidFill>
              <a:srgbClr val="4472C4"/>
            </a:solidFill>
            <a:prstDash val="solid"/>
            <a:round/>
            <a:headEnd type="none" w="med" len="med"/>
            <a:tailEnd type="none" w="med" len="med"/>
          </a:ln>
          <a:extLst>
            <a:ext uri="{53640926-AAD7-44D8-BBD7-CCE9431645EC}">
              <a14:shadowObscured xmlns:a14="http://schemas.microsoft.com/office/drawing/2010/main"/>
            </a:ext>
          </a:extLst>
        </p:spPr>
      </p:pic>
    </p:spTree>
    <p:extLst>
      <p:ext uri="{BB962C8B-B14F-4D97-AF65-F5344CB8AC3E}">
        <p14:creationId xmlns:p14="http://schemas.microsoft.com/office/powerpoint/2010/main" val="8026252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164</a:t>
            </a:fld>
            <a:endParaRPr lang="en-US"/>
          </a:p>
        </p:txBody>
      </p:sp>
      <p:sp>
        <p:nvSpPr>
          <p:cNvPr id="5" name="Content Placeholder 4"/>
          <p:cNvSpPr>
            <a:spLocks noGrp="1"/>
          </p:cNvSpPr>
          <p:nvPr>
            <p:ph idx="1"/>
          </p:nvPr>
        </p:nvSpPr>
        <p:spPr/>
        <p:txBody>
          <a:bodyPr/>
          <a:lstStyle/>
          <a:p>
            <a:r>
              <a:rPr lang="en-US" b="1" dirty="0"/>
              <a:t>Fragment</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biểu</a:t>
            </a:r>
            <a:r>
              <a:rPr lang="en-US" dirty="0"/>
              <a:t> </a:t>
            </a:r>
            <a:r>
              <a:rPr lang="en-US" dirty="0" err="1"/>
              <a:t>diễn</a:t>
            </a:r>
            <a:r>
              <a:rPr lang="en-US" dirty="0"/>
              <a:t>  </a:t>
            </a:r>
            <a:r>
              <a:rPr lang="en-US" dirty="0" err="1"/>
              <a:t>một</a:t>
            </a:r>
            <a:r>
              <a:rPr lang="en-US" dirty="0"/>
              <a:t> </a:t>
            </a:r>
            <a:r>
              <a:rPr lang="en-US" dirty="0" err="1"/>
              <a:t>đoạn</a:t>
            </a:r>
            <a:r>
              <a:rPr lang="en-US" dirty="0"/>
              <a:t> </a:t>
            </a:r>
            <a:r>
              <a:rPr lang="en-US" dirty="0" err="1"/>
              <a:t>tương</a:t>
            </a:r>
            <a:r>
              <a:rPr lang="en-US" dirty="0"/>
              <a:t> </a:t>
            </a:r>
            <a:r>
              <a:rPr lang="en-US" dirty="0" err="1"/>
              <a:t>tác</a:t>
            </a:r>
            <a:r>
              <a:rPr lang="en-US" dirty="0"/>
              <a:t> </a:t>
            </a:r>
            <a:r>
              <a:rPr lang="en-US" dirty="0" err="1"/>
              <a:t>phức</a:t>
            </a:r>
            <a:r>
              <a:rPr lang="en-US" dirty="0"/>
              <a:t> </a:t>
            </a:r>
            <a:r>
              <a:rPr lang="en-US" dirty="0" err="1"/>
              <a:t>tạp</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như</a:t>
            </a:r>
            <a:r>
              <a:rPr lang="en-US" dirty="0"/>
              <a:t> </a:t>
            </a:r>
            <a:r>
              <a:rPr lang="en-US" dirty="0" err="1"/>
              <a:t>các</a:t>
            </a:r>
            <a:r>
              <a:rPr lang="en-US" dirty="0"/>
              <a:t> </a:t>
            </a:r>
            <a:r>
              <a:rPr lang="en-US" dirty="0" err="1"/>
              <a:t>luồng</a:t>
            </a:r>
            <a:r>
              <a:rPr lang="en-US" dirty="0"/>
              <a:t> </a:t>
            </a:r>
            <a:r>
              <a:rPr lang="en-US" dirty="0" err="1"/>
              <a:t>thay</a:t>
            </a:r>
            <a:r>
              <a:rPr lang="en-US" dirty="0"/>
              <a:t> </a:t>
            </a:r>
            <a:r>
              <a:rPr lang="en-US" dirty="0" err="1"/>
              <a:t>thế</a:t>
            </a:r>
            <a:r>
              <a:rPr lang="en-US" dirty="0"/>
              <a:t>, </a:t>
            </a:r>
            <a:r>
              <a:rPr lang="en-US" dirty="0" err="1"/>
              <a:t>cấu</a:t>
            </a:r>
            <a:r>
              <a:rPr lang="en-US" dirty="0"/>
              <a:t> </a:t>
            </a:r>
            <a:r>
              <a:rPr lang="en-US" dirty="0" err="1"/>
              <a:t>trúc</a:t>
            </a:r>
            <a:r>
              <a:rPr lang="en-US" dirty="0"/>
              <a:t> </a:t>
            </a:r>
            <a:r>
              <a:rPr lang="en-US" dirty="0" err="1"/>
              <a:t>lụa</a:t>
            </a:r>
            <a:r>
              <a:rPr lang="en-US" dirty="0"/>
              <a:t> </a:t>
            </a:r>
            <a:r>
              <a:rPr lang="en-US" dirty="0" err="1"/>
              <a:t>chọn</a:t>
            </a:r>
            <a:r>
              <a:rPr lang="en-US" dirty="0"/>
              <a:t>, </a:t>
            </a:r>
            <a:r>
              <a:rPr lang="en-US" dirty="0" err="1"/>
              <a:t>vòng</a:t>
            </a:r>
            <a:r>
              <a:rPr lang="en-US" dirty="0"/>
              <a:t> </a:t>
            </a:r>
            <a:r>
              <a:rPr lang="en-US" dirty="0" err="1"/>
              <a:t>lặp</a:t>
            </a:r>
            <a:r>
              <a:rPr lang="en-US" dirty="0"/>
              <a:t>. </a:t>
            </a:r>
            <a:endParaRPr lang="vi-VN" dirty="0"/>
          </a:p>
          <a:p>
            <a:r>
              <a:rPr lang="en-US" b="1" dirty="0" err="1"/>
              <a:t>Ký</a:t>
            </a:r>
            <a:r>
              <a:rPr lang="en-US" b="1" dirty="0"/>
              <a:t> </a:t>
            </a:r>
            <a:r>
              <a:rPr lang="en-US" b="1" dirty="0" err="1"/>
              <a:t>hiệu</a:t>
            </a:r>
            <a:r>
              <a:rPr lang="en-US" b="1" dirty="0"/>
              <a:t> </a:t>
            </a:r>
            <a:r>
              <a:rPr lang="en-US" b="1" dirty="0" err="1"/>
              <a:t>trong</a:t>
            </a:r>
            <a:r>
              <a:rPr lang="en-US" b="1" dirty="0"/>
              <a:t> UML</a:t>
            </a:r>
            <a:endParaRPr lang="vi-VN" b="1" dirty="0"/>
          </a:p>
          <a:p>
            <a:endParaRPr lang="en-US" dirty="0"/>
          </a:p>
        </p:txBody>
      </p:sp>
      <p:sp>
        <p:nvSpPr>
          <p:cNvPr id="6" name="Title 5"/>
          <p:cNvSpPr>
            <a:spLocks noGrp="1"/>
          </p:cNvSpPr>
          <p:nvPr>
            <p:ph type="title"/>
          </p:nvPr>
        </p:nvSpPr>
        <p:spPr/>
        <p:txBody>
          <a:bodyPr/>
          <a:lstStyle/>
          <a:p>
            <a:r>
              <a:rPr lang="en-US" dirty="0"/>
              <a:t>Fragment</a:t>
            </a:r>
          </a:p>
        </p:txBody>
      </p:sp>
      <p:pic>
        <p:nvPicPr>
          <p:cNvPr id="7" name="Picture 6"/>
          <p:cNvPicPr>
            <a:picLocks noChangeAspect="1"/>
          </p:cNvPicPr>
          <p:nvPr/>
        </p:nvPicPr>
        <p:blipFill>
          <a:blip r:embed="rId2"/>
          <a:stretch>
            <a:fillRect/>
          </a:stretch>
        </p:blipFill>
        <p:spPr>
          <a:xfrm>
            <a:off x="3214801" y="3684498"/>
            <a:ext cx="5152797" cy="1770652"/>
          </a:xfrm>
          <a:prstGeom prst="rect">
            <a:avLst/>
          </a:prstGeom>
        </p:spPr>
      </p:pic>
    </p:spTree>
    <p:extLst>
      <p:ext uri="{BB962C8B-B14F-4D97-AF65-F5344CB8AC3E}">
        <p14:creationId xmlns:p14="http://schemas.microsoft.com/office/powerpoint/2010/main" val="11165881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165</a:t>
            </a:fld>
            <a:endParaRPr lang="en-US"/>
          </a:p>
        </p:txBody>
      </p:sp>
      <p:sp>
        <p:nvSpPr>
          <p:cNvPr id="5" name="Content Placeholder 4"/>
          <p:cNvSpPr>
            <a:spLocks noGrp="1"/>
          </p:cNvSpPr>
          <p:nvPr>
            <p:ph idx="1"/>
          </p:nvPr>
        </p:nvSpPr>
        <p:spPr>
          <a:xfrm>
            <a:off x="609600" y="1719618"/>
            <a:ext cx="6573078" cy="4604982"/>
          </a:xfrm>
        </p:spPr>
        <p:txBody>
          <a:bodyPr/>
          <a:lstStyle/>
          <a:p>
            <a:r>
              <a:rPr lang="en-US" b="1" dirty="0" err="1"/>
              <a:t>Các</a:t>
            </a:r>
            <a:r>
              <a:rPr lang="en-US" b="1" dirty="0"/>
              <a:t> </a:t>
            </a:r>
            <a:r>
              <a:rPr lang="en-US" b="1" dirty="0" err="1"/>
              <a:t>loại</a:t>
            </a:r>
            <a:r>
              <a:rPr lang="en-US" b="1" dirty="0"/>
              <a:t> fragment</a:t>
            </a:r>
          </a:p>
          <a:p>
            <a:pPr lvl="1"/>
            <a:r>
              <a:rPr lang="en-US" b="1" dirty="0">
                <a:solidFill>
                  <a:srgbClr val="FF0000"/>
                </a:solidFill>
                <a:ea typeface="Arial" panose="020B0604020202020204" pitchFamily="34" charset="0"/>
              </a:rPr>
              <a:t>Alt</a:t>
            </a:r>
            <a:r>
              <a:rPr lang="en-US" dirty="0">
                <a:solidFill>
                  <a:srgbClr val="FF0000"/>
                </a:solidFill>
                <a:ea typeface="Arial" panose="020B0604020202020204" pitchFamily="34" charset="0"/>
              </a:rPr>
              <a:t> </a:t>
            </a:r>
            <a:r>
              <a:rPr lang="en-US" dirty="0" err="1">
                <a:ea typeface="Arial" panose="020B0604020202020204" pitchFamily="34" charset="0"/>
              </a:rPr>
              <a:t>đại</a:t>
            </a:r>
            <a:r>
              <a:rPr lang="en-US" dirty="0">
                <a:ea typeface="Arial" panose="020B0604020202020204" pitchFamily="34" charset="0"/>
              </a:rPr>
              <a:t> </a:t>
            </a:r>
            <a:r>
              <a:rPr lang="en-US" dirty="0" err="1">
                <a:ea typeface="Arial" panose="020B0604020202020204" pitchFamily="34" charset="0"/>
              </a:rPr>
              <a:t>diện</a:t>
            </a:r>
            <a:r>
              <a:rPr lang="en-US" dirty="0">
                <a:ea typeface="Arial" panose="020B0604020202020204" pitchFamily="34" charset="0"/>
              </a:rPr>
              <a:t> </a:t>
            </a:r>
            <a:r>
              <a:rPr lang="en-US" dirty="0" err="1">
                <a:ea typeface="Arial" panose="020B0604020202020204" pitchFamily="34" charset="0"/>
              </a:rPr>
              <a:t>cho</a:t>
            </a:r>
            <a:r>
              <a:rPr lang="en-US" dirty="0">
                <a:ea typeface="Arial" panose="020B0604020202020204" pitchFamily="34" charset="0"/>
              </a:rPr>
              <a:t> </a:t>
            </a:r>
            <a:r>
              <a:rPr lang="en-US" dirty="0" err="1">
                <a:ea typeface="Arial" panose="020B0604020202020204" pitchFamily="34" charset="0"/>
              </a:rPr>
              <a:t>một</a:t>
            </a:r>
            <a:r>
              <a:rPr lang="en-US" dirty="0">
                <a:ea typeface="Arial" panose="020B0604020202020204" pitchFamily="34" charset="0"/>
              </a:rPr>
              <a:t> </a:t>
            </a:r>
            <a:r>
              <a:rPr lang="en-US" b="1" i="1" dirty="0" err="1">
                <a:ea typeface="Arial" panose="020B0604020202020204" pitchFamily="34" charset="0"/>
              </a:rPr>
              <a:t>lựa</a:t>
            </a:r>
            <a:r>
              <a:rPr lang="en-US" b="1" i="1" dirty="0">
                <a:ea typeface="Arial" panose="020B0604020202020204" pitchFamily="34" charset="0"/>
              </a:rPr>
              <a:t> </a:t>
            </a:r>
            <a:r>
              <a:rPr lang="en-US" b="1" i="1" dirty="0" err="1">
                <a:ea typeface="Arial" panose="020B0604020202020204" pitchFamily="34" charset="0"/>
              </a:rPr>
              <a:t>chọn</a:t>
            </a:r>
            <a:r>
              <a:rPr lang="en-US" dirty="0">
                <a:ea typeface="Arial" panose="020B0604020202020204" pitchFamily="34" charset="0"/>
              </a:rPr>
              <a:t> </a:t>
            </a:r>
            <a:r>
              <a:rPr lang="en-US" dirty="0" err="1">
                <a:ea typeface="Arial" panose="020B0604020202020204" pitchFamily="34" charset="0"/>
              </a:rPr>
              <a:t>hoặc</a:t>
            </a:r>
            <a:r>
              <a:rPr lang="en-US" dirty="0">
                <a:ea typeface="Arial" panose="020B0604020202020204" pitchFamily="34" charset="0"/>
              </a:rPr>
              <a:t> </a:t>
            </a:r>
            <a:r>
              <a:rPr lang="en-US" b="1" i="1" dirty="0" err="1">
                <a:ea typeface="Arial" panose="020B0604020202020204" pitchFamily="34" charset="0"/>
              </a:rPr>
              <a:t>lựa</a:t>
            </a:r>
            <a:r>
              <a:rPr lang="en-US" b="1" i="1" dirty="0">
                <a:ea typeface="Arial" panose="020B0604020202020204" pitchFamily="34" charset="0"/>
              </a:rPr>
              <a:t> </a:t>
            </a:r>
            <a:r>
              <a:rPr lang="en-US" b="1" i="1" dirty="0" err="1">
                <a:ea typeface="Arial" panose="020B0604020202020204" pitchFamily="34" charset="0"/>
              </a:rPr>
              <a:t>chọn</a:t>
            </a:r>
            <a:r>
              <a:rPr lang="en-US" b="1" i="1" dirty="0">
                <a:ea typeface="Arial" panose="020B0604020202020204" pitchFamily="34" charset="0"/>
              </a:rPr>
              <a:t> </a:t>
            </a:r>
            <a:r>
              <a:rPr lang="en-US" b="1" i="1" dirty="0" err="1">
                <a:ea typeface="Arial" panose="020B0604020202020204" pitchFamily="34" charset="0"/>
              </a:rPr>
              <a:t>thay</a:t>
            </a:r>
            <a:r>
              <a:rPr lang="en-US" b="1" i="1" dirty="0">
                <a:ea typeface="Arial" panose="020B0604020202020204" pitchFamily="34" charset="0"/>
              </a:rPr>
              <a:t> </a:t>
            </a:r>
            <a:r>
              <a:rPr lang="en-US" b="1" i="1" dirty="0" err="1">
                <a:ea typeface="Arial" panose="020B0604020202020204" pitchFamily="34" charset="0"/>
              </a:rPr>
              <a:t>thế</a:t>
            </a:r>
            <a:r>
              <a:rPr lang="en-US" dirty="0">
                <a:ea typeface="Arial" panose="020B0604020202020204" pitchFamily="34" charset="0"/>
              </a:rPr>
              <a:t> </a:t>
            </a:r>
            <a:r>
              <a:rPr lang="en-US" dirty="0" err="1">
                <a:ea typeface="Arial" panose="020B0604020202020204" pitchFamily="34" charset="0"/>
              </a:rPr>
              <a:t>của</a:t>
            </a:r>
            <a:r>
              <a:rPr lang="en-US" dirty="0">
                <a:ea typeface="Arial" panose="020B0604020202020204" pitchFamily="34" charset="0"/>
              </a:rPr>
              <a:t> </a:t>
            </a:r>
            <a:r>
              <a:rPr lang="en-US" dirty="0" err="1">
                <a:ea typeface="Arial" panose="020B0604020202020204" pitchFamily="34" charset="0"/>
              </a:rPr>
              <a:t>hành</a:t>
            </a:r>
            <a:r>
              <a:rPr lang="en-US" dirty="0">
                <a:ea typeface="Arial" panose="020B0604020202020204" pitchFamily="34" charset="0"/>
              </a:rPr>
              <a:t> vi</a:t>
            </a:r>
          </a:p>
          <a:p>
            <a:pPr lvl="1"/>
            <a:r>
              <a:rPr lang="en-US" b="1" dirty="0">
                <a:solidFill>
                  <a:srgbClr val="FF0000"/>
                </a:solidFill>
              </a:rPr>
              <a:t>Loop</a:t>
            </a:r>
            <a:r>
              <a:rPr lang="en-US" b="1" dirty="0"/>
              <a:t> </a:t>
            </a:r>
            <a:r>
              <a:rPr lang="en-US" dirty="0" err="1"/>
              <a:t>biểu</a:t>
            </a:r>
            <a:r>
              <a:rPr lang="en-US" dirty="0"/>
              <a:t> </a:t>
            </a:r>
            <a:r>
              <a:rPr lang="en-US" dirty="0" err="1"/>
              <a:t>diễn</a:t>
            </a:r>
            <a:r>
              <a:rPr lang="en-US" dirty="0"/>
              <a:t> </a:t>
            </a:r>
            <a:r>
              <a:rPr lang="en-US" dirty="0" err="1"/>
              <a:t>một</a:t>
            </a:r>
            <a:r>
              <a:rPr lang="en-US" dirty="0"/>
              <a:t> </a:t>
            </a:r>
            <a:r>
              <a:rPr lang="en-US" dirty="0" err="1"/>
              <a:t>cấu</a:t>
            </a:r>
            <a:r>
              <a:rPr lang="en-US" dirty="0"/>
              <a:t> </a:t>
            </a:r>
            <a:r>
              <a:rPr lang="en-US" dirty="0" err="1"/>
              <a:t>trúc</a:t>
            </a:r>
            <a:r>
              <a:rPr lang="en-US" dirty="0"/>
              <a:t> </a:t>
            </a:r>
            <a:r>
              <a:rPr lang="en-US" dirty="0" err="1"/>
              <a:t>lặp</a:t>
            </a:r>
            <a:r>
              <a:rPr lang="en-US" dirty="0"/>
              <a:t> </a:t>
            </a:r>
            <a:r>
              <a:rPr lang="en-US" dirty="0" err="1"/>
              <a:t>trong</a:t>
            </a:r>
            <a:r>
              <a:rPr lang="en-US" dirty="0"/>
              <a:t> </a:t>
            </a:r>
            <a:r>
              <a:rPr lang="en-US" dirty="0" err="1"/>
              <a:t>ứng</a:t>
            </a:r>
            <a:r>
              <a:rPr lang="en-US" dirty="0"/>
              <a:t> </a:t>
            </a:r>
            <a:r>
              <a:rPr lang="en-US" dirty="0" err="1"/>
              <a:t>dụng</a:t>
            </a:r>
            <a:r>
              <a:rPr lang="en-US" dirty="0"/>
              <a:t> </a:t>
            </a:r>
            <a:r>
              <a:rPr lang="en-US" dirty="0" err="1"/>
              <a:t>đệ</a:t>
            </a:r>
            <a:r>
              <a:rPr lang="en-US" dirty="0"/>
              <a:t> </a:t>
            </a:r>
            <a:r>
              <a:rPr lang="en-US" dirty="0" err="1"/>
              <a:t>quy</a:t>
            </a:r>
            <a:r>
              <a:rPr lang="en-US" dirty="0"/>
              <a:t> </a:t>
            </a:r>
          </a:p>
          <a:p>
            <a:endParaRPr lang="en-US" b="1" dirty="0"/>
          </a:p>
        </p:txBody>
      </p:sp>
      <p:sp>
        <p:nvSpPr>
          <p:cNvPr id="6" name="Title 5"/>
          <p:cNvSpPr>
            <a:spLocks noGrp="1"/>
          </p:cNvSpPr>
          <p:nvPr>
            <p:ph type="title"/>
          </p:nvPr>
        </p:nvSpPr>
        <p:spPr/>
        <p:txBody>
          <a:bodyPr/>
          <a:lstStyle/>
          <a:p>
            <a:r>
              <a:rPr lang="en-US" dirty="0"/>
              <a:t>Fragment</a:t>
            </a:r>
          </a:p>
        </p:txBody>
      </p:sp>
      <p:pic>
        <p:nvPicPr>
          <p:cNvPr id="8" name="Picture 7" descr="Interaction operator alt example."/>
          <p:cNvPicPr/>
          <p:nvPr/>
        </p:nvPicPr>
        <p:blipFill>
          <a:blip r:embed="rId2">
            <a:extLst>
              <a:ext uri="{28A0092B-C50C-407E-A947-70E740481C1C}">
                <a14:useLocalDpi xmlns:a14="http://schemas.microsoft.com/office/drawing/2010/main" val="0"/>
              </a:ext>
            </a:extLst>
          </a:blip>
          <a:srcRect/>
          <a:stretch>
            <a:fillRect/>
          </a:stretch>
        </p:blipFill>
        <p:spPr bwMode="auto">
          <a:xfrm>
            <a:off x="7182677" y="1201655"/>
            <a:ext cx="3794539" cy="2057228"/>
          </a:xfrm>
          <a:prstGeom prst="rect">
            <a:avLst/>
          </a:prstGeom>
          <a:noFill/>
          <a:ln>
            <a:noFill/>
          </a:ln>
        </p:spPr>
      </p:pic>
      <p:pic>
        <p:nvPicPr>
          <p:cNvPr id="9" name="Picture 8" descr="Potentially infinite loop."/>
          <p:cNvPicPr/>
          <p:nvPr/>
        </p:nvPicPr>
        <p:blipFill>
          <a:blip r:embed="rId3">
            <a:extLst>
              <a:ext uri="{28A0092B-C50C-407E-A947-70E740481C1C}">
                <a14:useLocalDpi xmlns:a14="http://schemas.microsoft.com/office/drawing/2010/main" val="0"/>
              </a:ext>
            </a:extLst>
          </a:blip>
          <a:srcRect/>
          <a:stretch>
            <a:fillRect/>
          </a:stretch>
        </p:blipFill>
        <p:spPr bwMode="auto">
          <a:xfrm>
            <a:off x="6440556" y="3977750"/>
            <a:ext cx="3794539" cy="2247692"/>
          </a:xfrm>
          <a:prstGeom prst="rect">
            <a:avLst/>
          </a:prstGeom>
          <a:noFill/>
          <a:ln>
            <a:noFill/>
          </a:ln>
        </p:spPr>
      </p:pic>
      <p:pic>
        <p:nvPicPr>
          <p:cNvPr id="10" name="Picture 9" descr="Loop to execute exactly 10 times."/>
          <p:cNvPicPr/>
          <p:nvPr/>
        </p:nvPicPr>
        <p:blipFill>
          <a:blip r:embed="rId4">
            <a:extLst>
              <a:ext uri="{28A0092B-C50C-407E-A947-70E740481C1C}">
                <a14:useLocalDpi xmlns:a14="http://schemas.microsoft.com/office/drawing/2010/main" val="0"/>
              </a:ext>
            </a:extLst>
          </a:blip>
          <a:srcRect/>
          <a:stretch>
            <a:fillRect/>
          </a:stretch>
        </p:blipFill>
        <p:spPr bwMode="auto">
          <a:xfrm>
            <a:off x="1954778" y="4042176"/>
            <a:ext cx="3836422" cy="2118840"/>
          </a:xfrm>
          <a:prstGeom prst="rect">
            <a:avLst/>
          </a:prstGeom>
          <a:noFill/>
          <a:ln>
            <a:noFill/>
          </a:ln>
        </p:spPr>
      </p:pic>
    </p:spTree>
    <p:extLst>
      <p:ext uri="{BB962C8B-B14F-4D97-AF65-F5344CB8AC3E}">
        <p14:creationId xmlns:p14="http://schemas.microsoft.com/office/powerpoint/2010/main" val="4024950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166</a:t>
            </a:fld>
            <a:endParaRPr lang="en-US"/>
          </a:p>
        </p:txBody>
      </p:sp>
      <p:sp>
        <p:nvSpPr>
          <p:cNvPr id="5" name="Content Placeholder 4"/>
          <p:cNvSpPr>
            <a:spLocks noGrp="1"/>
          </p:cNvSpPr>
          <p:nvPr>
            <p:ph idx="1"/>
          </p:nvPr>
        </p:nvSpPr>
        <p:spPr/>
        <p:txBody>
          <a:bodyPr/>
          <a:lstStyle/>
          <a:p>
            <a:r>
              <a:rPr lang="en-US" b="1" dirty="0" err="1"/>
              <a:t>Các</a:t>
            </a:r>
            <a:r>
              <a:rPr lang="en-US" b="1" dirty="0"/>
              <a:t> </a:t>
            </a:r>
            <a:r>
              <a:rPr lang="en-US" b="1" dirty="0" err="1"/>
              <a:t>loại</a:t>
            </a:r>
            <a:r>
              <a:rPr lang="en-US" b="1" dirty="0"/>
              <a:t> fragment</a:t>
            </a:r>
          </a:p>
          <a:p>
            <a:pPr lvl="1"/>
            <a:r>
              <a:rPr lang="en-US" b="1" dirty="0">
                <a:solidFill>
                  <a:srgbClr val="FF0000"/>
                </a:solidFill>
              </a:rPr>
              <a:t>Break</a:t>
            </a:r>
            <a:r>
              <a:rPr lang="en-US" dirty="0">
                <a:solidFill>
                  <a:srgbClr val="FF0000"/>
                </a:solidFill>
              </a:rPr>
              <a:t> </a:t>
            </a:r>
            <a:r>
              <a:rPr lang="en-US" dirty="0" err="1"/>
              <a:t>biểu</a:t>
            </a:r>
            <a:r>
              <a:rPr lang="en-US" dirty="0"/>
              <a:t> </a:t>
            </a:r>
            <a:r>
              <a:rPr lang="en-US" dirty="0" err="1"/>
              <a:t>diễn</a:t>
            </a:r>
            <a:r>
              <a:rPr lang="en-US" dirty="0"/>
              <a:t> </a:t>
            </a:r>
            <a:r>
              <a:rPr lang="en-US" dirty="0" err="1"/>
              <a:t>cho</a:t>
            </a:r>
            <a:r>
              <a:rPr lang="en-US" dirty="0"/>
              <a:t> </a:t>
            </a:r>
            <a:r>
              <a:rPr lang="en-US" dirty="0" err="1"/>
              <a:t>một</a:t>
            </a:r>
            <a:r>
              <a:rPr lang="en-US" dirty="0"/>
              <a:t> </a:t>
            </a:r>
            <a:r>
              <a:rPr lang="en-US" dirty="0" err="1"/>
              <a:t>kịch</a:t>
            </a:r>
            <a:r>
              <a:rPr lang="en-US" dirty="0"/>
              <a:t> </a:t>
            </a:r>
            <a:r>
              <a:rPr lang="en-US" dirty="0" err="1"/>
              <a:t>bản</a:t>
            </a:r>
            <a:r>
              <a:rPr lang="en-US" dirty="0"/>
              <a:t> </a:t>
            </a:r>
            <a:r>
              <a:rPr lang="en-US" dirty="0" err="1"/>
              <a:t>ngoại</a:t>
            </a:r>
            <a:r>
              <a:rPr lang="en-US" dirty="0"/>
              <a:t> </a:t>
            </a:r>
            <a:r>
              <a:rPr lang="en-US" dirty="0" err="1"/>
              <a:t>lệ</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thay</a:t>
            </a:r>
            <a:r>
              <a:rPr lang="en-US" dirty="0"/>
              <a:t> </a:t>
            </a:r>
            <a:r>
              <a:rPr lang="en-US" dirty="0" err="1"/>
              <a:t>cho</a:t>
            </a:r>
            <a:r>
              <a:rPr lang="en-US" dirty="0"/>
              <a:t> </a:t>
            </a:r>
            <a:r>
              <a:rPr lang="en-US" dirty="0" err="1"/>
              <a:t>phần</a:t>
            </a:r>
            <a:r>
              <a:rPr lang="en-US" dirty="0"/>
              <a:t> </a:t>
            </a:r>
            <a:r>
              <a:rPr lang="en-US" dirty="0" err="1"/>
              <a:t>còn</a:t>
            </a:r>
            <a:r>
              <a:rPr lang="en-US" dirty="0"/>
              <a:t> </a:t>
            </a:r>
            <a:r>
              <a:rPr lang="en-US" dirty="0" err="1"/>
              <a:t>lại</a:t>
            </a:r>
            <a:r>
              <a:rPr lang="en-US" dirty="0"/>
              <a:t> </a:t>
            </a:r>
            <a:r>
              <a:rPr lang="en-US" dirty="0" err="1"/>
              <a:t>của</a:t>
            </a:r>
            <a:r>
              <a:rPr lang="en-US" dirty="0"/>
              <a:t> </a:t>
            </a:r>
            <a:r>
              <a:rPr lang="en-US" dirty="0" err="1"/>
              <a:t>đoạn</a:t>
            </a:r>
            <a:r>
              <a:rPr lang="en-US" dirty="0"/>
              <a:t> </a:t>
            </a:r>
            <a:r>
              <a:rPr lang="en-US" dirty="0" err="1"/>
              <a:t>tương</a:t>
            </a:r>
            <a:r>
              <a:rPr lang="en-US" dirty="0"/>
              <a:t> </a:t>
            </a:r>
            <a:r>
              <a:rPr lang="en-US" dirty="0" err="1"/>
              <a:t>tác</a:t>
            </a:r>
            <a:r>
              <a:rPr lang="en-US" dirty="0"/>
              <a:t> </a:t>
            </a:r>
            <a:r>
              <a:rPr lang="en-US" dirty="0" err="1"/>
              <a:t>kèm</a:t>
            </a:r>
            <a:r>
              <a:rPr lang="en-US" dirty="0"/>
              <a:t> </a:t>
            </a:r>
            <a:r>
              <a:rPr lang="en-US" dirty="0" err="1"/>
              <a:t>theo</a:t>
            </a:r>
            <a:endParaRPr lang="en-US" b="1" dirty="0"/>
          </a:p>
        </p:txBody>
      </p:sp>
      <p:sp>
        <p:nvSpPr>
          <p:cNvPr id="6" name="Title 5"/>
          <p:cNvSpPr>
            <a:spLocks noGrp="1"/>
          </p:cNvSpPr>
          <p:nvPr>
            <p:ph type="title"/>
          </p:nvPr>
        </p:nvSpPr>
        <p:spPr/>
        <p:txBody>
          <a:bodyPr/>
          <a:lstStyle/>
          <a:p>
            <a:r>
              <a:rPr lang="en-US" dirty="0"/>
              <a:t>Fragment</a:t>
            </a:r>
          </a:p>
        </p:txBody>
      </p:sp>
      <p:pic>
        <p:nvPicPr>
          <p:cNvPr id="7" name="Picture 6" descr="Break enclosing loop if y&gt;0."/>
          <p:cNvPicPr/>
          <p:nvPr/>
        </p:nvPicPr>
        <p:blipFill>
          <a:blip r:embed="rId2">
            <a:extLst>
              <a:ext uri="{28A0092B-C50C-407E-A947-70E740481C1C}">
                <a14:useLocalDpi xmlns:a14="http://schemas.microsoft.com/office/drawing/2010/main" val="0"/>
              </a:ext>
            </a:extLst>
          </a:blip>
          <a:srcRect/>
          <a:stretch>
            <a:fillRect/>
          </a:stretch>
        </p:blipFill>
        <p:spPr bwMode="auto">
          <a:xfrm>
            <a:off x="3930332" y="3135947"/>
            <a:ext cx="4331335" cy="3188653"/>
          </a:xfrm>
          <a:prstGeom prst="rect">
            <a:avLst/>
          </a:prstGeom>
          <a:noFill/>
          <a:ln>
            <a:noFill/>
          </a:ln>
        </p:spPr>
      </p:pic>
    </p:spTree>
    <p:extLst>
      <p:ext uri="{BB962C8B-B14F-4D97-AF65-F5344CB8AC3E}">
        <p14:creationId xmlns:p14="http://schemas.microsoft.com/office/powerpoint/2010/main" val="16915206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167</a:t>
            </a:fld>
            <a:endParaRPr lang="en-US"/>
          </a:p>
        </p:txBody>
      </p:sp>
      <p:sp>
        <p:nvSpPr>
          <p:cNvPr id="5" name="Content Placeholder 4"/>
          <p:cNvSpPr>
            <a:spLocks noGrp="1"/>
          </p:cNvSpPr>
          <p:nvPr>
            <p:ph idx="1"/>
          </p:nvPr>
        </p:nvSpPr>
        <p:spPr/>
        <p:txBody>
          <a:bodyPr/>
          <a:lstStyle/>
          <a:p>
            <a:r>
              <a:rPr lang="en-US" b="1" dirty="0">
                <a:solidFill>
                  <a:srgbClr val="FF0000"/>
                </a:solidFill>
              </a:rPr>
              <a:t>Communication Diagram</a:t>
            </a:r>
            <a:r>
              <a:rPr lang="en-US" dirty="0"/>
              <a:t>: (</a:t>
            </a:r>
            <a:r>
              <a:rPr lang="en-US" dirty="0" err="1"/>
              <a:t>Sơ</a:t>
            </a:r>
            <a:r>
              <a:rPr lang="en-US" dirty="0"/>
              <a:t> </a:t>
            </a:r>
            <a:r>
              <a:rPr lang="en-US" dirty="0" err="1"/>
              <a:t>đồ</a:t>
            </a:r>
            <a:r>
              <a:rPr lang="en-US" dirty="0"/>
              <a:t> </a:t>
            </a:r>
            <a:r>
              <a:rPr lang="en-US" dirty="0" err="1"/>
              <a:t>giao</a:t>
            </a:r>
            <a:r>
              <a:rPr lang="en-US" dirty="0"/>
              <a:t> </a:t>
            </a:r>
            <a:r>
              <a:rPr lang="en-US" dirty="0" err="1"/>
              <a:t>tiếp-sơ</a:t>
            </a:r>
            <a:r>
              <a:rPr lang="en-US" dirty="0"/>
              <a:t> </a:t>
            </a:r>
            <a:r>
              <a:rPr lang="en-US" dirty="0" err="1"/>
              <a:t>đồ</a:t>
            </a:r>
            <a:r>
              <a:rPr lang="en-US" dirty="0"/>
              <a:t> </a:t>
            </a:r>
            <a:r>
              <a:rPr lang="en-US" dirty="0" err="1"/>
              <a:t>cộng</a:t>
            </a:r>
            <a:r>
              <a:rPr lang="en-US" dirty="0"/>
              <a:t> </a:t>
            </a:r>
            <a:r>
              <a:rPr lang="en-US" dirty="0" err="1"/>
              <a:t>tác</a:t>
            </a:r>
            <a:r>
              <a:rPr lang="en-US" dirty="0"/>
              <a:t>) </a:t>
            </a:r>
            <a:r>
              <a:rPr lang="en-US" dirty="0" err="1"/>
              <a:t>là</a:t>
            </a:r>
            <a:r>
              <a:rPr lang="en-US" dirty="0"/>
              <a:t> </a:t>
            </a:r>
            <a:r>
              <a:rPr lang="en-US" dirty="0" err="1"/>
              <a:t>một</a:t>
            </a:r>
            <a:r>
              <a:rPr lang="en-US" dirty="0"/>
              <a:t> </a:t>
            </a:r>
            <a:r>
              <a:rPr lang="en-US" dirty="0" err="1"/>
              <a:t>loại</a:t>
            </a:r>
            <a:r>
              <a:rPr lang="en-US" dirty="0"/>
              <a:t> </a:t>
            </a:r>
            <a:r>
              <a:rPr lang="en-US" dirty="0" err="1"/>
              <a:t>sơ</a:t>
            </a:r>
            <a:r>
              <a:rPr lang="en-US" dirty="0"/>
              <a:t> </a:t>
            </a:r>
            <a:r>
              <a:rPr lang="en-US" dirty="0" err="1"/>
              <a:t>đồ</a:t>
            </a:r>
            <a:r>
              <a:rPr lang="en-US" dirty="0"/>
              <a:t> </a:t>
            </a:r>
            <a:r>
              <a:rPr lang="en-US" dirty="0" err="1"/>
              <a:t>biểu</a:t>
            </a:r>
            <a:r>
              <a:rPr lang="en-US" dirty="0"/>
              <a:t> </a:t>
            </a:r>
            <a:r>
              <a:rPr lang="en-US" dirty="0" err="1"/>
              <a:t>diễn</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hoặc</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bằng</a:t>
            </a:r>
            <a:r>
              <a:rPr lang="en-US" dirty="0"/>
              <a:t> </a:t>
            </a:r>
            <a:r>
              <a:rPr lang="en-US" dirty="0" err="1"/>
              <a:t>các</a:t>
            </a:r>
            <a:r>
              <a:rPr lang="en-US" dirty="0"/>
              <a:t> </a:t>
            </a:r>
            <a:r>
              <a:rPr lang="en-US" dirty="0" err="1"/>
              <a:t>thông</a:t>
            </a:r>
            <a:r>
              <a:rPr lang="en-US" dirty="0"/>
              <a:t> </a:t>
            </a:r>
            <a:r>
              <a:rPr lang="en-US" dirty="0" err="1"/>
              <a:t>điệp</a:t>
            </a:r>
            <a:r>
              <a:rPr lang="en-US" dirty="0"/>
              <a:t> </a:t>
            </a:r>
            <a:r>
              <a:rPr lang="en-US" dirty="0" err="1"/>
              <a:t>tuần</a:t>
            </a:r>
            <a:r>
              <a:rPr lang="en-US" dirty="0"/>
              <a:t> </a:t>
            </a:r>
            <a:r>
              <a:rPr lang="en-US" dirty="0" err="1"/>
              <a:t>tự</a:t>
            </a:r>
            <a:r>
              <a:rPr lang="en-US" dirty="0"/>
              <a:t> </a:t>
            </a:r>
            <a:r>
              <a:rPr lang="en-US" dirty="0" err="1"/>
              <a:t>theo</a:t>
            </a:r>
            <a:r>
              <a:rPr lang="en-US" dirty="0"/>
              <a:t> </a:t>
            </a:r>
            <a:r>
              <a:rPr lang="en-US" dirty="0" err="1"/>
              <a:t>kịch</a:t>
            </a:r>
            <a:r>
              <a:rPr lang="en-US" dirty="0"/>
              <a:t> </a:t>
            </a:r>
            <a:r>
              <a:rPr lang="en-US" dirty="0" err="1"/>
              <a:t>bản</a:t>
            </a:r>
            <a:r>
              <a:rPr lang="en-US" dirty="0"/>
              <a:t> </a:t>
            </a:r>
            <a:r>
              <a:rPr lang="en-US" dirty="0" err="1"/>
              <a:t>của</a:t>
            </a:r>
            <a:r>
              <a:rPr lang="en-US" dirty="0"/>
              <a:t> use case. </a:t>
            </a:r>
          </a:p>
          <a:p>
            <a:r>
              <a:rPr lang="en-US" dirty="0" err="1"/>
              <a:t>Trọng</a:t>
            </a:r>
            <a:r>
              <a:rPr lang="en-US" dirty="0"/>
              <a:t> </a:t>
            </a:r>
            <a:r>
              <a:rPr lang="en-US" dirty="0" err="1"/>
              <a:t>tâm</a:t>
            </a:r>
            <a:r>
              <a:rPr lang="en-US" dirty="0"/>
              <a:t> </a:t>
            </a:r>
            <a:r>
              <a:rPr lang="en-US" dirty="0" err="1"/>
              <a:t>chính</a:t>
            </a:r>
            <a:r>
              <a:rPr lang="en-US" dirty="0"/>
              <a:t> </a:t>
            </a:r>
            <a:r>
              <a:rPr lang="en-US" dirty="0" err="1"/>
              <a:t>của</a:t>
            </a:r>
            <a:r>
              <a:rPr lang="en-US" dirty="0"/>
              <a:t> </a:t>
            </a:r>
            <a:r>
              <a:rPr lang="en-US" dirty="0" err="1"/>
              <a:t>Sơ</a:t>
            </a:r>
            <a:r>
              <a:rPr lang="en-US" dirty="0"/>
              <a:t> </a:t>
            </a:r>
            <a:r>
              <a:rPr lang="en-US" dirty="0" err="1"/>
              <a:t>đồ</a:t>
            </a:r>
            <a:r>
              <a:rPr lang="en-US" dirty="0"/>
              <a:t> </a:t>
            </a:r>
            <a:r>
              <a:rPr lang="en-US" dirty="0" err="1"/>
              <a:t>giao</a:t>
            </a:r>
            <a:r>
              <a:rPr lang="en-US" dirty="0"/>
              <a:t> </a:t>
            </a:r>
            <a:r>
              <a:rPr lang="en-US" dirty="0" err="1"/>
              <a:t>tiếp</a:t>
            </a:r>
            <a:r>
              <a:rPr lang="en-US" dirty="0"/>
              <a:t> </a:t>
            </a:r>
            <a:r>
              <a:rPr lang="en-US" dirty="0" err="1"/>
              <a:t>là</a:t>
            </a:r>
            <a:r>
              <a:rPr lang="en-US" dirty="0"/>
              <a:t> </a:t>
            </a:r>
            <a:r>
              <a:rPr lang="en-US" dirty="0" err="1"/>
              <a:t>các</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đối</a:t>
            </a:r>
            <a:r>
              <a:rPr lang="en-US" dirty="0"/>
              <a:t> </a:t>
            </a:r>
            <a:r>
              <a:rPr lang="en-US" dirty="0" err="1"/>
              <a:t>tượng</a:t>
            </a:r>
            <a:r>
              <a:rPr lang="en-US" dirty="0"/>
              <a:t>.</a:t>
            </a:r>
            <a:endParaRPr lang="vi-VN" dirty="0"/>
          </a:p>
          <a:p>
            <a:endParaRPr lang="en-US" dirty="0"/>
          </a:p>
        </p:txBody>
      </p:sp>
      <p:sp>
        <p:nvSpPr>
          <p:cNvPr id="6" name="Title 5"/>
          <p:cNvSpPr>
            <a:spLocks noGrp="1"/>
          </p:cNvSpPr>
          <p:nvPr>
            <p:ph type="title"/>
          </p:nvPr>
        </p:nvSpPr>
        <p:spPr/>
        <p:txBody>
          <a:bodyPr>
            <a:noAutofit/>
          </a:bodyPr>
          <a:lstStyle/>
          <a:p>
            <a:r>
              <a:rPr lang="en-US" sz="4000" dirty="0"/>
              <a:t>Communication Diagram</a:t>
            </a:r>
          </a:p>
        </p:txBody>
      </p:sp>
    </p:spTree>
    <p:extLst>
      <p:ext uri="{BB962C8B-B14F-4D97-AF65-F5344CB8AC3E}">
        <p14:creationId xmlns:p14="http://schemas.microsoft.com/office/powerpoint/2010/main" val="421615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168</a:t>
            </a:fld>
            <a:endParaRPr lang="en-US"/>
          </a:p>
        </p:txBody>
      </p:sp>
      <p:sp>
        <p:nvSpPr>
          <p:cNvPr id="5" name="Content Placeholder 4"/>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tiếp</a:t>
            </a:r>
            <a:endParaRPr lang="en-US" b="1" dirty="0">
              <a:solidFill>
                <a:srgbClr val="FF0000"/>
              </a:solidFill>
            </a:endParaRPr>
          </a:p>
          <a:p>
            <a:pPr lvl="1"/>
            <a:r>
              <a:rPr lang="en-US" b="1" dirty="0" err="1">
                <a:solidFill>
                  <a:srgbClr val="FF0000"/>
                </a:solidFill>
              </a:rPr>
              <a:t>Đối</a:t>
            </a:r>
            <a:r>
              <a:rPr lang="en-US" b="1" dirty="0">
                <a:solidFill>
                  <a:srgbClr val="FF0000"/>
                </a:solidFill>
              </a:rPr>
              <a:t> </a:t>
            </a:r>
            <a:r>
              <a:rPr lang="en-US" b="1" dirty="0" err="1">
                <a:solidFill>
                  <a:srgbClr val="FF0000"/>
                </a:solidFill>
              </a:rPr>
              <a:t>tượng</a:t>
            </a:r>
            <a:r>
              <a:rPr lang="en-US" b="1" dirty="0">
                <a:solidFill>
                  <a:srgbClr val="FF0000"/>
                </a:solidFill>
              </a:rPr>
              <a:t> (Object): </a:t>
            </a:r>
            <a:r>
              <a:rPr lang="en-US" dirty="0"/>
              <a:t>Một </a:t>
            </a:r>
            <a:r>
              <a:rPr lang="en-US" dirty="0" err="1"/>
              <a:t>đối</a:t>
            </a:r>
            <a:r>
              <a:rPr lang="en-US" dirty="0"/>
              <a:t> </a:t>
            </a:r>
            <a:r>
              <a:rPr lang="en-US" dirty="0" err="1"/>
              <a:t>tượng</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bởi</a:t>
            </a:r>
            <a:r>
              <a:rPr lang="en-US" dirty="0"/>
              <a:t> </a:t>
            </a:r>
            <a:r>
              <a:rPr lang="en-US" dirty="0" err="1"/>
              <a:t>một</a:t>
            </a:r>
            <a:r>
              <a:rPr lang="en-US" dirty="0"/>
              <a:t> </a:t>
            </a:r>
            <a:r>
              <a:rPr lang="en-US" dirty="0" err="1"/>
              <a:t>hình</a:t>
            </a:r>
            <a:r>
              <a:rPr lang="en-US" dirty="0"/>
              <a:t> </a:t>
            </a:r>
            <a:r>
              <a:rPr lang="en-US" dirty="0" err="1"/>
              <a:t>chữ</a:t>
            </a:r>
            <a:r>
              <a:rPr lang="en-US" dirty="0"/>
              <a:t> </a:t>
            </a:r>
            <a:r>
              <a:rPr lang="en-US" dirty="0" err="1"/>
              <a:t>nhật</a:t>
            </a:r>
            <a:r>
              <a:rPr lang="en-US" dirty="0"/>
              <a:t> </a:t>
            </a:r>
            <a:r>
              <a:rPr lang="en-US" dirty="0" err="1"/>
              <a:t>với</a:t>
            </a:r>
            <a:r>
              <a:rPr lang="en-US" dirty="0"/>
              <a:t> </a:t>
            </a:r>
            <a:r>
              <a:rPr lang="en-US" dirty="0" err="1"/>
              <a:t>tên</a:t>
            </a:r>
            <a:r>
              <a:rPr lang="en-US" dirty="0"/>
              <a:t> </a:t>
            </a:r>
            <a:r>
              <a:rPr lang="en-US" dirty="0" err="1"/>
              <a:t>của</a:t>
            </a:r>
            <a:r>
              <a:rPr lang="en-US" dirty="0"/>
              <a:t> </a:t>
            </a:r>
            <a:r>
              <a:rPr lang="en-US" dirty="0" err="1"/>
              <a:t>đối</a:t>
            </a:r>
            <a:r>
              <a:rPr lang="en-US" dirty="0"/>
              <a:t> </a:t>
            </a:r>
            <a:r>
              <a:rPr lang="en-US" dirty="0" err="1"/>
              <a:t>tượng</a:t>
            </a:r>
            <a:r>
              <a:rPr lang="en-US" dirty="0"/>
              <a:t>, </a:t>
            </a:r>
            <a:r>
              <a:rPr lang="en-US" dirty="0" err="1"/>
              <a:t>trước</a:t>
            </a:r>
            <a:r>
              <a:rPr lang="en-US" dirty="0"/>
              <a:t> </a:t>
            </a:r>
            <a:r>
              <a:rPr lang="en-US" dirty="0" err="1"/>
              <a:t>dấu</a:t>
            </a:r>
            <a:r>
              <a:rPr lang="en-US" dirty="0"/>
              <a:t> </a:t>
            </a:r>
            <a:r>
              <a:rPr lang="en-US" dirty="0" err="1"/>
              <a:t>hai</a:t>
            </a:r>
            <a:r>
              <a:rPr lang="en-US" dirty="0"/>
              <a:t> </a:t>
            </a:r>
            <a:r>
              <a:rPr lang="en-US" dirty="0" err="1"/>
              <a:t>chấm</a:t>
            </a:r>
            <a:r>
              <a:rPr lang="en-US" dirty="0"/>
              <a:t> </a:t>
            </a:r>
            <a:r>
              <a:rPr lang="en-US" dirty="0" err="1"/>
              <a:t>và</a:t>
            </a:r>
            <a:r>
              <a:rPr lang="en-US" dirty="0"/>
              <a:t> </a:t>
            </a:r>
            <a:r>
              <a:rPr lang="en-US" dirty="0" err="1"/>
              <a:t>gạch</a:t>
            </a:r>
            <a:r>
              <a:rPr lang="en-US" dirty="0"/>
              <a:t> </a:t>
            </a:r>
            <a:r>
              <a:rPr lang="en-US" dirty="0" err="1"/>
              <a:t>chân</a:t>
            </a:r>
            <a:r>
              <a:rPr lang="en-US" dirty="0"/>
              <a:t>, </a:t>
            </a:r>
            <a:r>
              <a:rPr lang="en-US" dirty="0" err="1"/>
              <a:t>tên</a:t>
            </a:r>
            <a:r>
              <a:rPr lang="en-US" dirty="0"/>
              <a:t> </a:t>
            </a:r>
            <a:r>
              <a:rPr lang="en-US" dirty="0" err="1"/>
              <a:t>Lớp</a:t>
            </a:r>
            <a:r>
              <a:rPr lang="en-US" dirty="0"/>
              <a:t> </a:t>
            </a:r>
            <a:r>
              <a:rPr lang="en-US" dirty="0" err="1"/>
              <a:t>đặt</a:t>
            </a:r>
            <a:r>
              <a:rPr lang="en-US" dirty="0"/>
              <a:t> </a:t>
            </a:r>
            <a:r>
              <a:rPr lang="en-US" dirty="0" err="1"/>
              <a:t>sau</a:t>
            </a:r>
            <a:r>
              <a:rPr lang="en-US" dirty="0"/>
              <a:t> </a:t>
            </a:r>
            <a:r>
              <a:rPr lang="en-US" dirty="0" err="1"/>
              <a:t>dấu</a:t>
            </a:r>
            <a:r>
              <a:rPr lang="en-US" dirty="0"/>
              <a:t> </a:t>
            </a:r>
            <a:r>
              <a:rPr lang="en-US" b="1" dirty="0"/>
              <a:t>‘:’</a:t>
            </a:r>
          </a:p>
          <a:p>
            <a:pPr lvl="1"/>
            <a:r>
              <a:rPr lang="en-US" b="1" dirty="0" err="1"/>
              <a:t>Ký</a:t>
            </a:r>
            <a:r>
              <a:rPr lang="en-US" b="1" dirty="0"/>
              <a:t> </a:t>
            </a:r>
            <a:r>
              <a:rPr lang="en-US" b="1" dirty="0" err="1"/>
              <a:t>hiệu</a:t>
            </a:r>
            <a:r>
              <a:rPr lang="en-US" b="1" dirty="0"/>
              <a:t> </a:t>
            </a:r>
            <a:r>
              <a:rPr lang="en-US" b="1" dirty="0" err="1"/>
              <a:t>trong</a:t>
            </a:r>
            <a:r>
              <a:rPr lang="en-US" b="1" dirty="0"/>
              <a:t> UML</a:t>
            </a:r>
            <a:endParaRPr lang="vi-VN" b="1" dirty="0"/>
          </a:p>
          <a:p>
            <a:pPr lvl="1"/>
            <a:endParaRPr lang="en-US" b="1" dirty="0">
              <a:solidFill>
                <a:srgbClr val="FF0000"/>
              </a:solidFill>
            </a:endParaRPr>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p>
        </p:txBody>
      </p:sp>
      <p:sp>
        <p:nvSpPr>
          <p:cNvPr id="7" name="Rectangle 6"/>
          <p:cNvSpPr/>
          <p:nvPr/>
        </p:nvSpPr>
        <p:spPr>
          <a:xfrm>
            <a:off x="4227443" y="4280452"/>
            <a:ext cx="2915480" cy="848140"/>
          </a:xfrm>
          <a:prstGeom prst="rect">
            <a:avLst/>
          </a:prstGeom>
          <a:noFill/>
          <a:ln w="285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r>
              <a:rPr lang="en-US" sz="2800" b="1" dirty="0">
                <a:latin typeface="Arial" panose="020B0604020202020204" pitchFamily="34" charset="0"/>
                <a:cs typeface="Arial" panose="020B0604020202020204" pitchFamily="34" charset="0"/>
              </a:rPr>
              <a:t>Object : Class</a:t>
            </a:r>
          </a:p>
        </p:txBody>
      </p:sp>
    </p:spTree>
    <p:extLst>
      <p:ext uri="{BB962C8B-B14F-4D97-AF65-F5344CB8AC3E}">
        <p14:creationId xmlns:p14="http://schemas.microsoft.com/office/powerpoint/2010/main" val="4199746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169</a:t>
            </a:fld>
            <a:endParaRPr lang="en-US"/>
          </a:p>
        </p:txBody>
      </p:sp>
      <p:sp>
        <p:nvSpPr>
          <p:cNvPr id="5" name="Content Placeholder 4"/>
          <p:cNvSpPr>
            <a:spLocks noGrp="1"/>
          </p:cNvSpPr>
          <p:nvPr>
            <p:ph idx="1"/>
          </p:nvPr>
        </p:nvSpPr>
        <p:spPr/>
        <p:txBody>
          <a:bodyPr>
            <a:normAutofit/>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tiếp</a:t>
            </a:r>
            <a:endParaRPr lang="en-US" b="1" dirty="0">
              <a:solidFill>
                <a:srgbClr val="FF0000"/>
              </a:solidFill>
            </a:endParaRPr>
          </a:p>
          <a:p>
            <a:pPr lvl="1"/>
            <a:r>
              <a:rPr lang="en-US" b="1" dirty="0" err="1">
                <a:solidFill>
                  <a:srgbClr val="FF0000"/>
                </a:solidFill>
              </a:rPr>
              <a:t>Liên</a:t>
            </a:r>
            <a:r>
              <a:rPr lang="en-US" b="1" dirty="0">
                <a:solidFill>
                  <a:srgbClr val="FF0000"/>
                </a:solidFill>
              </a:rPr>
              <a:t> </a:t>
            </a:r>
            <a:r>
              <a:rPr lang="en-US" b="1" dirty="0" err="1">
                <a:solidFill>
                  <a:srgbClr val="FF0000"/>
                </a:solidFill>
              </a:rPr>
              <a:t>kết</a:t>
            </a:r>
            <a:r>
              <a:rPr lang="en-US" b="1" dirty="0"/>
              <a:t>: </a:t>
            </a:r>
            <a:r>
              <a:rPr lang="en-US" dirty="0" err="1"/>
              <a:t>biểu</a:t>
            </a:r>
            <a:r>
              <a:rPr lang="en-US" dirty="0"/>
              <a:t> </a:t>
            </a:r>
            <a:r>
              <a:rPr lang="en-US" dirty="0" err="1"/>
              <a:t>diễn</a:t>
            </a:r>
            <a:r>
              <a:rPr lang="en-US" dirty="0"/>
              <a:t> </a:t>
            </a:r>
            <a:r>
              <a:rPr lang="en-US" dirty="0" err="1"/>
              <a:t>bằng</a:t>
            </a:r>
            <a:r>
              <a:rPr lang="en-US" dirty="0"/>
              <a:t> </a:t>
            </a:r>
            <a:r>
              <a:rPr lang="en-US" dirty="0" err="1"/>
              <a:t>các</a:t>
            </a:r>
            <a:r>
              <a:rPr lang="en-US" dirty="0"/>
              <a:t> </a:t>
            </a:r>
            <a:r>
              <a:rPr lang="en-US" dirty="0" err="1"/>
              <a:t>đường</a:t>
            </a:r>
            <a:r>
              <a:rPr lang="en-US" dirty="0"/>
              <a:t> </a:t>
            </a:r>
            <a:r>
              <a:rPr lang="en-US" dirty="0" err="1"/>
              <a:t>nối</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Mỗi</a:t>
            </a:r>
            <a:r>
              <a:rPr lang="en-US" dirty="0"/>
              <a:t> </a:t>
            </a:r>
            <a:r>
              <a:rPr lang="en-US" dirty="0" err="1"/>
              <a:t>liên</a:t>
            </a:r>
            <a:r>
              <a:rPr lang="en-US" dirty="0"/>
              <a:t> </a:t>
            </a:r>
            <a:r>
              <a:rPr lang="en-US" dirty="0" err="1"/>
              <a:t>kết</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và</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p>
          <a:p>
            <a:pPr lvl="1"/>
            <a:r>
              <a:rPr lang="en-US" dirty="0"/>
              <a:t>Một </a:t>
            </a:r>
            <a:r>
              <a:rPr lang="en-US" dirty="0" err="1"/>
              <a:t>liên</a:t>
            </a:r>
            <a:r>
              <a:rPr lang="en-US" dirty="0"/>
              <a:t> </a:t>
            </a:r>
            <a:r>
              <a:rPr lang="en-US" dirty="0" err="1"/>
              <a:t>kết</a:t>
            </a:r>
            <a:r>
              <a:rPr lang="en-US" dirty="0"/>
              <a:t> </a:t>
            </a:r>
            <a:r>
              <a:rPr lang="en-US" dirty="0" err="1"/>
              <a:t>đơn</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thông</a:t>
            </a:r>
            <a:r>
              <a:rPr lang="en-US" dirty="0"/>
              <a:t> </a:t>
            </a:r>
            <a:r>
              <a:rPr lang="en-US" dirty="0" err="1"/>
              <a:t>điệp</a:t>
            </a:r>
            <a:endParaRPr lang="vi-VN" b="1" dirty="0"/>
          </a:p>
          <a:p>
            <a:pPr lvl="1"/>
            <a:r>
              <a:rPr lang="en-US" b="1" dirty="0" err="1"/>
              <a:t>Ký</a:t>
            </a:r>
            <a:r>
              <a:rPr lang="en-US" b="1" dirty="0"/>
              <a:t> </a:t>
            </a:r>
            <a:r>
              <a:rPr lang="en-US" b="1" dirty="0" err="1"/>
              <a:t>hiệu</a:t>
            </a:r>
            <a:r>
              <a:rPr lang="en-US" b="1" dirty="0"/>
              <a:t> </a:t>
            </a:r>
            <a:r>
              <a:rPr lang="en-US" b="1" dirty="0" err="1"/>
              <a:t>trong</a:t>
            </a:r>
            <a:r>
              <a:rPr lang="en-US" b="1" dirty="0"/>
              <a:t> UML</a:t>
            </a:r>
            <a:endParaRPr lang="vi-VN" b="1" dirty="0"/>
          </a:p>
          <a:p>
            <a:pPr lvl="1"/>
            <a:endParaRPr lang="en-US" b="1" dirty="0">
              <a:solidFill>
                <a:srgbClr val="FF0000"/>
              </a:solidFill>
            </a:endParaRPr>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p>
        </p:txBody>
      </p:sp>
      <p:pic>
        <p:nvPicPr>
          <p:cNvPr id="8" name="Picture 7"/>
          <p:cNvPicPr>
            <a:picLocks noChangeAspect="1"/>
          </p:cNvPicPr>
          <p:nvPr/>
        </p:nvPicPr>
        <p:blipFill>
          <a:blip r:embed="rId2"/>
          <a:stretch>
            <a:fillRect/>
          </a:stretch>
        </p:blipFill>
        <p:spPr>
          <a:xfrm>
            <a:off x="1517528" y="4767331"/>
            <a:ext cx="9820094" cy="1153309"/>
          </a:xfrm>
          <a:prstGeom prst="rect">
            <a:avLst/>
          </a:prstGeom>
        </p:spPr>
      </p:pic>
    </p:spTree>
    <p:extLst>
      <p:ext uri="{BB962C8B-B14F-4D97-AF65-F5344CB8AC3E}">
        <p14:creationId xmlns:p14="http://schemas.microsoft.com/office/powerpoint/2010/main" val="16436937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E325B05-D666-4DFF-9DC6-3D1F70F0503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446FC27-532E-4195-928B-09A87C3548AC}"/>
              </a:ext>
            </a:extLst>
          </p:cNvPr>
          <p:cNvSpPr>
            <a:spLocks noGrp="1"/>
          </p:cNvSpPr>
          <p:nvPr>
            <p:ph type="sldNum" sz="quarter" idx="12"/>
          </p:nvPr>
        </p:nvSpPr>
        <p:spPr/>
        <p:txBody>
          <a:bodyPr/>
          <a:lstStyle/>
          <a:p>
            <a:fld id="{401CF334-2D5C-4859-84A6-CA7E6E43FAEB}" type="slidenum">
              <a:rPr lang="en-US" smtClean="0"/>
              <a:t>17</a:t>
            </a:fld>
            <a:endParaRPr lang="en-US"/>
          </a:p>
        </p:txBody>
      </p:sp>
      <p:sp>
        <p:nvSpPr>
          <p:cNvPr id="5" name="Content Placeholder 4">
            <a:extLst>
              <a:ext uri="{FF2B5EF4-FFF2-40B4-BE49-F238E27FC236}">
                <a16:creationId xmlns:a16="http://schemas.microsoft.com/office/drawing/2014/main" id="{8F53D1CE-B278-4F88-96BF-C05C8592F6A9}"/>
              </a:ext>
            </a:extLst>
          </p:cNvPr>
          <p:cNvSpPr>
            <a:spLocks noGrp="1"/>
          </p:cNvSpPr>
          <p:nvPr>
            <p:ph idx="1"/>
          </p:nvPr>
        </p:nvSpPr>
        <p:spPr/>
        <p:txBody>
          <a:bodyPr/>
          <a:lstStyle/>
          <a:p>
            <a:r>
              <a:rPr lang="sv-SE" b="1" dirty="0"/>
              <a:t>Hệ xử lý dữ liệu (DPS-Data Processing System)</a:t>
            </a:r>
          </a:p>
          <a:p>
            <a:pPr lvl="1"/>
            <a:r>
              <a:rPr lang="vi-VN" sz="2400" dirty="0"/>
              <a:t>Xử lý các giao dịch và ghi lại những dữ liệu cho từng chức năng đặc thù.</a:t>
            </a:r>
          </a:p>
          <a:p>
            <a:pPr lvl="1"/>
            <a:r>
              <a:rPr lang="vi-VN" sz="2400" dirty="0"/>
              <a:t>Dữ liệu đưa vào được thường xuyên cập nhật. Dữ liệu đầu ra định kỳ bao gồm các tài liệu hoạt động và báo cáo.</a:t>
            </a:r>
            <a:endParaRPr lang="en-US" sz="2400" dirty="0"/>
          </a:p>
          <a:p>
            <a:r>
              <a:rPr lang="fr-FR" b="1" dirty="0" err="1"/>
              <a:t>Hệ</a:t>
            </a:r>
            <a:r>
              <a:rPr lang="fr-FR" b="1" dirty="0"/>
              <a:t> </a:t>
            </a:r>
            <a:r>
              <a:rPr lang="fr-FR" b="1" dirty="0" err="1"/>
              <a:t>thông</a:t>
            </a:r>
            <a:r>
              <a:rPr lang="fr-FR" b="1" dirty="0"/>
              <a:t> tin </a:t>
            </a:r>
            <a:r>
              <a:rPr lang="fr-FR" b="1" dirty="0" err="1"/>
              <a:t>quản</a:t>
            </a:r>
            <a:r>
              <a:rPr lang="fr-FR" b="1" dirty="0"/>
              <a:t> </a:t>
            </a:r>
            <a:r>
              <a:rPr lang="fr-FR" b="1" dirty="0" err="1"/>
              <a:t>lý</a:t>
            </a:r>
            <a:r>
              <a:rPr lang="fr-FR" b="1" dirty="0"/>
              <a:t> (MIS-Management Information System)</a:t>
            </a:r>
          </a:p>
          <a:p>
            <a:pPr lvl="1"/>
            <a:r>
              <a:rPr lang="en-US" sz="2400" dirty="0"/>
              <a:t>Đ</a:t>
            </a:r>
            <a:r>
              <a:rPr lang="vi-VN" sz="2400" dirty="0"/>
              <a:t>ược sử dụng trong các tổ chức kinh tế xã</a:t>
            </a:r>
            <a:r>
              <a:rPr lang="en-US" sz="2400" dirty="0"/>
              <a:t> </a:t>
            </a:r>
            <a:r>
              <a:rPr lang="vi-VN" sz="2400" dirty="0"/>
              <a:t>hội, </a:t>
            </a:r>
            <a:r>
              <a:rPr lang="en-US" sz="2400" dirty="0" err="1"/>
              <a:t>hệ</a:t>
            </a:r>
            <a:r>
              <a:rPr lang="en-US" sz="2400" dirty="0"/>
              <a:t> </a:t>
            </a:r>
            <a:r>
              <a:rPr lang="en-US" sz="2400" dirty="0" err="1"/>
              <a:t>thống</a:t>
            </a:r>
            <a:r>
              <a:rPr lang="en-US" sz="2400" dirty="0"/>
              <a:t> </a:t>
            </a:r>
            <a:r>
              <a:rPr lang="vi-VN" sz="2400" dirty="0"/>
              <a:t>gồm nhiều thành phần, mỗi thành phần là một hệ thống con hoàn chỉnh.</a:t>
            </a:r>
            <a:endParaRPr lang="en-US" sz="2400" dirty="0"/>
          </a:p>
          <a:p>
            <a:endParaRPr lang="en-US" dirty="0"/>
          </a:p>
        </p:txBody>
      </p:sp>
      <p:sp>
        <p:nvSpPr>
          <p:cNvPr id="6" name="Title 5">
            <a:extLst>
              <a:ext uri="{FF2B5EF4-FFF2-40B4-BE49-F238E27FC236}">
                <a16:creationId xmlns:a16="http://schemas.microsoft.com/office/drawing/2014/main" id="{BC28DA2A-5CD1-4CA8-9D00-0EF75DB8FED4}"/>
              </a:ext>
            </a:extLst>
          </p:cNvPr>
          <p:cNvSpPr>
            <a:spLocks noGrp="1"/>
          </p:cNvSpPr>
          <p:nvPr>
            <p:ph type="title"/>
          </p:nvPr>
        </p:nvSpPr>
        <p:spPr/>
        <p:txBody>
          <a:bodyPr/>
          <a:lstStyle/>
          <a:p>
            <a:r>
              <a:rPr lang="en-US" dirty="0" err="1"/>
              <a:t>Phân</a:t>
            </a:r>
            <a:r>
              <a:rPr lang="en-US" dirty="0"/>
              <a:t> </a:t>
            </a:r>
            <a:r>
              <a:rPr lang="en-US" dirty="0" err="1"/>
              <a:t>loại</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5922634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170</a:t>
            </a:fld>
            <a:endParaRPr lang="en-US"/>
          </a:p>
        </p:txBody>
      </p:sp>
      <p:sp>
        <p:nvSpPr>
          <p:cNvPr id="5" name="Content Placeholder 4"/>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tiếp</a:t>
            </a:r>
            <a:endParaRPr lang="en-US" b="1" dirty="0">
              <a:solidFill>
                <a:srgbClr val="FF0000"/>
              </a:solidFill>
            </a:endParaRPr>
          </a:p>
          <a:p>
            <a:pPr lvl="1"/>
            <a:r>
              <a:rPr lang="en-US" sz="2400" b="1" dirty="0" err="1"/>
              <a:t>Thông</a:t>
            </a:r>
            <a:r>
              <a:rPr lang="en-US" sz="2400" b="1" dirty="0"/>
              <a:t> </a:t>
            </a:r>
            <a:r>
              <a:rPr lang="en-US" sz="2400" b="1" dirty="0" err="1"/>
              <a:t>điệp</a:t>
            </a:r>
            <a:r>
              <a:rPr lang="en-US" sz="2400" b="1" dirty="0"/>
              <a:t> – Message: </a:t>
            </a:r>
            <a:r>
              <a:rPr lang="en-US" sz="2400" dirty="0" err="1"/>
              <a:t>hiển</a:t>
            </a:r>
            <a:r>
              <a:rPr lang="en-US" sz="2400" dirty="0"/>
              <a:t> </a:t>
            </a:r>
            <a:r>
              <a:rPr lang="en-US" sz="2400" dirty="0" err="1"/>
              <a:t>thị</a:t>
            </a:r>
            <a:r>
              <a:rPr lang="en-US" sz="2400" dirty="0"/>
              <a:t> </a:t>
            </a:r>
            <a:r>
              <a:rPr lang="en-US" sz="2400" dirty="0" err="1"/>
              <a:t>dưới</a:t>
            </a:r>
            <a:r>
              <a:rPr lang="en-US" sz="2400" dirty="0"/>
              <a:t> </a:t>
            </a:r>
            <a:r>
              <a:rPr lang="en-US" sz="2400" dirty="0" err="1"/>
              <a:t>dạng</a:t>
            </a:r>
            <a:r>
              <a:rPr lang="en-US" sz="2400" dirty="0"/>
              <a:t> </a:t>
            </a:r>
            <a:r>
              <a:rPr lang="en-US" sz="2400" dirty="0" err="1"/>
              <a:t>một</a:t>
            </a:r>
            <a:r>
              <a:rPr lang="en-US" sz="2400" dirty="0"/>
              <a:t> </a:t>
            </a:r>
            <a:r>
              <a:rPr lang="en-US" sz="2400" b="1" dirty="0"/>
              <a:t>line</a:t>
            </a:r>
            <a:r>
              <a:rPr lang="en-US" sz="2400" dirty="0"/>
              <a:t> </a:t>
            </a:r>
            <a:r>
              <a:rPr lang="en-US" sz="2400" dirty="0" err="1"/>
              <a:t>có</a:t>
            </a:r>
            <a:r>
              <a:rPr lang="en-US" sz="2400" dirty="0"/>
              <a:t> </a:t>
            </a:r>
            <a:r>
              <a:rPr lang="en-US" sz="2400" b="1" i="1" dirty="0" err="1"/>
              <a:t>biểu</a:t>
            </a:r>
            <a:r>
              <a:rPr lang="en-US" sz="2400" b="1" i="1" dirty="0"/>
              <a:t> </a:t>
            </a:r>
            <a:r>
              <a:rPr lang="en-US" sz="2400" b="1" i="1" dirty="0" err="1"/>
              <a:t>thức</a:t>
            </a:r>
            <a:r>
              <a:rPr lang="en-US" sz="2400" b="1" i="1" dirty="0"/>
              <a:t> </a:t>
            </a:r>
            <a:r>
              <a:rPr lang="en-US" sz="2400" b="1" i="1" dirty="0" err="1"/>
              <a:t>tuần</a:t>
            </a:r>
            <a:r>
              <a:rPr lang="en-US" sz="2400" b="1" i="1" dirty="0"/>
              <a:t> </a:t>
            </a:r>
            <a:r>
              <a:rPr lang="en-US" sz="2400" b="1" i="1" dirty="0" err="1"/>
              <a:t>tự</a:t>
            </a:r>
            <a:r>
              <a:rPr lang="en-US" sz="2400" dirty="0"/>
              <a:t> </a:t>
            </a:r>
            <a:r>
              <a:rPr lang="en-US" sz="2400" dirty="0" err="1"/>
              <a:t>và</a:t>
            </a:r>
            <a:r>
              <a:rPr lang="en-US" sz="2400" dirty="0"/>
              <a:t> </a:t>
            </a:r>
            <a:r>
              <a:rPr lang="en-US" sz="2400" dirty="0" err="1"/>
              <a:t>mũi</a:t>
            </a:r>
            <a:r>
              <a:rPr lang="en-US" sz="2400" dirty="0"/>
              <a:t> </a:t>
            </a:r>
            <a:r>
              <a:rPr lang="en-US" sz="2400" dirty="0" err="1"/>
              <a:t>tên</a:t>
            </a:r>
            <a:r>
              <a:rPr lang="en-US" sz="2400" dirty="0"/>
              <a:t> </a:t>
            </a:r>
            <a:r>
              <a:rPr lang="en-US" sz="2400" dirty="0" err="1"/>
              <a:t>phía</a:t>
            </a:r>
            <a:r>
              <a:rPr lang="en-US" sz="2400" dirty="0"/>
              <a:t> </a:t>
            </a:r>
            <a:r>
              <a:rPr lang="en-US" sz="2400" dirty="0" err="1"/>
              <a:t>trên</a:t>
            </a:r>
            <a:r>
              <a:rPr lang="en-US" sz="2400" dirty="0"/>
              <a:t> </a:t>
            </a:r>
            <a:r>
              <a:rPr lang="en-US" sz="2400" b="1" dirty="0"/>
              <a:t>line</a:t>
            </a:r>
            <a:r>
              <a:rPr lang="en-US" sz="2400" dirty="0"/>
              <a:t>. </a:t>
            </a:r>
            <a:r>
              <a:rPr lang="en-US" sz="2400" dirty="0" err="1"/>
              <a:t>Mũi</a:t>
            </a:r>
            <a:r>
              <a:rPr lang="en-US" sz="2400" dirty="0"/>
              <a:t> </a:t>
            </a:r>
            <a:r>
              <a:rPr lang="en-US" sz="2400" dirty="0" err="1"/>
              <a:t>tên</a:t>
            </a:r>
            <a:r>
              <a:rPr lang="en-US" sz="2400" dirty="0"/>
              <a:t> </a:t>
            </a:r>
            <a:r>
              <a:rPr lang="en-US" sz="2400" dirty="0" err="1"/>
              <a:t>chỉ</a:t>
            </a:r>
            <a:r>
              <a:rPr lang="en-US" sz="2400" dirty="0"/>
              <a:t> </a:t>
            </a:r>
            <a:r>
              <a:rPr lang="en-US" sz="2400" dirty="0" err="1"/>
              <a:t>hướng</a:t>
            </a:r>
            <a:r>
              <a:rPr lang="en-US" sz="2400" dirty="0"/>
              <a:t> </a:t>
            </a:r>
            <a:r>
              <a:rPr lang="en-US" sz="2400" dirty="0" err="1"/>
              <a:t>giao</a:t>
            </a:r>
            <a:r>
              <a:rPr lang="en-US" sz="2400" dirty="0"/>
              <a:t> </a:t>
            </a:r>
            <a:r>
              <a:rPr lang="en-US" sz="2400" dirty="0" err="1"/>
              <a:t>tiếp</a:t>
            </a:r>
            <a:r>
              <a:rPr lang="en-US" sz="2400" dirty="0"/>
              <a:t>. </a:t>
            </a:r>
          </a:p>
          <a:p>
            <a:pPr lvl="1"/>
            <a:r>
              <a:rPr lang="en-US" dirty="0" err="1"/>
              <a:t>Ví</a:t>
            </a:r>
            <a:r>
              <a:rPr lang="en-US" dirty="0"/>
              <a:t> </a:t>
            </a:r>
            <a:r>
              <a:rPr lang="en-US" dirty="0" err="1"/>
              <a:t>dụ</a:t>
            </a:r>
            <a:r>
              <a:rPr lang="en-US" dirty="0"/>
              <a:t>: </a:t>
            </a:r>
          </a:p>
          <a:p>
            <a:pPr lvl="1"/>
            <a:endParaRPr lang="en-US" b="1" dirty="0"/>
          </a:p>
          <a:p>
            <a:endParaRPr lang="en-US" dirty="0"/>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p>
        </p:txBody>
      </p:sp>
      <p:pic>
        <p:nvPicPr>
          <p:cNvPr id="7" name="Picture 6"/>
          <p:cNvPicPr>
            <a:picLocks noChangeAspect="1"/>
          </p:cNvPicPr>
          <p:nvPr/>
        </p:nvPicPr>
        <p:blipFill>
          <a:blip r:embed="rId2"/>
          <a:stretch>
            <a:fillRect/>
          </a:stretch>
        </p:blipFill>
        <p:spPr>
          <a:xfrm>
            <a:off x="2797029" y="3650498"/>
            <a:ext cx="4593266" cy="1457597"/>
          </a:xfrm>
          <a:prstGeom prst="rect">
            <a:avLst/>
          </a:prstGeom>
        </p:spPr>
      </p:pic>
    </p:spTree>
    <p:extLst>
      <p:ext uri="{BB962C8B-B14F-4D97-AF65-F5344CB8AC3E}">
        <p14:creationId xmlns:p14="http://schemas.microsoft.com/office/powerpoint/2010/main" val="904433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171</a:t>
            </a:fld>
            <a:endParaRPr lang="en-US"/>
          </a:p>
        </p:txBody>
      </p:sp>
      <p:sp>
        <p:nvSpPr>
          <p:cNvPr id="5" name="Content Placeholder 4"/>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tiếp</a:t>
            </a:r>
            <a:endParaRPr lang="en-US" b="1" dirty="0">
              <a:solidFill>
                <a:srgbClr val="FF0000"/>
              </a:solidFill>
            </a:endParaRPr>
          </a:p>
          <a:p>
            <a:pPr lvl="1"/>
            <a:r>
              <a:rPr lang="en-US" sz="2400" b="1" i="1" dirty="0" err="1"/>
              <a:t>Biểu</a:t>
            </a:r>
            <a:r>
              <a:rPr lang="en-US" sz="2400" b="1" i="1" dirty="0"/>
              <a:t> </a:t>
            </a:r>
            <a:r>
              <a:rPr lang="en-US" sz="2400" b="1" i="1" dirty="0" err="1"/>
              <a:t>thức</a:t>
            </a:r>
            <a:r>
              <a:rPr lang="en-US" sz="2400" b="1" i="1" dirty="0"/>
              <a:t> </a:t>
            </a:r>
            <a:r>
              <a:rPr lang="en-US" sz="2400" b="1" i="1" dirty="0" err="1"/>
              <a:t>tuần</a:t>
            </a:r>
            <a:r>
              <a:rPr lang="en-US" sz="2400" b="1" i="1" dirty="0"/>
              <a:t> </a:t>
            </a:r>
            <a:r>
              <a:rPr lang="en-US" sz="2400" b="1" i="1" dirty="0" err="1"/>
              <a:t>tự</a:t>
            </a:r>
            <a:r>
              <a:rPr lang="en-US" sz="2400" dirty="0"/>
              <a:t> </a:t>
            </a:r>
            <a:r>
              <a:rPr lang="en-US" sz="2400" dirty="0" err="1"/>
              <a:t>là</a:t>
            </a:r>
            <a:r>
              <a:rPr lang="en-US" sz="2400" dirty="0"/>
              <a:t> </a:t>
            </a:r>
            <a:r>
              <a:rPr lang="en-US" sz="2400" dirty="0" err="1"/>
              <a:t>một</a:t>
            </a:r>
            <a:r>
              <a:rPr lang="en-US" sz="2400" dirty="0"/>
              <a:t> </a:t>
            </a:r>
            <a:r>
              <a:rPr lang="en-US" sz="2400" dirty="0" err="1"/>
              <a:t>danh</a:t>
            </a:r>
            <a:r>
              <a:rPr lang="en-US" sz="2400" dirty="0"/>
              <a:t> </a:t>
            </a:r>
            <a:r>
              <a:rPr lang="en-US" sz="2400" dirty="0" err="1"/>
              <a:t>sách</a:t>
            </a:r>
            <a:r>
              <a:rPr lang="en-US" sz="2400" dirty="0"/>
              <a:t> </a:t>
            </a:r>
            <a:r>
              <a:rPr lang="en-US" sz="2400" dirty="0" err="1"/>
              <a:t>được</a:t>
            </a:r>
            <a:r>
              <a:rPr lang="en-US" sz="2400" dirty="0"/>
              <a:t> </a:t>
            </a:r>
            <a:r>
              <a:rPr lang="en-US" sz="2400" dirty="0" err="1"/>
              <a:t>phân</a:t>
            </a:r>
            <a:r>
              <a:rPr lang="en-US" sz="2400" dirty="0"/>
              <a:t> </a:t>
            </a:r>
            <a:r>
              <a:rPr lang="en-US" sz="2400" dirty="0" err="1"/>
              <a:t>tách</a:t>
            </a:r>
            <a:r>
              <a:rPr lang="en-US" sz="2400" dirty="0"/>
              <a:t> </a:t>
            </a:r>
            <a:r>
              <a:rPr lang="en-US" sz="2400" dirty="0" err="1"/>
              <a:t>bằng</a:t>
            </a:r>
            <a:r>
              <a:rPr lang="en-US" sz="2400" dirty="0"/>
              <a:t> </a:t>
            </a:r>
            <a:r>
              <a:rPr lang="en-US" sz="2400" dirty="0" err="1"/>
              <a:t>dấu</a:t>
            </a:r>
            <a:r>
              <a:rPr lang="en-US" sz="2400" dirty="0"/>
              <a:t> </a:t>
            </a:r>
            <a:r>
              <a:rPr lang="en-US" sz="2400" dirty="0" err="1"/>
              <a:t>chấm</a:t>
            </a:r>
            <a:r>
              <a:rPr lang="en-US" sz="2400" dirty="0"/>
              <a:t> </a:t>
            </a:r>
            <a:r>
              <a:rPr lang="en-US" sz="2400" dirty="0" err="1"/>
              <a:t>của</a:t>
            </a:r>
            <a:r>
              <a:rPr lang="en-US" sz="2400" dirty="0"/>
              <a:t> </a:t>
            </a:r>
            <a:r>
              <a:rPr lang="en-US" sz="2400" dirty="0" err="1"/>
              <a:t>các</a:t>
            </a:r>
            <a:r>
              <a:rPr lang="en-US" sz="2400" dirty="0"/>
              <a:t> </a:t>
            </a:r>
            <a:r>
              <a:rPr lang="en-US" sz="2400" dirty="0" err="1"/>
              <a:t>thuật</a:t>
            </a:r>
            <a:r>
              <a:rPr lang="en-US" sz="2400" dirty="0"/>
              <a:t> </a:t>
            </a:r>
            <a:r>
              <a:rPr lang="en-US" sz="2400" dirty="0" err="1"/>
              <a:t>ngữ</a:t>
            </a:r>
            <a:r>
              <a:rPr lang="en-US" sz="2400" dirty="0"/>
              <a:t> </a:t>
            </a:r>
            <a:r>
              <a:rPr lang="en-US" sz="2400" dirty="0" err="1"/>
              <a:t>trình</a:t>
            </a:r>
            <a:r>
              <a:rPr lang="en-US" sz="2400" dirty="0"/>
              <a:t> </a:t>
            </a:r>
            <a:r>
              <a:rPr lang="en-US" sz="2400" dirty="0" err="1"/>
              <a:t>tự</a:t>
            </a:r>
            <a:r>
              <a:rPr lang="en-US" sz="2400" dirty="0"/>
              <a:t> </a:t>
            </a:r>
            <a:r>
              <a:rPr lang="en-US" sz="2400" dirty="0" err="1"/>
              <a:t>theo</a:t>
            </a:r>
            <a:r>
              <a:rPr lang="en-US" sz="2400" dirty="0"/>
              <a:t> </a:t>
            </a:r>
            <a:r>
              <a:rPr lang="en-US" sz="2400" dirty="0" err="1"/>
              <a:t>sau</a:t>
            </a:r>
            <a:r>
              <a:rPr lang="en-US" sz="2400" dirty="0"/>
              <a:t> </a:t>
            </a:r>
            <a:r>
              <a:rPr lang="en-US" sz="2400" dirty="0" err="1"/>
              <a:t>là</a:t>
            </a:r>
            <a:r>
              <a:rPr lang="en-US" sz="2400" dirty="0"/>
              <a:t> </a:t>
            </a:r>
            <a:r>
              <a:rPr lang="en-US" sz="2400" dirty="0" err="1"/>
              <a:t>dấu</a:t>
            </a:r>
            <a:r>
              <a:rPr lang="en-US" sz="2400" dirty="0"/>
              <a:t> </a:t>
            </a:r>
            <a:r>
              <a:rPr lang="en-US" sz="2400" dirty="0" err="1"/>
              <a:t>hai</a:t>
            </a:r>
            <a:r>
              <a:rPr lang="en-US" sz="2400" dirty="0"/>
              <a:t> </a:t>
            </a:r>
            <a:r>
              <a:rPr lang="en-US" sz="2400" dirty="0" err="1"/>
              <a:t>chấm</a:t>
            </a:r>
            <a:r>
              <a:rPr lang="en-US" sz="2400" dirty="0"/>
              <a:t> (":") </a:t>
            </a:r>
            <a:r>
              <a:rPr lang="en-US" sz="2400" dirty="0" err="1"/>
              <a:t>và</a:t>
            </a:r>
            <a:r>
              <a:rPr lang="en-US" sz="2400" dirty="0"/>
              <a:t> </a:t>
            </a:r>
            <a:r>
              <a:rPr lang="en-US" sz="2400" dirty="0" err="1"/>
              <a:t>tên</a:t>
            </a:r>
            <a:r>
              <a:rPr lang="en-US" sz="2400" dirty="0"/>
              <a:t> </a:t>
            </a:r>
            <a:r>
              <a:rPr lang="en-US" sz="2400" dirty="0" err="1"/>
              <a:t>thông</a:t>
            </a:r>
            <a:r>
              <a:rPr lang="en-US" sz="2400" dirty="0"/>
              <a:t> </a:t>
            </a:r>
            <a:r>
              <a:rPr lang="en-US" sz="2400" dirty="0" err="1"/>
              <a:t>báo</a:t>
            </a:r>
            <a:endParaRPr lang="vi-VN" sz="2400" dirty="0"/>
          </a:p>
          <a:p>
            <a:pPr marL="731520" lvl="2" indent="0">
              <a:buNone/>
            </a:pPr>
            <a:r>
              <a:rPr lang="en-US" b="1" i="1" dirty="0"/>
              <a:t>sequence-expression</a:t>
            </a:r>
            <a:r>
              <a:rPr lang="en-US" dirty="0"/>
              <a:t>: = sequence</a:t>
            </a:r>
            <a:r>
              <a:rPr lang="en-US" b="1" i="1" dirty="0"/>
              <a:t>-term</a:t>
            </a:r>
            <a:r>
              <a:rPr lang="en-US" dirty="0"/>
              <a:t> ’.’. ..  ':' </a:t>
            </a:r>
            <a:r>
              <a:rPr lang="en-US" b="1" i="1" dirty="0"/>
              <a:t>message-name</a:t>
            </a:r>
            <a:endParaRPr lang="vi-VN" dirty="0"/>
          </a:p>
          <a:p>
            <a:pPr marL="731520" lvl="2" indent="0">
              <a:buNone/>
            </a:pPr>
            <a:r>
              <a:rPr lang="en-US" b="1" i="1" dirty="0"/>
              <a:t>sequence-term:: =  [ integer [ name ] ]  [ recurrence]</a:t>
            </a:r>
            <a:endParaRPr lang="vi-VN" dirty="0"/>
          </a:p>
          <a:p>
            <a:pPr lvl="2"/>
            <a:endParaRPr lang="en-US" sz="2800" b="1" dirty="0"/>
          </a:p>
          <a:p>
            <a:endParaRPr lang="en-US" dirty="0"/>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p>
        </p:txBody>
      </p:sp>
    </p:spTree>
    <p:extLst>
      <p:ext uri="{BB962C8B-B14F-4D97-AF65-F5344CB8AC3E}">
        <p14:creationId xmlns:p14="http://schemas.microsoft.com/office/powerpoint/2010/main" val="203348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172</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Một </a:t>
            </a:r>
            <a:r>
              <a:rPr lang="en-US" b="1" dirty="0"/>
              <a:t>Instance A</a:t>
            </a:r>
            <a:r>
              <a:rPr lang="en-US" dirty="0"/>
              <a:t> </a:t>
            </a:r>
            <a:r>
              <a:rPr lang="en-US" dirty="0" err="1"/>
              <a:t>gửi</a:t>
            </a:r>
            <a:r>
              <a:rPr lang="en-US" dirty="0"/>
              <a:t> </a:t>
            </a:r>
            <a:r>
              <a:rPr lang="en-US" dirty="0" err="1"/>
              <a:t>thông</a:t>
            </a:r>
            <a:r>
              <a:rPr lang="en-US" dirty="0"/>
              <a:t> </a:t>
            </a:r>
            <a:r>
              <a:rPr lang="en-US" dirty="0" err="1"/>
              <a:t>điệp</a:t>
            </a:r>
            <a:r>
              <a:rPr lang="en-US" dirty="0"/>
              <a:t> </a:t>
            </a:r>
            <a:r>
              <a:rPr lang="en-US" b="1" dirty="0"/>
              <a:t>draw ()</a:t>
            </a:r>
            <a:r>
              <a:rPr lang="en-US" dirty="0"/>
              <a:t> </a:t>
            </a:r>
            <a:r>
              <a:rPr lang="en-US" dirty="0" err="1"/>
              <a:t>cho</a:t>
            </a:r>
            <a:r>
              <a:rPr lang="en-US" dirty="0"/>
              <a:t> </a:t>
            </a:r>
            <a:r>
              <a:rPr lang="en-US" b="1" dirty="0"/>
              <a:t>instance B</a:t>
            </a:r>
            <a:r>
              <a:rPr lang="en-US" dirty="0"/>
              <a:t>, </a:t>
            </a:r>
            <a:r>
              <a:rPr lang="en-US" dirty="0" err="1"/>
              <a:t>và</a:t>
            </a:r>
            <a:r>
              <a:rPr lang="en-US" dirty="0"/>
              <a:t> B </a:t>
            </a:r>
            <a:r>
              <a:rPr lang="en-US" dirty="0" err="1"/>
              <a:t>gửi</a:t>
            </a:r>
            <a:r>
              <a:rPr lang="en-US" dirty="0"/>
              <a:t> </a:t>
            </a:r>
            <a:r>
              <a:rPr lang="en-US" dirty="0" err="1"/>
              <a:t>thông</a:t>
            </a:r>
            <a:r>
              <a:rPr lang="en-US" dirty="0"/>
              <a:t> </a:t>
            </a:r>
            <a:r>
              <a:rPr lang="en-US" dirty="0" err="1"/>
              <a:t>điệp</a:t>
            </a:r>
            <a:r>
              <a:rPr lang="en-US" dirty="0"/>
              <a:t> paint</a:t>
            </a:r>
            <a:r>
              <a:rPr lang="en-US" b="1" dirty="0"/>
              <a:t> ()</a:t>
            </a:r>
            <a:r>
              <a:rPr lang="en-US" dirty="0"/>
              <a:t> </a:t>
            </a:r>
            <a:r>
              <a:rPr lang="en-US" dirty="0" err="1"/>
              <a:t>cho</a:t>
            </a:r>
            <a:r>
              <a:rPr lang="en-US" dirty="0"/>
              <a:t> </a:t>
            </a:r>
            <a:r>
              <a:rPr lang="en-US" b="1" dirty="0"/>
              <a:t>C</a:t>
            </a:r>
            <a:endParaRPr lang="en-US" dirty="0"/>
          </a:p>
          <a:p>
            <a:endParaRPr lang="en-US" dirty="0"/>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endParaRPr lang="en-US" sz="3600" dirty="0"/>
          </a:p>
        </p:txBody>
      </p:sp>
      <p:pic>
        <p:nvPicPr>
          <p:cNvPr id="7" name="Picture 6"/>
          <p:cNvPicPr>
            <a:picLocks noChangeAspect="1"/>
          </p:cNvPicPr>
          <p:nvPr/>
        </p:nvPicPr>
        <p:blipFill>
          <a:blip r:embed="rId2"/>
          <a:stretch>
            <a:fillRect/>
          </a:stretch>
        </p:blipFill>
        <p:spPr>
          <a:xfrm>
            <a:off x="3687114" y="2897371"/>
            <a:ext cx="4208171" cy="2723656"/>
          </a:xfrm>
          <a:prstGeom prst="rect">
            <a:avLst/>
          </a:prstGeom>
        </p:spPr>
      </p:pic>
    </p:spTree>
    <p:extLst>
      <p:ext uri="{BB962C8B-B14F-4D97-AF65-F5344CB8AC3E}">
        <p14:creationId xmlns:p14="http://schemas.microsoft.com/office/powerpoint/2010/main" val="18104740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173</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Một </a:t>
            </a:r>
            <a:r>
              <a:rPr lang="en-US" b="1" dirty="0"/>
              <a:t>Instance A</a:t>
            </a:r>
            <a:r>
              <a:rPr lang="en-US" dirty="0"/>
              <a:t> </a:t>
            </a:r>
            <a:r>
              <a:rPr lang="en-US" dirty="0" err="1"/>
              <a:t>gửi</a:t>
            </a:r>
            <a:r>
              <a:rPr lang="en-US" dirty="0"/>
              <a:t> </a:t>
            </a:r>
            <a:r>
              <a:rPr lang="en-US" dirty="0" err="1"/>
              <a:t>thông</a:t>
            </a:r>
            <a:r>
              <a:rPr lang="en-US" dirty="0"/>
              <a:t> </a:t>
            </a:r>
            <a:r>
              <a:rPr lang="en-US" dirty="0" err="1"/>
              <a:t>điệp</a:t>
            </a:r>
            <a:r>
              <a:rPr lang="en-US" dirty="0"/>
              <a:t> </a:t>
            </a:r>
            <a:r>
              <a:rPr lang="en-US" b="1" dirty="0"/>
              <a:t>draw ()</a:t>
            </a:r>
            <a:r>
              <a:rPr lang="en-US" dirty="0"/>
              <a:t> </a:t>
            </a:r>
            <a:r>
              <a:rPr lang="en-US" dirty="0" err="1"/>
              <a:t>cho</a:t>
            </a:r>
            <a:r>
              <a:rPr lang="en-US" dirty="0"/>
              <a:t> </a:t>
            </a:r>
            <a:r>
              <a:rPr lang="en-US" dirty="0" err="1"/>
              <a:t>đồng</a:t>
            </a:r>
            <a:r>
              <a:rPr lang="en-US" dirty="0"/>
              <a:t> </a:t>
            </a:r>
            <a:r>
              <a:rPr lang="en-US" dirty="0" err="1"/>
              <a:t>thời</a:t>
            </a:r>
            <a:r>
              <a:rPr lang="en-US" dirty="0"/>
              <a:t> </a:t>
            </a:r>
            <a:r>
              <a:rPr lang="en-US" dirty="0" err="1"/>
              <a:t>hai</a:t>
            </a:r>
            <a:r>
              <a:rPr lang="en-US" dirty="0"/>
              <a:t> instance B </a:t>
            </a:r>
            <a:r>
              <a:rPr lang="en-US" dirty="0" err="1"/>
              <a:t>và</a:t>
            </a:r>
            <a:r>
              <a:rPr lang="en-US" dirty="0"/>
              <a:t> C</a:t>
            </a:r>
          </a:p>
          <a:p>
            <a:endParaRPr lang="en-US" dirty="0"/>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endParaRPr lang="en-US" sz="3600" dirty="0"/>
          </a:p>
        </p:txBody>
      </p:sp>
      <p:pic>
        <p:nvPicPr>
          <p:cNvPr id="8" name="Picture 7"/>
          <p:cNvPicPr>
            <a:picLocks noChangeAspect="1"/>
          </p:cNvPicPr>
          <p:nvPr/>
        </p:nvPicPr>
        <p:blipFill>
          <a:blip r:embed="rId2"/>
          <a:stretch>
            <a:fillRect/>
          </a:stretch>
        </p:blipFill>
        <p:spPr>
          <a:xfrm>
            <a:off x="4040921" y="2780168"/>
            <a:ext cx="3985479" cy="2467201"/>
          </a:xfrm>
          <a:prstGeom prst="rect">
            <a:avLst/>
          </a:prstGeom>
        </p:spPr>
      </p:pic>
    </p:spTree>
    <p:extLst>
      <p:ext uri="{BB962C8B-B14F-4D97-AF65-F5344CB8AC3E}">
        <p14:creationId xmlns:p14="http://schemas.microsoft.com/office/powerpoint/2010/main" val="1271885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174</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r>
              <a:rPr lang="en-US" dirty="0" err="1"/>
              <a:t>một</a:t>
            </a:r>
            <a:r>
              <a:rPr lang="en-US" dirty="0"/>
              <a:t> </a:t>
            </a:r>
            <a:r>
              <a:rPr lang="en-US" dirty="0" err="1"/>
              <a:t>sơ</a:t>
            </a:r>
            <a:r>
              <a:rPr lang="en-US" dirty="0"/>
              <a:t> </a:t>
            </a:r>
            <a:r>
              <a:rPr lang="en-US" dirty="0" err="1"/>
              <a:t>đồ</a:t>
            </a:r>
            <a:r>
              <a:rPr lang="en-US" dirty="0"/>
              <a:t> Collaboration </a:t>
            </a:r>
            <a:r>
              <a:rPr lang="en-US" dirty="0" err="1"/>
              <a:t>biểu</a:t>
            </a:r>
            <a:r>
              <a:rPr lang="en-US" dirty="0"/>
              <a:t> </a:t>
            </a:r>
            <a:r>
              <a:rPr lang="en-US" dirty="0" err="1"/>
              <a:t>diễn</a:t>
            </a:r>
            <a:r>
              <a:rPr lang="en-US" dirty="0"/>
              <a:t> </a:t>
            </a:r>
            <a:r>
              <a:rPr lang="en-US" dirty="0" err="1"/>
              <a:t>hoạt</a:t>
            </a:r>
            <a:r>
              <a:rPr lang="en-US" dirty="0"/>
              <a:t> </a:t>
            </a:r>
            <a:r>
              <a:rPr lang="en-US" dirty="0" err="1"/>
              <a:t>động</a:t>
            </a:r>
            <a:r>
              <a:rPr lang="en-US" dirty="0"/>
              <a:t> </a:t>
            </a:r>
            <a:r>
              <a:rPr lang="en-US" dirty="0" err="1"/>
              <a:t>rút</a:t>
            </a:r>
            <a:r>
              <a:rPr lang="en-US" dirty="0"/>
              <a:t> </a:t>
            </a:r>
            <a:r>
              <a:rPr lang="en-US" dirty="0" err="1"/>
              <a:t>tiền</a:t>
            </a:r>
            <a:r>
              <a:rPr lang="en-US" dirty="0"/>
              <a:t> </a:t>
            </a:r>
            <a:r>
              <a:rPr lang="en-US" dirty="0" err="1"/>
              <a:t>từ</a:t>
            </a:r>
            <a:r>
              <a:rPr lang="en-US" dirty="0"/>
              <a:t> ATM</a:t>
            </a:r>
            <a:endParaRPr lang="vi-VN" dirty="0"/>
          </a:p>
          <a:p>
            <a:endParaRPr lang="en-US" dirty="0"/>
          </a:p>
        </p:txBody>
      </p:sp>
      <p:sp>
        <p:nvSpPr>
          <p:cNvPr id="6" name="Title 5"/>
          <p:cNvSpPr>
            <a:spLocks noGrp="1"/>
          </p:cNvSpPr>
          <p:nvPr>
            <p:ph type="title"/>
          </p:nvPr>
        </p:nvSpPr>
        <p:spPr/>
        <p:txBody>
          <a:bodyPr>
            <a:noAutofit/>
          </a:bodyPr>
          <a:lstStyle/>
          <a:p>
            <a:r>
              <a:rPr lang="en-US" sz="4000" dirty="0" err="1"/>
              <a:t>Sơ</a:t>
            </a:r>
            <a:r>
              <a:rPr lang="en-US" sz="4000" dirty="0"/>
              <a:t> </a:t>
            </a:r>
            <a:r>
              <a:rPr lang="en-US" sz="4000" dirty="0" err="1"/>
              <a:t>đồ</a:t>
            </a:r>
            <a:r>
              <a:rPr lang="en-US" sz="4000" dirty="0"/>
              <a:t> </a:t>
            </a:r>
            <a:r>
              <a:rPr lang="en-US" sz="4000" dirty="0" err="1"/>
              <a:t>giao</a:t>
            </a:r>
            <a:r>
              <a:rPr lang="en-US" sz="4000" dirty="0"/>
              <a:t> </a:t>
            </a:r>
            <a:r>
              <a:rPr lang="en-US" sz="4000" dirty="0" err="1"/>
              <a:t>tiếp</a:t>
            </a:r>
            <a:r>
              <a:rPr lang="en-US" sz="4000" dirty="0"/>
              <a:t> - Communication Diagram</a:t>
            </a:r>
            <a:endParaRPr lang="en-US" sz="3600" dirty="0"/>
          </a:p>
        </p:txBody>
      </p:sp>
      <p:pic>
        <p:nvPicPr>
          <p:cNvPr id="9" name="Picture 8"/>
          <p:cNvPicPr>
            <a:picLocks noChangeAspect="1"/>
          </p:cNvPicPr>
          <p:nvPr/>
        </p:nvPicPr>
        <p:blipFill>
          <a:blip r:embed="rId2"/>
          <a:stretch>
            <a:fillRect/>
          </a:stretch>
        </p:blipFill>
        <p:spPr>
          <a:xfrm>
            <a:off x="2314004" y="2325131"/>
            <a:ext cx="6954392" cy="3872194"/>
          </a:xfrm>
          <a:prstGeom prst="rect">
            <a:avLst/>
          </a:prstGeom>
        </p:spPr>
      </p:pic>
    </p:spTree>
    <p:extLst>
      <p:ext uri="{BB962C8B-B14F-4D97-AF65-F5344CB8AC3E}">
        <p14:creationId xmlns:p14="http://schemas.microsoft.com/office/powerpoint/2010/main" val="14528545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175</a:t>
            </a:fld>
            <a:endParaRPr lang="en-US"/>
          </a:p>
        </p:txBody>
      </p:sp>
      <p:sp>
        <p:nvSpPr>
          <p:cNvPr id="5" name="Content Placeholder 4"/>
          <p:cNvSpPr>
            <a:spLocks noGrp="1"/>
          </p:cNvSpPr>
          <p:nvPr>
            <p:ph idx="1"/>
          </p:nvPr>
        </p:nvSpPr>
        <p:spPr/>
        <p:txBody>
          <a:bodyPr/>
          <a:lstStyle/>
          <a:p>
            <a:r>
              <a:rPr lang="en-US" dirty="0"/>
              <a:t>Cả </a:t>
            </a:r>
            <a:r>
              <a:rPr lang="en-US" dirty="0" err="1"/>
              <a:t>hai</a:t>
            </a:r>
            <a:r>
              <a:rPr lang="en-US" dirty="0"/>
              <a:t> </a:t>
            </a:r>
            <a:r>
              <a:rPr lang="en-US" dirty="0" err="1"/>
              <a:t>sơ</a:t>
            </a:r>
            <a:r>
              <a:rPr lang="en-US" dirty="0"/>
              <a:t> </a:t>
            </a:r>
            <a:r>
              <a:rPr lang="en-US" dirty="0" err="1"/>
              <a:t>đồ</a:t>
            </a:r>
            <a:r>
              <a:rPr lang="en-US" dirty="0"/>
              <a:t> </a:t>
            </a:r>
            <a:r>
              <a:rPr lang="en-US" dirty="0" err="1"/>
              <a:t>đều</a:t>
            </a:r>
            <a:r>
              <a:rPr lang="en-US" dirty="0"/>
              <a:t> </a:t>
            </a:r>
            <a:r>
              <a:rPr lang="en-US" dirty="0" err="1"/>
              <a:t>cung</a:t>
            </a:r>
            <a:r>
              <a:rPr lang="en-US" dirty="0"/>
              <a:t> </a:t>
            </a:r>
            <a:r>
              <a:rPr lang="en-US" dirty="0" err="1"/>
              <a:t>cấp</a:t>
            </a:r>
            <a:r>
              <a:rPr lang="en-US" dirty="0"/>
              <a:t> </a:t>
            </a:r>
            <a:r>
              <a:rPr lang="en-US" dirty="0" err="1"/>
              <a:t>cùng</a:t>
            </a:r>
            <a:r>
              <a:rPr lang="en-US" dirty="0"/>
              <a:t> </a:t>
            </a:r>
            <a:r>
              <a:rPr lang="en-US" dirty="0" err="1"/>
              <a:t>một</a:t>
            </a:r>
            <a:r>
              <a:rPr lang="en-US" dirty="0"/>
              <a:t> </a:t>
            </a:r>
            <a:r>
              <a:rPr lang="en-US" dirty="0" err="1"/>
              <a:t>thông</a:t>
            </a:r>
            <a:r>
              <a:rPr lang="en-US" dirty="0"/>
              <a:t> tin, </a:t>
            </a:r>
            <a:r>
              <a:rPr lang="en-US" dirty="0" err="1"/>
              <a:t>nhưng</a:t>
            </a:r>
            <a:endParaRPr lang="en-US" dirty="0"/>
          </a:p>
          <a:p>
            <a:pPr lvl="1"/>
            <a:r>
              <a:rPr lang="en-US" b="1" i="1" dirty="0" err="1"/>
              <a:t>Sơ</a:t>
            </a:r>
            <a:r>
              <a:rPr lang="en-US" b="1" i="1" dirty="0"/>
              <a:t> </a:t>
            </a:r>
            <a:r>
              <a:rPr lang="en-US" b="1" i="1" dirty="0" err="1"/>
              <a:t>đồ</a:t>
            </a:r>
            <a:r>
              <a:rPr lang="en-US" b="1" i="1" dirty="0"/>
              <a:t> </a:t>
            </a:r>
            <a:r>
              <a:rPr lang="en-US" b="1" i="1" dirty="0" err="1"/>
              <a:t>tuần</a:t>
            </a:r>
            <a:r>
              <a:rPr lang="en-US" b="1" i="1" dirty="0"/>
              <a:t> </a:t>
            </a:r>
            <a:r>
              <a:rPr lang="en-US" b="1" i="1" dirty="0" err="1"/>
              <a:t>tự</a:t>
            </a:r>
            <a:r>
              <a:rPr lang="en-US" dirty="0"/>
              <a:t> </a:t>
            </a:r>
            <a:r>
              <a:rPr lang="en-US" dirty="0" err="1"/>
              <a:t>nhấn</a:t>
            </a:r>
            <a:r>
              <a:rPr lang="en-US" dirty="0"/>
              <a:t> </a:t>
            </a:r>
            <a:r>
              <a:rPr lang="en-US" dirty="0" err="1"/>
              <a:t>mạnh</a:t>
            </a:r>
            <a:r>
              <a:rPr lang="en-US" dirty="0"/>
              <a:t> </a:t>
            </a:r>
            <a:r>
              <a:rPr lang="en-US" dirty="0" err="1"/>
              <a:t>yếu</a:t>
            </a:r>
            <a:r>
              <a:rPr lang="en-US" dirty="0"/>
              <a:t> </a:t>
            </a:r>
            <a:r>
              <a:rPr lang="en-US" dirty="0" err="1"/>
              <a:t>tố</a:t>
            </a:r>
            <a:r>
              <a:rPr lang="en-US" dirty="0"/>
              <a:t> </a:t>
            </a:r>
            <a:r>
              <a:rPr lang="en-US" dirty="0" err="1"/>
              <a:t>thời</a:t>
            </a:r>
            <a:r>
              <a:rPr lang="en-US" dirty="0"/>
              <a:t> </a:t>
            </a:r>
            <a:r>
              <a:rPr lang="en-US" dirty="0" err="1"/>
              <a:t>gian</a:t>
            </a:r>
            <a:endParaRPr lang="en-US" dirty="0"/>
          </a:p>
          <a:p>
            <a:pPr lvl="1"/>
            <a:r>
              <a:rPr lang="en-US" b="1" i="1" dirty="0" err="1"/>
              <a:t>Sơ</a:t>
            </a:r>
            <a:r>
              <a:rPr lang="en-US" b="1" i="1" dirty="0"/>
              <a:t> </a:t>
            </a:r>
            <a:r>
              <a:rPr lang="en-US" b="1" i="1" dirty="0" err="1"/>
              <a:t>đồ</a:t>
            </a:r>
            <a:r>
              <a:rPr lang="en-US" b="1" i="1" dirty="0"/>
              <a:t> </a:t>
            </a:r>
            <a:r>
              <a:rPr lang="en-US" b="1" i="1" dirty="0" err="1"/>
              <a:t>giao</a:t>
            </a:r>
            <a:r>
              <a:rPr lang="en-US" b="1" i="1" dirty="0"/>
              <a:t> </a:t>
            </a:r>
            <a:r>
              <a:rPr lang="en-US" b="1" i="1" dirty="0" err="1"/>
              <a:t>tiếp</a:t>
            </a:r>
            <a:r>
              <a:rPr lang="en-US" dirty="0"/>
              <a:t> </a:t>
            </a:r>
            <a:r>
              <a:rPr lang="en-US" dirty="0" err="1"/>
              <a:t>nhấn</a:t>
            </a:r>
            <a:r>
              <a:rPr lang="en-US" dirty="0"/>
              <a:t> </a:t>
            </a:r>
            <a:r>
              <a:rPr lang="en-US" dirty="0" err="1"/>
              <a:t>mạnh</a:t>
            </a:r>
            <a:r>
              <a:rPr lang="en-US" dirty="0"/>
              <a:t> </a:t>
            </a:r>
            <a:r>
              <a:rPr lang="en-US" dirty="0" err="1"/>
              <a:t>sự</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endParaRPr lang="en-US" dirty="0"/>
          </a:p>
        </p:txBody>
      </p:sp>
      <p:sp>
        <p:nvSpPr>
          <p:cNvPr id="6" name="Title 5"/>
          <p:cNvSpPr>
            <a:spLocks noGrp="1"/>
          </p:cNvSpPr>
          <p:nvPr>
            <p:ph type="title"/>
          </p:nvPr>
        </p:nvSpPr>
        <p:spPr/>
        <p:txBody>
          <a:bodyPr>
            <a:normAutofit/>
          </a:bodyPr>
          <a:lstStyle/>
          <a:p>
            <a:r>
              <a:rPr lang="en-US" sz="4400" dirty="0"/>
              <a:t>So </a:t>
            </a:r>
            <a:r>
              <a:rPr lang="en-US" sz="4400" dirty="0" err="1"/>
              <a:t>sánh</a:t>
            </a:r>
            <a:r>
              <a:rPr lang="en-US" sz="4400" dirty="0"/>
              <a:t> </a:t>
            </a:r>
            <a:r>
              <a:rPr lang="en-US" sz="4400" dirty="0" err="1"/>
              <a:t>sơ</a:t>
            </a:r>
            <a:r>
              <a:rPr lang="en-US" sz="4400" dirty="0"/>
              <a:t> </a:t>
            </a:r>
            <a:r>
              <a:rPr lang="en-US" sz="4400" dirty="0" err="1"/>
              <a:t>đồ</a:t>
            </a:r>
            <a:r>
              <a:rPr lang="en-US" sz="4400" dirty="0"/>
              <a:t> </a:t>
            </a:r>
            <a:r>
              <a:rPr lang="en-US" sz="4400" dirty="0" err="1"/>
              <a:t>tuần</a:t>
            </a:r>
            <a:r>
              <a:rPr lang="en-US" sz="4400" dirty="0"/>
              <a:t> </a:t>
            </a:r>
            <a:r>
              <a:rPr lang="en-US" sz="4400" dirty="0" err="1"/>
              <a:t>tự</a:t>
            </a:r>
            <a:r>
              <a:rPr lang="en-US" sz="4400" dirty="0"/>
              <a:t> </a:t>
            </a:r>
            <a:r>
              <a:rPr lang="en-US" sz="4400" dirty="0" err="1"/>
              <a:t>và</a:t>
            </a:r>
            <a:r>
              <a:rPr lang="en-US" sz="4400" dirty="0"/>
              <a:t> </a:t>
            </a:r>
            <a:r>
              <a:rPr lang="en-US" sz="4400" dirty="0" err="1"/>
              <a:t>sơ</a:t>
            </a:r>
            <a:r>
              <a:rPr lang="en-US" sz="4400" dirty="0"/>
              <a:t> </a:t>
            </a:r>
            <a:r>
              <a:rPr lang="en-US" sz="4400" dirty="0" err="1"/>
              <a:t>đố</a:t>
            </a:r>
            <a:r>
              <a:rPr lang="en-US" sz="4400" dirty="0"/>
              <a:t> </a:t>
            </a:r>
            <a:r>
              <a:rPr lang="en-US" sz="4400" dirty="0" err="1"/>
              <a:t>giao</a:t>
            </a:r>
            <a:r>
              <a:rPr lang="en-US" sz="4400" dirty="0"/>
              <a:t> </a:t>
            </a:r>
            <a:r>
              <a:rPr lang="en-US" sz="4400" dirty="0" err="1"/>
              <a:t>tiếp</a:t>
            </a:r>
            <a:endParaRPr lang="en-US" sz="4400" dirty="0"/>
          </a:p>
        </p:txBody>
      </p:sp>
    </p:spTree>
    <p:extLst>
      <p:ext uri="{BB962C8B-B14F-4D97-AF65-F5344CB8AC3E}">
        <p14:creationId xmlns:p14="http://schemas.microsoft.com/office/powerpoint/2010/main" val="4403239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176</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r>
              <a:rPr lang="en-US" dirty="0" err="1"/>
              <a:t>Hai</a:t>
            </a:r>
            <a:r>
              <a:rPr lang="en-US" dirty="0"/>
              <a:t> </a:t>
            </a:r>
            <a:r>
              <a:rPr lang="en-US" dirty="0" err="1"/>
              <a:t>sơ</a:t>
            </a:r>
            <a:r>
              <a:rPr lang="en-US" dirty="0"/>
              <a:t> </a:t>
            </a:r>
            <a:r>
              <a:rPr lang="en-US" dirty="0" err="1"/>
              <a:t>đồ</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tuần</a:t>
            </a:r>
            <a:r>
              <a:rPr lang="en-US" dirty="0"/>
              <a:t> </a:t>
            </a:r>
            <a:r>
              <a:rPr lang="en-US" dirty="0" err="1"/>
              <a:t>tự</a:t>
            </a:r>
            <a:r>
              <a:rPr lang="en-US" dirty="0"/>
              <a:t> </a:t>
            </a:r>
            <a:r>
              <a:rPr lang="en-US" dirty="0" err="1"/>
              <a:t>hiển</a:t>
            </a:r>
            <a:r>
              <a:rPr lang="en-US" dirty="0"/>
              <a:t> </a:t>
            </a:r>
            <a:r>
              <a:rPr lang="en-US" dirty="0" err="1"/>
              <a:t>thị</a:t>
            </a:r>
            <a:r>
              <a:rPr lang="en-US" dirty="0"/>
              <a:t> </a:t>
            </a:r>
            <a:r>
              <a:rPr lang="en-US" dirty="0" err="1"/>
              <a:t>cùng</a:t>
            </a:r>
            <a:r>
              <a:rPr lang="en-US" dirty="0"/>
              <a:t> </a:t>
            </a:r>
            <a:r>
              <a:rPr lang="en-US" dirty="0" err="1"/>
              <a:t>một</a:t>
            </a:r>
            <a:r>
              <a:rPr lang="en-US" dirty="0"/>
              <a:t> </a:t>
            </a:r>
            <a:r>
              <a:rPr lang="en-US" dirty="0" err="1"/>
              <a:t>thông</a:t>
            </a:r>
            <a:r>
              <a:rPr lang="en-US" dirty="0"/>
              <a:t> tin</a:t>
            </a:r>
          </a:p>
        </p:txBody>
      </p:sp>
      <p:sp>
        <p:nvSpPr>
          <p:cNvPr id="6" name="Title 5"/>
          <p:cNvSpPr>
            <a:spLocks noGrp="1"/>
          </p:cNvSpPr>
          <p:nvPr>
            <p:ph type="title"/>
          </p:nvPr>
        </p:nvSpPr>
        <p:spPr/>
        <p:txBody>
          <a:bodyPr>
            <a:normAutofit/>
          </a:bodyPr>
          <a:lstStyle/>
          <a:p>
            <a:r>
              <a:rPr lang="en-US" sz="4400" dirty="0"/>
              <a:t>So </a:t>
            </a:r>
            <a:r>
              <a:rPr lang="en-US" sz="4400" dirty="0" err="1"/>
              <a:t>sánh</a:t>
            </a:r>
            <a:r>
              <a:rPr lang="en-US" sz="4400" dirty="0"/>
              <a:t> </a:t>
            </a:r>
            <a:r>
              <a:rPr lang="en-US" sz="4400" dirty="0" err="1"/>
              <a:t>sơ</a:t>
            </a:r>
            <a:r>
              <a:rPr lang="en-US" sz="4400" dirty="0"/>
              <a:t> </a:t>
            </a:r>
            <a:r>
              <a:rPr lang="en-US" sz="4400" dirty="0" err="1"/>
              <a:t>đồ</a:t>
            </a:r>
            <a:r>
              <a:rPr lang="en-US" sz="4400" dirty="0"/>
              <a:t> </a:t>
            </a:r>
            <a:r>
              <a:rPr lang="en-US" sz="4400" dirty="0" err="1"/>
              <a:t>tuần</a:t>
            </a:r>
            <a:r>
              <a:rPr lang="en-US" sz="4400" dirty="0"/>
              <a:t> </a:t>
            </a:r>
            <a:r>
              <a:rPr lang="en-US" sz="4400" dirty="0" err="1"/>
              <a:t>tự</a:t>
            </a:r>
            <a:r>
              <a:rPr lang="en-US" sz="4400" dirty="0"/>
              <a:t> </a:t>
            </a:r>
            <a:r>
              <a:rPr lang="en-US" sz="4400" dirty="0" err="1"/>
              <a:t>và</a:t>
            </a:r>
            <a:r>
              <a:rPr lang="en-US" sz="4400" dirty="0"/>
              <a:t> </a:t>
            </a:r>
            <a:r>
              <a:rPr lang="en-US" sz="4400" dirty="0" err="1"/>
              <a:t>sơ</a:t>
            </a:r>
            <a:r>
              <a:rPr lang="en-US" sz="4400" dirty="0"/>
              <a:t> </a:t>
            </a:r>
            <a:r>
              <a:rPr lang="en-US" sz="4400" dirty="0" err="1"/>
              <a:t>đố</a:t>
            </a:r>
            <a:r>
              <a:rPr lang="en-US" sz="4400" dirty="0"/>
              <a:t> </a:t>
            </a:r>
            <a:r>
              <a:rPr lang="en-US" sz="4400" dirty="0" err="1"/>
              <a:t>giao</a:t>
            </a:r>
            <a:r>
              <a:rPr lang="en-US" sz="4400" dirty="0"/>
              <a:t> </a:t>
            </a:r>
            <a:r>
              <a:rPr lang="en-US" sz="4400" dirty="0" err="1"/>
              <a:t>tiếp</a:t>
            </a:r>
            <a:endParaRPr lang="en-US" sz="4400" dirty="0"/>
          </a:p>
        </p:txBody>
      </p:sp>
      <p:pic>
        <p:nvPicPr>
          <p:cNvPr id="7" name="Picture 6"/>
          <p:cNvPicPr>
            <a:picLocks noChangeAspect="1"/>
          </p:cNvPicPr>
          <p:nvPr/>
        </p:nvPicPr>
        <p:blipFill>
          <a:blip r:embed="rId2"/>
          <a:stretch>
            <a:fillRect/>
          </a:stretch>
        </p:blipFill>
        <p:spPr>
          <a:xfrm>
            <a:off x="2829930" y="2355925"/>
            <a:ext cx="7426463" cy="3793838"/>
          </a:xfrm>
          <a:prstGeom prst="rect">
            <a:avLst/>
          </a:prstGeom>
        </p:spPr>
      </p:pic>
    </p:spTree>
    <p:extLst>
      <p:ext uri="{BB962C8B-B14F-4D97-AF65-F5344CB8AC3E}">
        <p14:creationId xmlns:p14="http://schemas.microsoft.com/office/powerpoint/2010/main" val="3181809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177</a:t>
            </a:fld>
            <a:endParaRPr lang="en-US"/>
          </a:p>
        </p:txBody>
      </p:sp>
      <p:sp>
        <p:nvSpPr>
          <p:cNvPr id="5" name="Content Placeholder 4"/>
          <p:cNvSpPr>
            <a:spLocks noGrp="1"/>
          </p:cNvSpPr>
          <p:nvPr>
            <p:ph idx="1"/>
          </p:nvPr>
        </p:nvSpPr>
        <p:spPr/>
        <p:txBody>
          <a:bodyPr/>
          <a:lstStyle/>
          <a:p>
            <a:r>
              <a:rPr lang="en-US" dirty="0" err="1"/>
              <a:t>Ví</a:t>
            </a:r>
            <a:r>
              <a:rPr lang="en-US" dirty="0"/>
              <a:t> </a:t>
            </a:r>
            <a:r>
              <a:rPr lang="en-US" dirty="0" err="1"/>
              <a:t>dụ</a:t>
            </a:r>
            <a:r>
              <a:rPr lang="en-US" dirty="0"/>
              <a:t>: </a:t>
            </a:r>
            <a:r>
              <a:rPr lang="en-US" dirty="0" err="1"/>
              <a:t>Hai</a:t>
            </a:r>
            <a:r>
              <a:rPr lang="en-US" dirty="0"/>
              <a:t> </a:t>
            </a:r>
            <a:r>
              <a:rPr lang="en-US" dirty="0" err="1"/>
              <a:t>sơ</a:t>
            </a:r>
            <a:r>
              <a:rPr lang="en-US" dirty="0"/>
              <a:t> </a:t>
            </a:r>
            <a:r>
              <a:rPr lang="en-US" dirty="0" err="1"/>
              <a:t>đồ</a:t>
            </a:r>
            <a:r>
              <a:rPr lang="en-US" dirty="0"/>
              <a:t> </a:t>
            </a:r>
            <a:r>
              <a:rPr lang="en-US" dirty="0" err="1"/>
              <a:t>giao</a:t>
            </a:r>
            <a:r>
              <a:rPr lang="en-US" dirty="0"/>
              <a:t> </a:t>
            </a:r>
            <a:r>
              <a:rPr lang="en-US" dirty="0" err="1"/>
              <a:t>tiếp</a:t>
            </a:r>
            <a:r>
              <a:rPr lang="en-US" dirty="0"/>
              <a:t> </a:t>
            </a:r>
            <a:r>
              <a:rPr lang="en-US" dirty="0" err="1"/>
              <a:t>và</a:t>
            </a:r>
            <a:r>
              <a:rPr lang="en-US" dirty="0"/>
              <a:t> </a:t>
            </a:r>
            <a:r>
              <a:rPr lang="en-US" dirty="0" err="1"/>
              <a:t>tuần</a:t>
            </a:r>
            <a:r>
              <a:rPr lang="en-US" dirty="0"/>
              <a:t> </a:t>
            </a:r>
            <a:r>
              <a:rPr lang="en-US" dirty="0" err="1"/>
              <a:t>tự</a:t>
            </a:r>
            <a:r>
              <a:rPr lang="en-US" dirty="0"/>
              <a:t> </a:t>
            </a:r>
            <a:r>
              <a:rPr lang="en-US" dirty="0" err="1"/>
              <a:t>hiển</a:t>
            </a:r>
            <a:r>
              <a:rPr lang="en-US" dirty="0"/>
              <a:t> </a:t>
            </a:r>
            <a:r>
              <a:rPr lang="en-US" dirty="0" err="1"/>
              <a:t>thị</a:t>
            </a:r>
            <a:r>
              <a:rPr lang="en-US" dirty="0"/>
              <a:t> </a:t>
            </a:r>
            <a:r>
              <a:rPr lang="en-US" dirty="0" err="1"/>
              <a:t>cùng</a:t>
            </a:r>
            <a:r>
              <a:rPr lang="en-US" dirty="0"/>
              <a:t> </a:t>
            </a:r>
            <a:r>
              <a:rPr lang="en-US" dirty="0" err="1"/>
              <a:t>một</a:t>
            </a:r>
            <a:r>
              <a:rPr lang="en-US" dirty="0"/>
              <a:t> </a:t>
            </a:r>
            <a:r>
              <a:rPr lang="en-US" dirty="0" err="1"/>
              <a:t>thông</a:t>
            </a:r>
            <a:r>
              <a:rPr lang="en-US" dirty="0"/>
              <a:t> tin</a:t>
            </a:r>
          </a:p>
        </p:txBody>
      </p:sp>
      <p:sp>
        <p:nvSpPr>
          <p:cNvPr id="6" name="Title 5"/>
          <p:cNvSpPr>
            <a:spLocks noGrp="1"/>
          </p:cNvSpPr>
          <p:nvPr>
            <p:ph type="title"/>
          </p:nvPr>
        </p:nvSpPr>
        <p:spPr/>
        <p:txBody>
          <a:bodyPr>
            <a:normAutofit/>
          </a:bodyPr>
          <a:lstStyle/>
          <a:p>
            <a:r>
              <a:rPr lang="en-US" sz="4400" dirty="0"/>
              <a:t>So </a:t>
            </a:r>
            <a:r>
              <a:rPr lang="en-US" sz="4400" dirty="0" err="1"/>
              <a:t>sánh</a:t>
            </a:r>
            <a:r>
              <a:rPr lang="en-US" sz="4400" dirty="0"/>
              <a:t> </a:t>
            </a:r>
            <a:r>
              <a:rPr lang="en-US" sz="4400" dirty="0" err="1"/>
              <a:t>sơ</a:t>
            </a:r>
            <a:r>
              <a:rPr lang="en-US" sz="4400" dirty="0"/>
              <a:t> </a:t>
            </a:r>
            <a:r>
              <a:rPr lang="en-US" sz="4400" dirty="0" err="1"/>
              <a:t>đồ</a:t>
            </a:r>
            <a:r>
              <a:rPr lang="en-US" sz="4400" dirty="0"/>
              <a:t> </a:t>
            </a:r>
            <a:r>
              <a:rPr lang="en-US" sz="4400" dirty="0" err="1"/>
              <a:t>tuần</a:t>
            </a:r>
            <a:r>
              <a:rPr lang="en-US" sz="4400" dirty="0"/>
              <a:t> </a:t>
            </a:r>
            <a:r>
              <a:rPr lang="en-US" sz="4400" dirty="0" err="1"/>
              <a:t>tự</a:t>
            </a:r>
            <a:r>
              <a:rPr lang="en-US" sz="4400" dirty="0"/>
              <a:t> </a:t>
            </a:r>
            <a:r>
              <a:rPr lang="en-US" sz="4400" dirty="0" err="1"/>
              <a:t>và</a:t>
            </a:r>
            <a:r>
              <a:rPr lang="en-US" sz="4400" dirty="0"/>
              <a:t> </a:t>
            </a:r>
            <a:r>
              <a:rPr lang="en-US" sz="4400" dirty="0" err="1"/>
              <a:t>sơ</a:t>
            </a:r>
            <a:r>
              <a:rPr lang="en-US" sz="4400" dirty="0"/>
              <a:t> </a:t>
            </a:r>
            <a:r>
              <a:rPr lang="en-US" sz="4400" dirty="0" err="1"/>
              <a:t>đố</a:t>
            </a:r>
            <a:r>
              <a:rPr lang="en-US" sz="4400" dirty="0"/>
              <a:t> </a:t>
            </a:r>
            <a:r>
              <a:rPr lang="en-US" sz="4400" dirty="0" err="1"/>
              <a:t>giao</a:t>
            </a:r>
            <a:r>
              <a:rPr lang="en-US" sz="4400" dirty="0"/>
              <a:t> </a:t>
            </a:r>
            <a:r>
              <a:rPr lang="en-US" sz="4400" dirty="0" err="1"/>
              <a:t>tiếp</a:t>
            </a:r>
            <a:endParaRPr lang="en-US" sz="4400" dirty="0"/>
          </a:p>
        </p:txBody>
      </p:sp>
      <p:pic>
        <p:nvPicPr>
          <p:cNvPr id="8" name="Picture 7"/>
          <p:cNvPicPr>
            <a:picLocks noChangeAspect="1"/>
          </p:cNvPicPr>
          <p:nvPr/>
        </p:nvPicPr>
        <p:blipFill>
          <a:blip r:embed="rId2"/>
          <a:stretch>
            <a:fillRect/>
          </a:stretch>
        </p:blipFill>
        <p:spPr>
          <a:xfrm>
            <a:off x="2282951" y="2270524"/>
            <a:ext cx="7422897" cy="4268389"/>
          </a:xfrm>
          <a:prstGeom prst="rect">
            <a:avLst/>
          </a:prstGeom>
        </p:spPr>
      </p:pic>
    </p:spTree>
    <p:extLst>
      <p:ext uri="{BB962C8B-B14F-4D97-AF65-F5344CB8AC3E}">
        <p14:creationId xmlns:p14="http://schemas.microsoft.com/office/powerpoint/2010/main" val="13989334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178</a:t>
            </a:fld>
            <a:endParaRPr lang="en-US"/>
          </a:p>
        </p:txBody>
      </p:sp>
      <p:sp>
        <p:nvSpPr>
          <p:cNvPr id="5" name="Content Placeholder 4"/>
          <p:cNvSpPr>
            <a:spLocks noGrp="1"/>
          </p:cNvSpPr>
          <p:nvPr>
            <p:ph idx="1"/>
          </p:nvPr>
        </p:nvSpPr>
        <p:spPr/>
        <p:txBody>
          <a:bodyPr/>
          <a:lstStyle/>
          <a:p>
            <a:r>
              <a:rPr lang="en-US" b="1" dirty="0">
                <a:solidFill>
                  <a:srgbClr val="FF0000"/>
                </a:solidFill>
              </a:rPr>
              <a:t>Robustness diagram </a:t>
            </a:r>
            <a:r>
              <a:rPr lang="en-US" dirty="0" err="1"/>
              <a:t>là</a:t>
            </a:r>
            <a:r>
              <a:rPr lang="en-US" dirty="0"/>
              <a:t> </a:t>
            </a:r>
            <a:r>
              <a:rPr lang="en-US" dirty="0" err="1"/>
              <a:t>sơ</a:t>
            </a:r>
            <a:r>
              <a:rPr lang="en-US" dirty="0"/>
              <a:t> </a:t>
            </a:r>
            <a:r>
              <a:rPr lang="en-US" dirty="0" err="1"/>
              <a:t>đồ</a:t>
            </a:r>
            <a:r>
              <a:rPr lang="en-US" dirty="0"/>
              <a:t> </a:t>
            </a:r>
            <a:r>
              <a:rPr lang="en-US" dirty="0" err="1"/>
              <a:t>đơn</a:t>
            </a:r>
            <a:r>
              <a:rPr lang="en-US" dirty="0"/>
              <a:t> </a:t>
            </a:r>
            <a:r>
              <a:rPr lang="en-US" dirty="0" err="1"/>
              <a:t>giản</a:t>
            </a:r>
            <a:r>
              <a:rPr lang="en-US" dirty="0"/>
              <a:t> </a:t>
            </a:r>
            <a:r>
              <a:rPr lang="en-US" dirty="0" err="1"/>
              <a:t>hóa</a:t>
            </a:r>
            <a:r>
              <a:rPr lang="en-US" dirty="0"/>
              <a:t> </a:t>
            </a:r>
            <a:r>
              <a:rPr lang="en-US" dirty="0" err="1"/>
              <a:t>của</a:t>
            </a:r>
            <a:r>
              <a:rPr lang="en-US" dirty="0"/>
              <a:t> </a:t>
            </a:r>
            <a:r>
              <a:rPr lang="en-US" dirty="0" err="1"/>
              <a:t>sơ</a:t>
            </a:r>
            <a:r>
              <a:rPr lang="en-US" dirty="0"/>
              <a:t> </a:t>
            </a:r>
            <a:r>
              <a:rPr lang="en-US" dirty="0" err="1"/>
              <a:t>đồ</a:t>
            </a:r>
            <a:r>
              <a:rPr lang="en-US" dirty="0"/>
              <a:t> communication/collaboration, </a:t>
            </a:r>
            <a:r>
              <a:rPr lang="en-US" dirty="0" err="1"/>
              <a:t>dùng</a:t>
            </a:r>
            <a:r>
              <a:rPr lang="en-US" dirty="0"/>
              <a:t> </a:t>
            </a:r>
            <a:r>
              <a:rPr lang="en-US" dirty="0" err="1"/>
              <a:t>đề</a:t>
            </a:r>
            <a:r>
              <a:rPr lang="en-US" dirty="0"/>
              <a:t> </a:t>
            </a:r>
            <a:r>
              <a:rPr lang="en-US" dirty="0" err="1"/>
              <a:t>phân</a:t>
            </a:r>
            <a:r>
              <a:rPr lang="en-US" dirty="0"/>
              <a:t> </a:t>
            </a:r>
            <a:r>
              <a:rPr lang="en-US" dirty="0" err="1"/>
              <a:t>tích</a:t>
            </a:r>
            <a:r>
              <a:rPr lang="en-US" dirty="0"/>
              <a:t> </a:t>
            </a:r>
            <a:r>
              <a:rPr lang="en-US" dirty="0" err="1"/>
              <a:t>đặc</a:t>
            </a:r>
            <a:r>
              <a:rPr lang="en-US" dirty="0"/>
              <a:t> </a:t>
            </a:r>
            <a:r>
              <a:rPr lang="en-US" dirty="0" err="1"/>
              <a:t>tả</a:t>
            </a:r>
            <a:r>
              <a:rPr lang="en-US" dirty="0"/>
              <a:t> </a:t>
            </a:r>
            <a:r>
              <a:rPr lang="en-US" dirty="0" err="1"/>
              <a:t>của</a:t>
            </a:r>
            <a:r>
              <a:rPr lang="en-US" dirty="0"/>
              <a:t> </a:t>
            </a:r>
            <a:r>
              <a:rPr lang="en-US" dirty="0" err="1"/>
              <a:t>các</a:t>
            </a:r>
            <a:r>
              <a:rPr lang="en-US" dirty="0"/>
              <a:t> use case, </a:t>
            </a:r>
            <a:r>
              <a:rPr lang="en-US" dirty="0" err="1"/>
              <a:t>xác</a:t>
            </a:r>
            <a:r>
              <a:rPr lang="en-US" dirty="0"/>
              <a:t> </a:t>
            </a:r>
            <a:r>
              <a:rPr lang="en-US" dirty="0" err="1"/>
              <a:t>định</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tham</a:t>
            </a:r>
            <a:r>
              <a:rPr lang="en-US" dirty="0"/>
              <a:t> </a:t>
            </a:r>
            <a:r>
              <a:rPr lang="en-US" dirty="0" err="1"/>
              <a:t>gia</a:t>
            </a:r>
            <a:r>
              <a:rPr lang="en-US" dirty="0"/>
              <a:t> </a:t>
            </a:r>
            <a:r>
              <a:rPr lang="en-US" dirty="0" err="1"/>
              <a:t>vào</a:t>
            </a:r>
            <a:r>
              <a:rPr lang="en-US" dirty="0"/>
              <a:t> </a:t>
            </a:r>
            <a:r>
              <a:rPr lang="en-US" dirty="0" err="1"/>
              <a:t>và</a:t>
            </a:r>
            <a:r>
              <a:rPr lang="en-US" dirty="0"/>
              <a:t> </a:t>
            </a:r>
            <a:r>
              <a:rPr lang="en-US" dirty="0" err="1"/>
              <a:t>phân</a:t>
            </a:r>
            <a:r>
              <a:rPr lang="en-US" dirty="0"/>
              <a:t> </a:t>
            </a:r>
            <a:r>
              <a:rPr lang="en-US" dirty="0" err="1"/>
              <a:t>loại</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dựa</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đó</a:t>
            </a:r>
            <a:r>
              <a:rPr lang="en-US" dirty="0"/>
              <a:t>.</a:t>
            </a:r>
          </a:p>
        </p:txBody>
      </p:sp>
      <p:sp>
        <p:nvSpPr>
          <p:cNvPr id="6" name="Title 5"/>
          <p:cNvSpPr>
            <a:spLocks noGrp="1"/>
          </p:cNvSpPr>
          <p:nvPr>
            <p:ph type="title"/>
          </p:nvPr>
        </p:nvSpPr>
        <p:spPr/>
        <p:txBody>
          <a:bodyPr/>
          <a:lstStyle/>
          <a:p>
            <a:r>
              <a:rPr lang="en-US" dirty="0"/>
              <a:t>Robustness diagram</a:t>
            </a:r>
          </a:p>
        </p:txBody>
      </p:sp>
    </p:spTree>
    <p:extLst>
      <p:ext uri="{BB962C8B-B14F-4D97-AF65-F5344CB8AC3E}">
        <p14:creationId xmlns:p14="http://schemas.microsoft.com/office/powerpoint/2010/main" val="33843956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179</a:t>
            </a:fld>
            <a:endParaRPr lang="en-US"/>
          </a:p>
        </p:txBody>
      </p:sp>
      <p:sp>
        <p:nvSpPr>
          <p:cNvPr id="5" name="Content Placeholder 4"/>
          <p:cNvSpPr>
            <a:spLocks noGrp="1"/>
          </p:cNvSpPr>
          <p:nvPr>
            <p:ph idx="1"/>
          </p:nvPr>
        </p:nvSpPr>
        <p:spPr/>
        <p:txBody>
          <a:bodyPr>
            <a:normAutofit/>
          </a:bodyPr>
          <a:lstStyle/>
          <a:p>
            <a:r>
              <a:rPr lang="en-US" b="1" dirty="0" err="1">
                <a:solidFill>
                  <a:srgbClr val="FF0000"/>
                </a:solidFill>
              </a:rPr>
              <a:t>Các</a:t>
            </a:r>
            <a:r>
              <a:rPr lang="en-US" b="1" dirty="0">
                <a:solidFill>
                  <a:srgbClr val="FF0000"/>
                </a:solidFill>
              </a:rPr>
              <a:t> </a:t>
            </a:r>
            <a:r>
              <a:rPr lang="en-US" b="1" dirty="0" err="1">
                <a:solidFill>
                  <a:srgbClr val="FF0000"/>
                </a:solidFill>
              </a:rPr>
              <a:t>thành</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trong</a:t>
            </a:r>
            <a:r>
              <a:rPr lang="en-US" b="1" dirty="0">
                <a:solidFill>
                  <a:srgbClr val="FF0000"/>
                </a:solidFill>
              </a:rPr>
              <a:t> Robustness diagram</a:t>
            </a:r>
          </a:p>
          <a:p>
            <a:pPr lvl="1"/>
            <a:r>
              <a:rPr lang="en-US" sz="2400" b="1" dirty="0"/>
              <a:t>Actors: </a:t>
            </a:r>
            <a:r>
              <a:rPr lang="en-US" sz="2400" dirty="0" err="1"/>
              <a:t>tác</a:t>
            </a:r>
            <a:r>
              <a:rPr lang="en-US" sz="2400" dirty="0"/>
              <a:t> </a:t>
            </a:r>
            <a:r>
              <a:rPr lang="en-US" sz="2400" dirty="0" err="1"/>
              <a:t>nhân</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hệ</a:t>
            </a:r>
            <a:r>
              <a:rPr lang="en-US" sz="2400" dirty="0"/>
              <a:t> </a:t>
            </a:r>
            <a:r>
              <a:rPr lang="en-US" sz="2400" dirty="0" err="1"/>
              <a:t>thống</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chức</a:t>
            </a:r>
            <a:r>
              <a:rPr lang="en-US" sz="2400" dirty="0"/>
              <a:t> </a:t>
            </a:r>
            <a:r>
              <a:rPr lang="en-US" sz="2400" dirty="0" err="1"/>
              <a:t>năng</a:t>
            </a:r>
            <a:r>
              <a:rPr lang="en-US" sz="2400" dirty="0"/>
              <a:t> </a:t>
            </a:r>
            <a:r>
              <a:rPr lang="en-US" sz="2400" dirty="0" err="1"/>
              <a:t>theo</a:t>
            </a:r>
            <a:r>
              <a:rPr lang="en-US" sz="2400" dirty="0"/>
              <a:t> </a:t>
            </a:r>
            <a:r>
              <a:rPr lang="en-US" sz="2400" dirty="0" err="1"/>
              <a:t>yêu</a:t>
            </a:r>
            <a:r>
              <a:rPr lang="en-US" sz="2400" dirty="0"/>
              <a:t> </a:t>
            </a:r>
            <a:r>
              <a:rPr lang="en-US" sz="2400" dirty="0" err="1"/>
              <a:t>cầu</a:t>
            </a:r>
            <a:endParaRPr lang="vi-VN" sz="2400" dirty="0"/>
          </a:p>
          <a:p>
            <a:pPr lvl="1"/>
            <a:r>
              <a:rPr lang="en-US" sz="2400" b="1" dirty="0"/>
              <a:t>Boundary</a:t>
            </a:r>
            <a:r>
              <a:rPr lang="en-US" sz="2400" dirty="0"/>
              <a:t> </a:t>
            </a:r>
            <a:r>
              <a:rPr lang="en-US" sz="2400" dirty="0" err="1"/>
              <a:t>là</a:t>
            </a:r>
            <a:r>
              <a:rPr lang="en-US" sz="2400" dirty="0"/>
              <a:t> </a:t>
            </a:r>
            <a:r>
              <a:rPr lang="en-US" sz="2400" dirty="0" err="1"/>
              <a:t>ranh</a:t>
            </a:r>
            <a:r>
              <a:rPr lang="en-US" sz="2400" dirty="0"/>
              <a:t> </a:t>
            </a:r>
            <a:r>
              <a:rPr lang="en-US" sz="2400" dirty="0" err="1"/>
              <a:t>giới</a:t>
            </a:r>
            <a:r>
              <a:rPr lang="en-US" sz="2400" dirty="0"/>
              <a:t> </a:t>
            </a:r>
            <a:r>
              <a:rPr lang="en-US" sz="2400" dirty="0" err="1"/>
              <a:t>giao</a:t>
            </a:r>
            <a:r>
              <a:rPr lang="en-US" sz="2400" dirty="0"/>
              <a:t> </a:t>
            </a:r>
            <a:r>
              <a:rPr lang="en-US" sz="2400" dirty="0" err="1"/>
              <a:t>tiếp</a:t>
            </a:r>
            <a:r>
              <a:rPr lang="en-US" sz="2400" dirty="0"/>
              <a:t> </a:t>
            </a:r>
            <a:r>
              <a:rPr lang="en-US" sz="2400" dirty="0" err="1"/>
              <a:t>giữa</a:t>
            </a:r>
            <a:r>
              <a:rPr lang="en-US" sz="2400" dirty="0"/>
              <a:t> Actor </a:t>
            </a:r>
            <a:r>
              <a:rPr lang="en-US" sz="2400" dirty="0" err="1"/>
              <a:t>và</a:t>
            </a:r>
            <a:r>
              <a:rPr lang="en-US" sz="2400" dirty="0"/>
              <a:t> </a:t>
            </a:r>
            <a:r>
              <a:rPr lang="en-US" sz="2400" dirty="0" err="1"/>
              <a:t>hệ</a:t>
            </a:r>
            <a:r>
              <a:rPr lang="en-US" sz="2400" dirty="0"/>
              <a:t> </a:t>
            </a:r>
            <a:r>
              <a:rPr lang="en-US" sz="2400" dirty="0" err="1"/>
              <a:t>thống</a:t>
            </a:r>
            <a:r>
              <a:rPr lang="en-US" sz="2400" dirty="0"/>
              <a:t>.</a:t>
            </a:r>
            <a:endParaRPr lang="vi-VN" sz="2400" dirty="0"/>
          </a:p>
          <a:p>
            <a:pPr lvl="1"/>
            <a:r>
              <a:rPr lang="en-US" sz="2400" b="1" dirty="0"/>
              <a:t>Entity</a:t>
            </a:r>
            <a:r>
              <a:rPr lang="en-US" sz="2400" dirty="0"/>
              <a:t> </a:t>
            </a:r>
            <a:r>
              <a:rPr lang="en-US" sz="2400" dirty="0" err="1"/>
              <a:t>chủ</a:t>
            </a:r>
            <a:r>
              <a:rPr lang="en-US" sz="2400" dirty="0"/>
              <a:t> </a:t>
            </a:r>
            <a:r>
              <a:rPr lang="en-US" sz="2400" dirty="0" err="1"/>
              <a:t>yếu</a:t>
            </a:r>
            <a:r>
              <a:rPr lang="en-US" sz="2400" dirty="0"/>
              <a:t> </a:t>
            </a:r>
            <a:r>
              <a:rPr lang="en-US" sz="2400" dirty="0" err="1"/>
              <a:t>là</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từ</a:t>
            </a:r>
            <a:r>
              <a:rPr lang="en-US" sz="2400" dirty="0"/>
              <a:t> </a:t>
            </a:r>
            <a:r>
              <a:rPr lang="en-US" sz="2400" dirty="0" err="1"/>
              <a:t>mô</a:t>
            </a:r>
            <a:r>
              <a:rPr lang="en-US" sz="2400" dirty="0"/>
              <a:t> </a:t>
            </a:r>
            <a:r>
              <a:rPr lang="en-US" sz="2400" dirty="0" err="1"/>
              <a:t>hình</a:t>
            </a:r>
            <a:r>
              <a:rPr lang="en-US" sz="2400" dirty="0"/>
              <a:t> Domain.</a:t>
            </a:r>
            <a:endParaRPr lang="vi-VN" sz="2400" dirty="0"/>
          </a:p>
          <a:p>
            <a:pPr lvl="1"/>
            <a:r>
              <a:rPr lang="en-US" sz="2400" b="1" dirty="0"/>
              <a:t>Control</a:t>
            </a:r>
            <a:r>
              <a:rPr lang="en-US" sz="2400" dirty="0"/>
              <a:t>: </a:t>
            </a:r>
            <a:r>
              <a:rPr lang="en-US" sz="2400" dirty="0" err="1"/>
              <a:t>đóng</a:t>
            </a:r>
            <a:r>
              <a:rPr lang="en-US" sz="2400" dirty="0"/>
              <a:t> </a:t>
            </a:r>
            <a:r>
              <a:rPr lang="en-US" sz="2400" dirty="0" err="1"/>
              <a:t>vai</a:t>
            </a:r>
            <a:r>
              <a:rPr lang="en-US" sz="2400" dirty="0"/>
              <a:t> </a:t>
            </a:r>
            <a:r>
              <a:rPr lang="en-US" sz="2400" dirty="0" err="1"/>
              <a:t>trò</a:t>
            </a:r>
            <a:r>
              <a:rPr lang="en-US" sz="2400" dirty="0"/>
              <a:t> </a:t>
            </a:r>
            <a:r>
              <a:rPr lang="en-US" sz="2400" dirty="0" err="1"/>
              <a:t>là</a:t>
            </a:r>
            <a:r>
              <a:rPr lang="en-US" sz="2400" dirty="0"/>
              <a:t> </a:t>
            </a:r>
            <a:r>
              <a:rPr lang="en-US" sz="2400" dirty="0" err="1"/>
              <a:t>trung</a:t>
            </a:r>
            <a:r>
              <a:rPr lang="en-US" sz="2400" dirty="0"/>
              <a:t> </a:t>
            </a:r>
            <a:r>
              <a:rPr lang="en-US" sz="2400" dirty="0" err="1"/>
              <a:t>gian</a:t>
            </a:r>
            <a:r>
              <a:rPr lang="en-US" sz="2400" dirty="0"/>
              <a:t> </a:t>
            </a:r>
            <a:r>
              <a:rPr lang="en-US" sz="2400" dirty="0" err="1"/>
              <a:t>giữa</a:t>
            </a:r>
            <a:r>
              <a:rPr lang="en-US" sz="2400" dirty="0"/>
              <a:t> </a:t>
            </a:r>
            <a:r>
              <a:rPr lang="en-US" sz="2400" dirty="0" err="1"/>
              <a:t>lớp</a:t>
            </a:r>
            <a:r>
              <a:rPr lang="en-US" sz="2400" dirty="0"/>
              <a:t> Boundary </a:t>
            </a:r>
            <a:r>
              <a:rPr lang="en-US" sz="2400" dirty="0" err="1"/>
              <a:t>và</a:t>
            </a:r>
            <a:r>
              <a:rPr lang="en-US" sz="2400" dirty="0"/>
              <a:t> Entity, </a:t>
            </a:r>
            <a:r>
              <a:rPr lang="en-US" sz="2400" dirty="0" err="1"/>
              <a:t>điều</a:t>
            </a:r>
            <a:r>
              <a:rPr lang="en-US" sz="2400" dirty="0"/>
              <a:t> </a:t>
            </a:r>
            <a:r>
              <a:rPr lang="en-US" sz="2400" dirty="0" err="1"/>
              <a:t>khiển</a:t>
            </a:r>
            <a:r>
              <a:rPr lang="en-US" sz="2400" dirty="0"/>
              <a:t> </a:t>
            </a:r>
            <a:r>
              <a:rPr lang="en-US" sz="2400" dirty="0" err="1"/>
              <a:t>tương</a:t>
            </a:r>
            <a:r>
              <a:rPr lang="en-US" sz="2400" dirty="0"/>
              <a:t> </a:t>
            </a:r>
            <a:r>
              <a:rPr lang="en-US" sz="2400" dirty="0" err="1"/>
              <a:t>tác</a:t>
            </a:r>
            <a:r>
              <a:rPr lang="en-US" sz="2400" dirty="0"/>
              <a:t> </a:t>
            </a:r>
            <a:r>
              <a:rPr lang="en-US" sz="2400" dirty="0" err="1"/>
              <a:t>giữa</a:t>
            </a:r>
            <a:r>
              <a:rPr lang="en-US" sz="2400" dirty="0"/>
              <a:t> </a:t>
            </a:r>
            <a:r>
              <a:rPr lang="en-US" sz="2400" dirty="0" err="1"/>
              <a:t>các</a:t>
            </a:r>
            <a:r>
              <a:rPr lang="en-US" sz="2400" dirty="0"/>
              <a:t> </a:t>
            </a:r>
            <a:r>
              <a:rPr lang="en-US" sz="2400" dirty="0" err="1"/>
              <a:t>thành</a:t>
            </a:r>
            <a:r>
              <a:rPr lang="en-US" sz="2400" dirty="0"/>
              <a:t> </a:t>
            </a:r>
            <a:r>
              <a:rPr lang="en-US" sz="2400" dirty="0" err="1"/>
              <a:t>phần</a:t>
            </a:r>
            <a:r>
              <a:rPr lang="en-US" sz="2400" dirty="0"/>
              <a:t> </a:t>
            </a:r>
            <a:r>
              <a:rPr lang="en-US" sz="2400" dirty="0" err="1"/>
              <a:t>khác</a:t>
            </a:r>
            <a:r>
              <a:rPr lang="en-US" sz="2400" dirty="0"/>
              <a:t> </a:t>
            </a:r>
            <a:r>
              <a:rPr lang="en-US" sz="2400" dirty="0" err="1"/>
              <a:t>nhau</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a:t>
            </a:r>
            <a:endParaRPr lang="vi-VN" sz="2400" dirty="0"/>
          </a:p>
          <a:p>
            <a:pPr lvl="1"/>
            <a:r>
              <a:rPr lang="en-US" sz="2400" b="1" dirty="0"/>
              <a:t>Use case (</a:t>
            </a:r>
            <a:r>
              <a:rPr lang="en-US" sz="2400" b="1" dirty="0" err="1"/>
              <a:t>tùy</a:t>
            </a:r>
            <a:r>
              <a:rPr lang="en-US" sz="2400" b="1" dirty="0"/>
              <a:t> </a:t>
            </a:r>
            <a:r>
              <a:rPr lang="en-US" sz="2400" b="1" dirty="0" err="1"/>
              <a:t>chọn</a:t>
            </a:r>
            <a:r>
              <a:rPr lang="en-US" sz="2400" b="1" dirty="0"/>
              <a:t>).</a:t>
            </a:r>
            <a:r>
              <a:rPr lang="en-US" sz="2400" dirty="0"/>
              <a:t> </a:t>
            </a:r>
            <a:r>
              <a:rPr lang="en-US" sz="2400" dirty="0" err="1"/>
              <a:t>các</a:t>
            </a:r>
            <a:r>
              <a:rPr lang="en-US" sz="2400" dirty="0"/>
              <a:t> use case </a:t>
            </a:r>
            <a:r>
              <a:rPr lang="en-US" sz="2400" dirty="0" err="1"/>
              <a:t>có</a:t>
            </a:r>
            <a:r>
              <a:rPr lang="en-US" sz="2400" dirty="0"/>
              <a:t> </a:t>
            </a:r>
            <a:r>
              <a:rPr lang="en-US" sz="2400" dirty="0" err="1"/>
              <a:t>thể</a:t>
            </a:r>
            <a:r>
              <a:rPr lang="en-US" sz="2400" dirty="0"/>
              <a:t> </a:t>
            </a:r>
            <a:r>
              <a:rPr lang="en-US" sz="2400" dirty="0" err="1"/>
              <a:t>gọi</a:t>
            </a:r>
            <a:r>
              <a:rPr lang="en-US" sz="2400" dirty="0"/>
              <a:t> </a:t>
            </a:r>
            <a:r>
              <a:rPr lang="en-US" sz="2400" dirty="0" err="1"/>
              <a:t>các</a:t>
            </a:r>
            <a:r>
              <a:rPr lang="en-US" sz="2400" dirty="0"/>
              <a:t> use case </a:t>
            </a:r>
            <a:r>
              <a:rPr lang="en-US" sz="2400" dirty="0" err="1"/>
              <a:t>khác</a:t>
            </a:r>
            <a:endParaRPr lang="en-US" sz="2400" dirty="0"/>
          </a:p>
        </p:txBody>
      </p:sp>
      <p:sp>
        <p:nvSpPr>
          <p:cNvPr id="6" name="Title 5"/>
          <p:cNvSpPr>
            <a:spLocks noGrp="1"/>
          </p:cNvSpPr>
          <p:nvPr>
            <p:ph type="title"/>
          </p:nvPr>
        </p:nvSpPr>
        <p:spPr/>
        <p:txBody>
          <a:bodyPr/>
          <a:lstStyle/>
          <a:p>
            <a:r>
              <a:rPr lang="en-US" dirty="0"/>
              <a:t>Robustness diagram</a:t>
            </a:r>
          </a:p>
        </p:txBody>
      </p:sp>
    </p:spTree>
    <p:extLst>
      <p:ext uri="{BB962C8B-B14F-4D97-AF65-F5344CB8AC3E}">
        <p14:creationId xmlns:p14="http://schemas.microsoft.com/office/powerpoint/2010/main" val="41959698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A143B97-B178-4F59-86A8-38C41D28814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AA53D93-8265-4254-ADBA-2E68EA7AB2B2}"/>
              </a:ext>
            </a:extLst>
          </p:cNvPr>
          <p:cNvSpPr>
            <a:spLocks noGrp="1"/>
          </p:cNvSpPr>
          <p:nvPr>
            <p:ph type="sldNum" sz="quarter" idx="12"/>
          </p:nvPr>
        </p:nvSpPr>
        <p:spPr/>
        <p:txBody>
          <a:bodyPr/>
          <a:lstStyle/>
          <a:p>
            <a:fld id="{401CF334-2D5C-4859-84A6-CA7E6E43FAEB}" type="slidenum">
              <a:rPr lang="en-US" smtClean="0"/>
              <a:t>18</a:t>
            </a:fld>
            <a:endParaRPr lang="en-US"/>
          </a:p>
        </p:txBody>
      </p:sp>
      <p:sp>
        <p:nvSpPr>
          <p:cNvPr id="5" name="Content Placeholder 4">
            <a:extLst>
              <a:ext uri="{FF2B5EF4-FFF2-40B4-BE49-F238E27FC236}">
                <a16:creationId xmlns:a16="http://schemas.microsoft.com/office/drawing/2014/main" id="{22047C5E-D745-4F62-8D01-670B8F2AEEBE}"/>
              </a:ext>
            </a:extLst>
          </p:cNvPr>
          <p:cNvSpPr>
            <a:spLocks noGrp="1"/>
          </p:cNvSpPr>
          <p:nvPr>
            <p:ph idx="1"/>
          </p:nvPr>
        </p:nvSpPr>
        <p:spPr/>
        <p:txBody>
          <a:bodyPr/>
          <a:lstStyle/>
          <a:p>
            <a:r>
              <a:rPr lang="en-US" b="1" dirty="0" err="1"/>
              <a:t>Hệ</a:t>
            </a:r>
            <a:r>
              <a:rPr lang="en-US" b="1" dirty="0"/>
              <a:t> </a:t>
            </a:r>
            <a:r>
              <a:rPr lang="en-US" b="1" dirty="0" err="1"/>
              <a:t>hỗ</a:t>
            </a:r>
            <a:r>
              <a:rPr lang="en-US" b="1" dirty="0"/>
              <a:t> </a:t>
            </a:r>
            <a:r>
              <a:rPr lang="en-US" b="1" dirty="0" err="1"/>
              <a:t>trợ</a:t>
            </a:r>
            <a:r>
              <a:rPr lang="en-US" b="1" dirty="0"/>
              <a:t> </a:t>
            </a:r>
            <a:r>
              <a:rPr lang="en-US" b="1" dirty="0" err="1"/>
              <a:t>quyết</a:t>
            </a:r>
            <a:r>
              <a:rPr lang="en-US" b="1" dirty="0"/>
              <a:t> </a:t>
            </a:r>
            <a:r>
              <a:rPr lang="en-US" b="1" dirty="0" err="1"/>
              <a:t>định</a:t>
            </a:r>
            <a:r>
              <a:rPr lang="en-US" b="1" dirty="0"/>
              <a:t> (DSS- Decision Support System)</a:t>
            </a:r>
          </a:p>
          <a:p>
            <a:pPr lvl="1"/>
            <a:r>
              <a:rPr lang="en-US" sz="2400" dirty="0" err="1"/>
              <a:t>Giúp</a:t>
            </a:r>
            <a:r>
              <a:rPr lang="en-US" sz="2400" dirty="0"/>
              <a:t> </a:t>
            </a:r>
            <a:r>
              <a:rPr lang="en-US" sz="2400" dirty="0" err="1"/>
              <a:t>cho</a:t>
            </a:r>
            <a:r>
              <a:rPr lang="en-US" sz="2400" dirty="0"/>
              <a:t> </a:t>
            </a:r>
            <a:r>
              <a:rPr lang="en-US" sz="2400" dirty="0" err="1"/>
              <a:t>tổ</a:t>
            </a:r>
            <a:r>
              <a:rPr lang="en-US" sz="2400" dirty="0"/>
              <a:t> </a:t>
            </a:r>
            <a:r>
              <a:rPr lang="en-US" sz="2400" dirty="0" err="1"/>
              <a:t>chức</a:t>
            </a:r>
            <a:r>
              <a:rPr lang="en-US" sz="2400" dirty="0"/>
              <a:t> </a:t>
            </a:r>
            <a:r>
              <a:rPr lang="en-US" sz="2400" dirty="0" err="1"/>
              <a:t>những</a:t>
            </a:r>
            <a:r>
              <a:rPr lang="en-US" sz="2400" dirty="0"/>
              <a:t> </a:t>
            </a:r>
            <a:r>
              <a:rPr lang="en-US" sz="2400" dirty="0" err="1"/>
              <a:t>thông</a:t>
            </a:r>
            <a:r>
              <a:rPr lang="en-US" sz="2400" dirty="0"/>
              <a:t> tin </a:t>
            </a:r>
            <a:r>
              <a:rPr lang="en-US" sz="2400" dirty="0" err="1"/>
              <a:t>cần</a:t>
            </a:r>
            <a:r>
              <a:rPr lang="en-US" sz="2400" dirty="0"/>
              <a:t> </a:t>
            </a:r>
            <a:r>
              <a:rPr lang="en-US" sz="2400" dirty="0" err="1"/>
              <a:t>thiết</a:t>
            </a:r>
            <a:r>
              <a:rPr lang="en-US" sz="2400" dirty="0"/>
              <a:t> </a:t>
            </a:r>
            <a:r>
              <a:rPr lang="en-US" sz="2400" dirty="0" err="1"/>
              <a:t>để</a:t>
            </a:r>
            <a:r>
              <a:rPr lang="en-US" sz="2400" dirty="0"/>
              <a:t> ra </a:t>
            </a:r>
            <a:r>
              <a:rPr lang="en-US" sz="2400" dirty="0" err="1"/>
              <a:t>quyết</a:t>
            </a:r>
            <a:r>
              <a:rPr lang="en-US" sz="2400" dirty="0"/>
              <a:t> </a:t>
            </a:r>
            <a:r>
              <a:rPr lang="en-US" sz="2400" dirty="0" err="1"/>
              <a:t>định</a:t>
            </a:r>
            <a:r>
              <a:rPr lang="en-US" sz="2400" dirty="0"/>
              <a:t> </a:t>
            </a:r>
            <a:r>
              <a:rPr lang="en-US" sz="2400" dirty="0" err="1"/>
              <a:t>hợp</a:t>
            </a:r>
            <a:r>
              <a:rPr lang="en-US" sz="2400" dirty="0"/>
              <a:t> </a:t>
            </a:r>
            <a:r>
              <a:rPr lang="en-US" sz="2400" dirty="0" err="1"/>
              <a:t>lý</a:t>
            </a:r>
            <a:r>
              <a:rPr lang="en-US" sz="2400" dirty="0"/>
              <a:t> </a:t>
            </a:r>
            <a:r>
              <a:rPr lang="en-US" sz="2400" dirty="0" err="1"/>
              <a:t>và</a:t>
            </a:r>
            <a:r>
              <a:rPr lang="en-US" sz="2400" dirty="0"/>
              <a:t> </a:t>
            </a:r>
            <a:r>
              <a:rPr lang="en-US" sz="2400" dirty="0" err="1"/>
              <a:t>đủ</a:t>
            </a:r>
            <a:r>
              <a:rPr lang="en-US" sz="2400" dirty="0"/>
              <a:t> </a:t>
            </a:r>
            <a:r>
              <a:rPr lang="en-US" sz="2400" dirty="0" err="1"/>
              <a:t>độ</a:t>
            </a:r>
            <a:r>
              <a:rPr lang="en-US" sz="2400" dirty="0"/>
              <a:t> tin </a:t>
            </a:r>
            <a:r>
              <a:rPr lang="en-US" sz="2400" dirty="0" err="1"/>
              <a:t>cậy</a:t>
            </a:r>
            <a:endParaRPr lang="en-US" sz="2400" dirty="0"/>
          </a:p>
          <a:p>
            <a:r>
              <a:rPr lang="de-DE" b="1" dirty="0"/>
              <a:t>Hệ chuyên gia (ES-Expert System)</a:t>
            </a:r>
          </a:p>
          <a:p>
            <a:pPr lvl="1"/>
            <a:r>
              <a:rPr lang="en-US" sz="2400" dirty="0"/>
              <a:t>G</a:t>
            </a:r>
            <a:r>
              <a:rPr lang="vi-VN" sz="2400" dirty="0"/>
              <a:t>iúp các nhà quản lý giải quyết và thực hiện vấn đề ở mức cao hơn DSS. </a:t>
            </a:r>
          </a:p>
          <a:p>
            <a:pPr lvl="1"/>
            <a:r>
              <a:rPr lang="vi-VN" sz="2400" dirty="0"/>
              <a:t>Hệ </a:t>
            </a:r>
            <a:r>
              <a:rPr lang="en-US" sz="2400" dirty="0" err="1"/>
              <a:t>thống</a:t>
            </a:r>
            <a:r>
              <a:rPr lang="en-US" sz="2400" dirty="0"/>
              <a:t> </a:t>
            </a:r>
            <a:r>
              <a:rPr lang="vi-VN" sz="2400" dirty="0"/>
              <a:t>này liên quan đến lĩnh vực trí tuệ nhân tạo, làm cho máy tính có khả năng lập luận, học tập, tự hoàn thiện như con người. </a:t>
            </a:r>
            <a:endParaRPr lang="en-US" sz="2400" dirty="0"/>
          </a:p>
          <a:p>
            <a:endParaRPr lang="en-US" dirty="0"/>
          </a:p>
        </p:txBody>
      </p:sp>
      <p:sp>
        <p:nvSpPr>
          <p:cNvPr id="6" name="Title 5">
            <a:extLst>
              <a:ext uri="{FF2B5EF4-FFF2-40B4-BE49-F238E27FC236}">
                <a16:creationId xmlns:a16="http://schemas.microsoft.com/office/drawing/2014/main" id="{BB12B1A9-FDF1-41A5-B26D-CDEA59EBD05E}"/>
              </a:ext>
            </a:extLst>
          </p:cNvPr>
          <p:cNvSpPr>
            <a:spLocks noGrp="1"/>
          </p:cNvSpPr>
          <p:nvPr>
            <p:ph type="title"/>
          </p:nvPr>
        </p:nvSpPr>
        <p:spPr/>
        <p:txBody>
          <a:bodyPr/>
          <a:lstStyle/>
          <a:p>
            <a:r>
              <a:rPr lang="en-US" dirty="0" err="1"/>
              <a:t>Phân</a:t>
            </a:r>
            <a:r>
              <a:rPr lang="en-US" dirty="0"/>
              <a:t> </a:t>
            </a:r>
            <a:r>
              <a:rPr lang="en-US" dirty="0" err="1"/>
              <a:t>loại</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2003926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180</a:t>
            </a:fld>
            <a:endParaRPr lang="en-US"/>
          </a:p>
        </p:txBody>
      </p:sp>
      <p:sp>
        <p:nvSpPr>
          <p:cNvPr id="5" name="Content Placeholder 4"/>
          <p:cNvSpPr>
            <a:spLocks noGrp="1"/>
          </p:cNvSpPr>
          <p:nvPr>
            <p:ph idx="1"/>
          </p:nvPr>
        </p:nvSpPr>
        <p:spPr>
          <a:xfrm>
            <a:off x="609600" y="1719618"/>
            <a:ext cx="6886311" cy="4604982"/>
          </a:xfrm>
        </p:spPr>
        <p:txBody>
          <a:bodyPr/>
          <a:lstStyle/>
          <a:p>
            <a:pPr lvl="0"/>
            <a:r>
              <a:rPr lang="en-US" b="1" dirty="0" err="1">
                <a:solidFill>
                  <a:srgbClr val="FF0000"/>
                </a:solidFill>
              </a:rPr>
              <a:t>Các</a:t>
            </a:r>
            <a:r>
              <a:rPr lang="en-US" b="1" dirty="0">
                <a:solidFill>
                  <a:srgbClr val="FF0000"/>
                </a:solidFill>
              </a:rPr>
              <a:t> </a:t>
            </a:r>
            <a:r>
              <a:rPr lang="en-US" b="1" dirty="0" err="1">
                <a:solidFill>
                  <a:srgbClr val="FF0000"/>
                </a:solidFill>
              </a:rPr>
              <a:t>quy</a:t>
            </a:r>
            <a:r>
              <a:rPr lang="en-US" b="1" dirty="0">
                <a:solidFill>
                  <a:srgbClr val="FF0000"/>
                </a:solidFill>
              </a:rPr>
              <a:t> </a:t>
            </a:r>
            <a:r>
              <a:rPr lang="en-US" b="1" dirty="0" err="1">
                <a:solidFill>
                  <a:srgbClr val="FF0000"/>
                </a:solidFill>
              </a:rPr>
              <a:t>tắc</a:t>
            </a:r>
            <a:r>
              <a:rPr lang="en-US" b="1" dirty="0">
                <a:solidFill>
                  <a:srgbClr val="FF0000"/>
                </a:solidFill>
              </a:rPr>
              <a:t> </a:t>
            </a:r>
            <a:r>
              <a:rPr lang="en-US" b="1" dirty="0" err="1">
                <a:solidFill>
                  <a:srgbClr val="FF0000"/>
                </a:solidFill>
              </a:rPr>
              <a:t>vẽ</a:t>
            </a:r>
            <a:r>
              <a:rPr lang="en-US" b="1" dirty="0">
                <a:solidFill>
                  <a:srgbClr val="FF0000"/>
                </a:solidFill>
              </a:rPr>
              <a:t> Robustness </a:t>
            </a:r>
          </a:p>
          <a:p>
            <a:pPr lvl="1"/>
            <a:r>
              <a:rPr lang="en-US" sz="2400" dirty="0" err="1"/>
              <a:t>Các</a:t>
            </a:r>
            <a:r>
              <a:rPr lang="en-US" sz="2400" dirty="0"/>
              <a:t> </a:t>
            </a:r>
            <a:r>
              <a:rPr lang="en-US" sz="2400" b="1" dirty="0"/>
              <a:t>Actors</a:t>
            </a:r>
            <a:r>
              <a:rPr lang="en-US" sz="2400" dirty="0"/>
              <a:t> </a:t>
            </a:r>
            <a:r>
              <a:rPr lang="en-US" sz="2400" dirty="0" err="1"/>
              <a:t>chỉ</a:t>
            </a:r>
            <a:r>
              <a:rPr lang="en-US" sz="2400" dirty="0"/>
              <a:t> </a:t>
            </a:r>
            <a:r>
              <a:rPr lang="en-US" sz="2400" dirty="0" err="1"/>
              <a:t>có</a:t>
            </a:r>
            <a:r>
              <a:rPr lang="en-US" sz="2400" dirty="0"/>
              <a:t> </a:t>
            </a:r>
            <a:r>
              <a:rPr lang="en-US" sz="2400" dirty="0" err="1"/>
              <a:t>thể</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các</a:t>
            </a:r>
            <a:r>
              <a:rPr lang="en-US" sz="2400" dirty="0"/>
              <a:t> </a:t>
            </a:r>
            <a:r>
              <a:rPr lang="en-US" sz="2400" b="1" dirty="0"/>
              <a:t>Boundary</a:t>
            </a:r>
            <a:r>
              <a:rPr lang="en-US" sz="2400" dirty="0"/>
              <a:t>.</a:t>
            </a:r>
            <a:endParaRPr lang="vi-VN" sz="2400" dirty="0"/>
          </a:p>
          <a:p>
            <a:pPr lvl="1"/>
            <a:r>
              <a:rPr lang="en-US" sz="2400" dirty="0" err="1"/>
              <a:t>Các</a:t>
            </a:r>
            <a:r>
              <a:rPr lang="en-US" sz="2400" dirty="0"/>
              <a:t> </a:t>
            </a:r>
            <a:r>
              <a:rPr lang="en-US" sz="2400" b="1" dirty="0"/>
              <a:t>Boundary</a:t>
            </a:r>
            <a:r>
              <a:rPr lang="en-US" sz="2400" dirty="0"/>
              <a:t> </a:t>
            </a:r>
            <a:r>
              <a:rPr lang="en-US" sz="2400" dirty="0" err="1"/>
              <a:t>chỉ</a:t>
            </a:r>
            <a:r>
              <a:rPr lang="en-US" sz="2400" dirty="0"/>
              <a:t> </a:t>
            </a:r>
            <a:r>
              <a:rPr lang="en-US" sz="2400" dirty="0" err="1"/>
              <a:t>có</a:t>
            </a:r>
            <a:r>
              <a:rPr lang="en-US" sz="2400" dirty="0"/>
              <a:t> </a:t>
            </a:r>
            <a:r>
              <a:rPr lang="en-US" sz="2400" dirty="0" err="1"/>
              <a:t>thể</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các</a:t>
            </a:r>
            <a:r>
              <a:rPr lang="en-US" sz="2400" dirty="0"/>
              <a:t> </a:t>
            </a:r>
            <a:r>
              <a:rPr lang="en-US" sz="2400" b="1" dirty="0"/>
              <a:t>Actors</a:t>
            </a:r>
            <a:r>
              <a:rPr lang="en-US" sz="2400" dirty="0"/>
              <a:t> </a:t>
            </a:r>
            <a:r>
              <a:rPr lang="en-US" sz="2400" dirty="0" err="1"/>
              <a:t>và</a:t>
            </a:r>
            <a:r>
              <a:rPr lang="en-US" sz="2400" dirty="0"/>
              <a:t> </a:t>
            </a:r>
            <a:r>
              <a:rPr lang="en-US" sz="2400" dirty="0" err="1"/>
              <a:t>các</a:t>
            </a:r>
            <a:r>
              <a:rPr lang="en-US" sz="2400" dirty="0"/>
              <a:t> </a:t>
            </a:r>
            <a:r>
              <a:rPr lang="en-US" sz="2400" b="1" dirty="0"/>
              <a:t>Control</a:t>
            </a:r>
            <a:r>
              <a:rPr lang="en-US" sz="2400" dirty="0"/>
              <a:t>.</a:t>
            </a:r>
            <a:endParaRPr lang="vi-VN" sz="2400" dirty="0"/>
          </a:p>
          <a:p>
            <a:pPr lvl="1"/>
            <a:r>
              <a:rPr lang="en-US" sz="2400" dirty="0" err="1"/>
              <a:t>Các</a:t>
            </a:r>
            <a:r>
              <a:rPr lang="en-US" sz="2400" dirty="0"/>
              <a:t> </a:t>
            </a:r>
            <a:r>
              <a:rPr lang="en-US" sz="2400" b="1" dirty="0"/>
              <a:t>Entity</a:t>
            </a:r>
            <a:r>
              <a:rPr lang="en-US" sz="2400" dirty="0"/>
              <a:t> </a:t>
            </a:r>
            <a:r>
              <a:rPr lang="en-US" sz="2400" dirty="0" err="1"/>
              <a:t>chỉ</a:t>
            </a:r>
            <a:r>
              <a:rPr lang="en-US" sz="2400" dirty="0"/>
              <a:t> </a:t>
            </a:r>
            <a:r>
              <a:rPr lang="en-US" sz="2400" dirty="0" err="1"/>
              <a:t>có</a:t>
            </a:r>
            <a:r>
              <a:rPr lang="en-US" sz="2400" dirty="0"/>
              <a:t> </a:t>
            </a:r>
            <a:r>
              <a:rPr lang="en-US" sz="2400" dirty="0" err="1"/>
              <a:t>thể</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b="1" dirty="0"/>
              <a:t>Control</a:t>
            </a:r>
            <a:r>
              <a:rPr lang="en-US" sz="2400" dirty="0"/>
              <a:t>.</a:t>
            </a:r>
            <a:endParaRPr lang="vi-VN" sz="2400" dirty="0"/>
          </a:p>
          <a:p>
            <a:pPr lvl="1"/>
            <a:r>
              <a:rPr lang="en-US" sz="2400" dirty="0" err="1"/>
              <a:t>Các</a:t>
            </a:r>
            <a:r>
              <a:rPr lang="en-US" sz="2400" dirty="0"/>
              <a:t> </a:t>
            </a:r>
            <a:r>
              <a:rPr lang="en-US" sz="2400" b="1" dirty="0"/>
              <a:t>Control</a:t>
            </a:r>
            <a:r>
              <a:rPr lang="en-US" sz="2400" dirty="0"/>
              <a:t> </a:t>
            </a:r>
            <a:r>
              <a:rPr lang="en-US" sz="2400" dirty="0" err="1"/>
              <a:t>có</a:t>
            </a:r>
            <a:r>
              <a:rPr lang="en-US" sz="2400" dirty="0"/>
              <a:t> </a:t>
            </a:r>
            <a:r>
              <a:rPr lang="en-US" sz="2400" dirty="0" err="1"/>
              <a:t>thể</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b="1" dirty="0"/>
              <a:t>Boundary</a:t>
            </a:r>
            <a:r>
              <a:rPr lang="en-US" sz="2400" dirty="0"/>
              <a:t> </a:t>
            </a:r>
            <a:r>
              <a:rPr lang="en-US" sz="2400" dirty="0" err="1"/>
              <a:t>và</a:t>
            </a:r>
            <a:r>
              <a:rPr lang="en-US" sz="2400" dirty="0"/>
              <a:t> </a:t>
            </a:r>
            <a:r>
              <a:rPr lang="en-US" sz="2400" b="1" dirty="0"/>
              <a:t>Entity</a:t>
            </a:r>
            <a:r>
              <a:rPr lang="en-US" sz="2400" dirty="0"/>
              <a:t> </a:t>
            </a:r>
            <a:r>
              <a:rPr lang="en-US" sz="2400" dirty="0" err="1"/>
              <a:t>hoặc</a:t>
            </a:r>
            <a:r>
              <a:rPr lang="en-US" sz="2400" dirty="0"/>
              <a:t> </a:t>
            </a:r>
            <a:r>
              <a:rPr lang="en-US" sz="2400" dirty="0" err="1"/>
              <a:t>với</a:t>
            </a:r>
            <a:r>
              <a:rPr lang="en-US" sz="2400" dirty="0"/>
              <a:t> </a:t>
            </a:r>
            <a:r>
              <a:rPr lang="en-US" sz="2400" dirty="0" err="1"/>
              <a:t>các</a:t>
            </a:r>
            <a:r>
              <a:rPr lang="en-US" sz="2400" dirty="0"/>
              <a:t> </a:t>
            </a:r>
            <a:r>
              <a:rPr lang="en-US" sz="2400" b="1" dirty="0"/>
              <a:t>Control</a:t>
            </a:r>
            <a:r>
              <a:rPr lang="en-US" sz="2400" dirty="0"/>
              <a:t> </a:t>
            </a:r>
            <a:r>
              <a:rPr lang="en-US" sz="2400" dirty="0" err="1"/>
              <a:t>khác</a:t>
            </a:r>
            <a:r>
              <a:rPr lang="en-US" sz="2400" dirty="0"/>
              <a:t>, </a:t>
            </a:r>
            <a:r>
              <a:rPr lang="en-US" sz="2400" dirty="0" err="1"/>
              <a:t>nhưng</a:t>
            </a:r>
            <a:r>
              <a:rPr lang="en-US" sz="2400" dirty="0"/>
              <a:t> </a:t>
            </a:r>
            <a:r>
              <a:rPr lang="en-US" sz="2400" dirty="0" err="1"/>
              <a:t>không</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các</a:t>
            </a:r>
            <a:r>
              <a:rPr lang="en-US" sz="2400" dirty="0"/>
              <a:t> Actor</a:t>
            </a:r>
            <a:endParaRPr lang="vi-VN" sz="2400" dirty="0"/>
          </a:p>
          <a:p>
            <a:endParaRPr lang="en-US" dirty="0"/>
          </a:p>
        </p:txBody>
      </p:sp>
      <p:sp>
        <p:nvSpPr>
          <p:cNvPr id="6" name="Title 5"/>
          <p:cNvSpPr>
            <a:spLocks noGrp="1"/>
          </p:cNvSpPr>
          <p:nvPr>
            <p:ph type="title"/>
          </p:nvPr>
        </p:nvSpPr>
        <p:spPr/>
        <p:txBody>
          <a:bodyPr/>
          <a:lstStyle/>
          <a:p>
            <a:r>
              <a:rPr lang="en-US" dirty="0"/>
              <a:t>Robustness diagram</a:t>
            </a:r>
          </a:p>
        </p:txBody>
      </p:sp>
      <p:pic>
        <p:nvPicPr>
          <p:cNvPr id="7" name="Content Placeholder 6"/>
          <p:cNvPicPr>
            <a:picLocks noChangeAspect="1"/>
          </p:cNvPicPr>
          <p:nvPr/>
        </p:nvPicPr>
        <p:blipFill>
          <a:blip r:embed="rId2"/>
          <a:stretch>
            <a:fillRect/>
          </a:stretch>
        </p:blipFill>
        <p:spPr>
          <a:xfrm>
            <a:off x="7628433" y="1614891"/>
            <a:ext cx="3070489" cy="4516918"/>
          </a:xfrm>
          <a:prstGeom prst="rect">
            <a:avLst/>
          </a:prstGeom>
        </p:spPr>
      </p:pic>
    </p:spTree>
    <p:extLst>
      <p:ext uri="{BB962C8B-B14F-4D97-AF65-F5344CB8AC3E}">
        <p14:creationId xmlns:p14="http://schemas.microsoft.com/office/powerpoint/2010/main" val="21436592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181</a:t>
            </a:fld>
            <a:endParaRPr lang="en-US"/>
          </a:p>
        </p:txBody>
      </p:sp>
      <p:sp>
        <p:nvSpPr>
          <p:cNvPr id="5" name="Content Placeholder 4"/>
          <p:cNvSpPr>
            <a:spLocks noGrp="1"/>
          </p:cNvSpPr>
          <p:nvPr>
            <p:ph idx="1"/>
          </p:nvPr>
        </p:nvSpPr>
        <p:spPr/>
        <p:txBody>
          <a:bodyPr>
            <a:normAutofit/>
          </a:bodyPr>
          <a:lstStyle/>
          <a:p>
            <a:r>
              <a:rPr lang="en-US" b="1" dirty="0" err="1">
                <a:solidFill>
                  <a:srgbClr val="FF0000"/>
                </a:solidFill>
              </a:rPr>
              <a:t>Cách</a:t>
            </a:r>
            <a:r>
              <a:rPr lang="en-US" b="1" dirty="0">
                <a:solidFill>
                  <a:srgbClr val="FF0000"/>
                </a:solidFill>
              </a:rPr>
              <a:t> </a:t>
            </a:r>
            <a:r>
              <a:rPr lang="en-US" b="1" dirty="0" err="1">
                <a:solidFill>
                  <a:srgbClr val="FF0000"/>
                </a:solidFill>
              </a:rPr>
              <a:t>vẽ</a:t>
            </a:r>
            <a:r>
              <a:rPr lang="en-US" b="1" dirty="0">
                <a:solidFill>
                  <a:srgbClr val="FF0000"/>
                </a:solidFill>
              </a:rPr>
              <a:t> Robustness</a:t>
            </a:r>
          </a:p>
          <a:p>
            <a:pPr lvl="1"/>
            <a:r>
              <a:rPr lang="en-US" sz="2400" dirty="0" err="1"/>
              <a:t>Thêm</a:t>
            </a:r>
            <a:r>
              <a:rPr lang="en-US" sz="2400" dirty="0"/>
              <a:t> </a:t>
            </a:r>
            <a:r>
              <a:rPr lang="en-US" sz="2400" dirty="0" err="1"/>
              <a:t>một</a:t>
            </a:r>
            <a:r>
              <a:rPr lang="en-US" sz="2400" dirty="0"/>
              <a:t> </a:t>
            </a:r>
            <a:r>
              <a:rPr lang="en-US" sz="2400" b="1" dirty="0"/>
              <a:t>Boundary</a:t>
            </a:r>
            <a:r>
              <a:rPr lang="en-US" sz="2400" dirty="0"/>
              <a:t> </a:t>
            </a:r>
            <a:r>
              <a:rPr lang="en-US" sz="2400" dirty="0" err="1"/>
              <a:t>cho</a:t>
            </a:r>
            <a:r>
              <a:rPr lang="en-US" sz="2400" dirty="0"/>
              <a:t> </a:t>
            </a:r>
            <a:r>
              <a:rPr lang="en-US" sz="2400" dirty="0" err="1"/>
              <a:t>mỗi</a:t>
            </a:r>
            <a:r>
              <a:rPr lang="en-US" sz="2400" dirty="0"/>
              <a:t>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dùng</a:t>
            </a:r>
            <a:r>
              <a:rPr lang="en-US" sz="2400" dirty="0"/>
              <a:t>. </a:t>
            </a:r>
            <a:endParaRPr lang="vi-VN" sz="2400" dirty="0"/>
          </a:p>
          <a:p>
            <a:pPr lvl="1"/>
            <a:r>
              <a:rPr lang="en-US" sz="2400" dirty="0" err="1"/>
              <a:t>Thêm</a:t>
            </a:r>
            <a:r>
              <a:rPr lang="en-US" sz="2400" dirty="0"/>
              <a:t> </a:t>
            </a:r>
            <a:r>
              <a:rPr lang="en-US" sz="2400" dirty="0" err="1"/>
              <a:t>một</a:t>
            </a:r>
            <a:r>
              <a:rPr lang="en-US" sz="2400" dirty="0"/>
              <a:t> </a:t>
            </a:r>
            <a:r>
              <a:rPr lang="en-US" sz="2400" b="1" dirty="0"/>
              <a:t>Control</a:t>
            </a:r>
            <a:r>
              <a:rPr lang="en-US" sz="2400" dirty="0"/>
              <a:t> </a:t>
            </a:r>
            <a:r>
              <a:rPr lang="en-US" sz="2400" dirty="0" err="1"/>
              <a:t>để</a:t>
            </a:r>
            <a:r>
              <a:rPr lang="en-US" sz="2400" dirty="0"/>
              <a:t> </a:t>
            </a:r>
            <a:r>
              <a:rPr lang="en-US" sz="2400" dirty="0" err="1"/>
              <a:t>quản</a:t>
            </a:r>
            <a:r>
              <a:rPr lang="en-US" sz="2400" dirty="0"/>
              <a:t> </a:t>
            </a:r>
            <a:r>
              <a:rPr lang="en-US" sz="2400" dirty="0" err="1"/>
              <a:t>lý</a:t>
            </a:r>
            <a:r>
              <a:rPr lang="en-US" sz="2400" dirty="0"/>
              <a:t> </a:t>
            </a:r>
            <a:r>
              <a:rPr lang="en-US" sz="2400" dirty="0" err="1"/>
              <a:t>quá</a:t>
            </a:r>
            <a:r>
              <a:rPr lang="en-US" sz="2400" dirty="0"/>
              <a:t> </a:t>
            </a:r>
            <a:r>
              <a:rPr lang="en-US" sz="2400" dirty="0" err="1"/>
              <a:t>trình</a:t>
            </a:r>
            <a:r>
              <a:rPr lang="en-US" sz="2400" dirty="0"/>
              <a:t> </a:t>
            </a:r>
            <a:r>
              <a:rPr lang="en-US" sz="2400" dirty="0" err="1"/>
              <a:t>tổng</a:t>
            </a:r>
            <a:r>
              <a:rPr lang="en-US" sz="2400" dirty="0"/>
              <a:t> </a:t>
            </a:r>
            <a:r>
              <a:rPr lang="en-US" sz="2400" dirty="0" err="1"/>
              <a:t>thể</a:t>
            </a:r>
            <a:r>
              <a:rPr lang="en-US" sz="2400" dirty="0"/>
              <a:t> </a:t>
            </a:r>
            <a:r>
              <a:rPr lang="en-US" sz="2400" dirty="0" err="1"/>
              <a:t>của</a:t>
            </a:r>
            <a:r>
              <a:rPr lang="en-US" sz="2400" dirty="0"/>
              <a:t> </a:t>
            </a:r>
            <a:r>
              <a:rPr lang="en-US" sz="2400" dirty="0" err="1"/>
              <a:t>kịch</a:t>
            </a:r>
            <a:r>
              <a:rPr lang="en-US" sz="2400" dirty="0"/>
              <a:t> </a:t>
            </a:r>
            <a:r>
              <a:rPr lang="en-US" sz="2400" dirty="0" err="1"/>
              <a:t>bản</a:t>
            </a:r>
            <a:r>
              <a:rPr lang="en-US" sz="2400" dirty="0"/>
              <a:t> </a:t>
            </a:r>
            <a:r>
              <a:rPr lang="en-US" sz="2400" dirty="0" err="1"/>
              <a:t>được</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Trong</a:t>
            </a:r>
            <a:r>
              <a:rPr lang="en-US" sz="2400" dirty="0"/>
              <a:t> </a:t>
            </a:r>
            <a:r>
              <a:rPr lang="en-US" sz="2400" dirty="0" err="1"/>
              <a:t>thiết</a:t>
            </a:r>
            <a:r>
              <a:rPr lang="en-US" sz="2400" dirty="0"/>
              <a:t> </a:t>
            </a:r>
            <a:r>
              <a:rPr lang="en-US" sz="2400" dirty="0" err="1"/>
              <a:t>kế</a:t>
            </a:r>
            <a:r>
              <a:rPr lang="en-US" sz="2400" dirty="0"/>
              <a:t>, </a:t>
            </a:r>
            <a:r>
              <a:rPr lang="en-US" sz="2400" dirty="0" err="1"/>
              <a:t>phần</a:t>
            </a:r>
            <a:r>
              <a:rPr lang="en-US" sz="2400" dirty="0"/>
              <a:t> </a:t>
            </a:r>
            <a:r>
              <a:rPr lang="en-US" sz="2400" dirty="0" err="1"/>
              <a:t>tử</a:t>
            </a:r>
            <a:r>
              <a:rPr lang="en-US" sz="2400" dirty="0"/>
              <a:t> </a:t>
            </a:r>
            <a:r>
              <a:rPr lang="en-US" sz="2400" dirty="0" err="1"/>
              <a:t>này</a:t>
            </a:r>
            <a:r>
              <a:rPr lang="en-US" sz="2400" dirty="0"/>
              <a:t> </a:t>
            </a:r>
            <a:r>
              <a:rPr lang="en-US" sz="2400" dirty="0" err="1"/>
              <a:t>được</a:t>
            </a:r>
            <a:r>
              <a:rPr lang="en-US" sz="2400" dirty="0"/>
              <a:t> </a:t>
            </a:r>
            <a:r>
              <a:rPr lang="en-US" sz="2400" dirty="0" err="1"/>
              <a:t>triển</a:t>
            </a:r>
            <a:r>
              <a:rPr lang="en-US" sz="2400" dirty="0"/>
              <a:t> </a:t>
            </a:r>
            <a:r>
              <a:rPr lang="en-US" sz="2400" dirty="0" err="1"/>
              <a:t>khai</a:t>
            </a:r>
            <a:r>
              <a:rPr lang="en-US" sz="2400" dirty="0"/>
              <a:t> </a:t>
            </a:r>
            <a:r>
              <a:rPr lang="en-US" sz="2400" dirty="0" err="1"/>
              <a:t>như</a:t>
            </a:r>
            <a:r>
              <a:rPr lang="en-US" sz="2400" dirty="0"/>
              <a:t> </a:t>
            </a:r>
            <a:r>
              <a:rPr lang="en-US" sz="2400" dirty="0" err="1"/>
              <a:t>một</a:t>
            </a:r>
            <a:r>
              <a:rPr lang="en-US" sz="2400" dirty="0"/>
              <a:t> </a:t>
            </a:r>
            <a:r>
              <a:rPr lang="en-US" sz="2400" dirty="0" err="1"/>
              <a:t>lớp</a:t>
            </a:r>
            <a:r>
              <a:rPr lang="en-US" sz="2400" dirty="0"/>
              <a:t>, </a:t>
            </a:r>
            <a:r>
              <a:rPr lang="en-US" sz="2400" dirty="0" err="1"/>
              <a:t>hoặc</a:t>
            </a:r>
            <a:r>
              <a:rPr lang="en-US" sz="2400" dirty="0"/>
              <a:t> </a:t>
            </a:r>
            <a:r>
              <a:rPr lang="en-US" sz="2400" dirty="0" err="1"/>
              <a:t>một</a:t>
            </a:r>
            <a:r>
              <a:rPr lang="en-US" sz="2400" dirty="0"/>
              <a:t> </a:t>
            </a:r>
            <a:r>
              <a:rPr lang="en-US" sz="2400" dirty="0" err="1"/>
              <a:t>hoạt</a:t>
            </a:r>
            <a:r>
              <a:rPr lang="en-US" sz="2400" dirty="0"/>
              <a:t> </a:t>
            </a:r>
            <a:r>
              <a:rPr lang="en-US" sz="2400" dirty="0" err="1"/>
              <a:t>động</a:t>
            </a:r>
            <a:r>
              <a:rPr lang="en-US" sz="2400" dirty="0"/>
              <a:t>. </a:t>
            </a:r>
            <a:endParaRPr lang="vi-VN" sz="2400" dirty="0"/>
          </a:p>
          <a:p>
            <a:pPr lvl="1"/>
            <a:r>
              <a:rPr lang="en-US" sz="2400" dirty="0" err="1"/>
              <a:t>Thêm</a:t>
            </a:r>
            <a:r>
              <a:rPr lang="en-US" sz="2400" dirty="0"/>
              <a:t> </a:t>
            </a:r>
            <a:r>
              <a:rPr lang="en-US" sz="2400" dirty="0" err="1"/>
              <a:t>một</a:t>
            </a:r>
            <a:r>
              <a:rPr lang="en-US" sz="2400" dirty="0"/>
              <a:t> </a:t>
            </a:r>
            <a:r>
              <a:rPr lang="en-US" sz="2400" b="1" dirty="0"/>
              <a:t>Control</a:t>
            </a:r>
            <a:r>
              <a:rPr lang="en-US" sz="2400" dirty="0"/>
              <a:t> </a:t>
            </a:r>
            <a:r>
              <a:rPr lang="en-US" sz="2400" dirty="0" err="1"/>
              <a:t>cho</a:t>
            </a:r>
            <a:r>
              <a:rPr lang="en-US" sz="2400" dirty="0"/>
              <a:t> </a:t>
            </a:r>
            <a:r>
              <a:rPr lang="en-US" sz="2400" dirty="0" err="1"/>
              <a:t>mỗi</a:t>
            </a:r>
            <a:r>
              <a:rPr lang="en-US" sz="2400" dirty="0"/>
              <a:t> </a:t>
            </a:r>
            <a:r>
              <a:rPr lang="en-US" sz="2400" dirty="0" err="1"/>
              <a:t>quy</a:t>
            </a:r>
            <a:r>
              <a:rPr lang="en-US" sz="2400" dirty="0"/>
              <a:t> </a:t>
            </a:r>
            <a:r>
              <a:rPr lang="en-US" sz="2400" dirty="0" err="1"/>
              <a:t>tắc</a:t>
            </a:r>
            <a:r>
              <a:rPr lang="en-US" sz="2400" dirty="0"/>
              <a:t> </a:t>
            </a:r>
            <a:r>
              <a:rPr lang="en-US" sz="2400" dirty="0" err="1"/>
              <a:t>nghiệp</a:t>
            </a:r>
            <a:r>
              <a:rPr lang="en-US" sz="2400" dirty="0"/>
              <a:t> </a:t>
            </a:r>
            <a:r>
              <a:rPr lang="en-US" sz="2400" dirty="0" err="1"/>
              <a:t>vụ</a:t>
            </a:r>
            <a:r>
              <a:rPr lang="en-US" sz="2400" dirty="0"/>
              <a:t>. </a:t>
            </a:r>
            <a:r>
              <a:rPr lang="en-US" sz="2400" dirty="0" err="1"/>
              <a:t>Điều</a:t>
            </a:r>
            <a:r>
              <a:rPr lang="en-US" sz="2400" dirty="0"/>
              <a:t> </a:t>
            </a:r>
            <a:r>
              <a:rPr lang="en-US" sz="2400" dirty="0" err="1"/>
              <a:t>này</a:t>
            </a:r>
            <a:r>
              <a:rPr lang="en-US" sz="2400" dirty="0"/>
              <a:t> </a:t>
            </a:r>
            <a:r>
              <a:rPr lang="en-US" sz="2400" dirty="0" err="1"/>
              <a:t>giúp</a:t>
            </a:r>
            <a:r>
              <a:rPr lang="en-US" sz="2400" dirty="0"/>
              <a:t> </a:t>
            </a:r>
            <a:r>
              <a:rPr lang="en-US" sz="2400" dirty="0" err="1"/>
              <a:t>làm</a:t>
            </a:r>
            <a:r>
              <a:rPr lang="en-US" sz="2400" dirty="0"/>
              <a:t> </a:t>
            </a:r>
            <a:r>
              <a:rPr lang="en-US" sz="2400" dirty="0" err="1"/>
              <a:t>cho</a:t>
            </a:r>
            <a:r>
              <a:rPr lang="en-US" sz="2400" dirty="0"/>
              <a:t> </a:t>
            </a:r>
            <a:r>
              <a:rPr lang="en-US" sz="2400" dirty="0" err="1"/>
              <a:t>các</a:t>
            </a:r>
            <a:r>
              <a:rPr lang="en-US" sz="2400" dirty="0"/>
              <a:t> </a:t>
            </a:r>
            <a:r>
              <a:rPr lang="en-US" sz="2400" dirty="0" err="1"/>
              <a:t>quy</a:t>
            </a:r>
            <a:r>
              <a:rPr lang="en-US" sz="2400" dirty="0"/>
              <a:t> </a:t>
            </a:r>
            <a:r>
              <a:rPr lang="en-US" sz="2400" dirty="0" err="1"/>
              <a:t>tắc</a:t>
            </a:r>
            <a:r>
              <a:rPr lang="en-US" sz="2400" dirty="0"/>
              <a:t> </a:t>
            </a:r>
            <a:r>
              <a:rPr lang="en-US" sz="2400" dirty="0" err="1"/>
              <a:t>nghiệp</a:t>
            </a:r>
            <a:r>
              <a:rPr lang="en-US" sz="2400" dirty="0"/>
              <a:t> </a:t>
            </a:r>
            <a:r>
              <a:rPr lang="en-US" sz="2400" dirty="0" err="1"/>
              <a:t>vụ</a:t>
            </a:r>
            <a:r>
              <a:rPr lang="en-US" sz="2400" dirty="0"/>
              <a:t> </a:t>
            </a:r>
            <a:r>
              <a:rPr lang="en-US" sz="2400" dirty="0" err="1"/>
              <a:t>được</a:t>
            </a:r>
            <a:r>
              <a:rPr lang="en-US" sz="2400" dirty="0"/>
              <a:t> </a:t>
            </a:r>
            <a:r>
              <a:rPr lang="en-US" sz="2400" dirty="0" err="1"/>
              <a:t>thể</a:t>
            </a:r>
            <a:r>
              <a:rPr lang="en-US" sz="2400" dirty="0"/>
              <a:t> </a:t>
            </a:r>
            <a:r>
              <a:rPr lang="en-US" sz="2400" dirty="0" err="1"/>
              <a:t>hiện</a:t>
            </a:r>
            <a:r>
              <a:rPr lang="en-US" sz="2400" dirty="0"/>
              <a:t> </a:t>
            </a:r>
            <a:r>
              <a:rPr lang="en-US" sz="2400" dirty="0" err="1"/>
              <a:t>rõ</a:t>
            </a:r>
            <a:r>
              <a:rPr lang="en-US" sz="2400" dirty="0"/>
              <a:t> </a:t>
            </a:r>
            <a:r>
              <a:rPr lang="en-US" sz="2400" dirty="0" err="1"/>
              <a:t>ràng</a:t>
            </a:r>
            <a:r>
              <a:rPr lang="en-US" sz="2400" dirty="0"/>
              <a:t> </a:t>
            </a:r>
            <a:r>
              <a:rPr lang="en-US" sz="2400" dirty="0" err="1"/>
              <a:t>trên</a:t>
            </a:r>
            <a:r>
              <a:rPr lang="en-US" sz="2400" dirty="0"/>
              <a:t> </a:t>
            </a:r>
            <a:r>
              <a:rPr lang="en-US" sz="2400" dirty="0" err="1"/>
              <a:t>sơ</a:t>
            </a:r>
            <a:r>
              <a:rPr lang="en-US" sz="2400" dirty="0"/>
              <a:t> </a:t>
            </a:r>
            <a:r>
              <a:rPr lang="en-US" sz="2400" dirty="0" err="1"/>
              <a:t>đồ</a:t>
            </a:r>
            <a:r>
              <a:rPr lang="en-US" sz="2400" dirty="0"/>
              <a:t>.</a:t>
            </a:r>
            <a:endParaRPr lang="vi-VN" sz="2400" dirty="0"/>
          </a:p>
          <a:p>
            <a:pPr lvl="1"/>
            <a:r>
              <a:rPr lang="en-US" sz="2400" dirty="0" err="1"/>
              <a:t>Thêm</a:t>
            </a:r>
            <a:r>
              <a:rPr lang="en-US" sz="2400" dirty="0"/>
              <a:t> </a:t>
            </a:r>
            <a:r>
              <a:rPr lang="en-US" sz="2400" dirty="0" err="1"/>
              <a:t>một</a:t>
            </a:r>
            <a:r>
              <a:rPr lang="en-US" sz="2400" dirty="0"/>
              <a:t> </a:t>
            </a:r>
            <a:r>
              <a:rPr lang="en-US" sz="2400" b="1" dirty="0"/>
              <a:t>Control</a:t>
            </a:r>
            <a:r>
              <a:rPr lang="en-US" sz="2400" dirty="0"/>
              <a:t> </a:t>
            </a:r>
            <a:r>
              <a:rPr lang="en-US" sz="2400" dirty="0" err="1"/>
              <a:t>cho</a:t>
            </a:r>
            <a:r>
              <a:rPr lang="en-US" sz="2400" dirty="0"/>
              <a:t> </a:t>
            </a:r>
            <a:r>
              <a:rPr lang="en-US" sz="2400" dirty="0" err="1"/>
              <a:t>các</a:t>
            </a:r>
            <a:r>
              <a:rPr lang="en-US" sz="2400" dirty="0"/>
              <a:t> </a:t>
            </a:r>
            <a:r>
              <a:rPr lang="en-US" sz="2400" dirty="0" err="1"/>
              <a:t>hoạt</a:t>
            </a:r>
            <a:r>
              <a:rPr lang="en-US" sz="2400" dirty="0"/>
              <a:t> </a:t>
            </a:r>
            <a:r>
              <a:rPr lang="en-US" sz="2400" dirty="0" err="1"/>
              <a:t>động</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một</a:t>
            </a:r>
            <a:r>
              <a:rPr lang="en-US" sz="2400" dirty="0"/>
              <a:t> </a:t>
            </a:r>
            <a:r>
              <a:rPr lang="en-US" sz="2400" dirty="0" err="1"/>
              <a:t>số</a:t>
            </a:r>
            <a:r>
              <a:rPr lang="en-US" sz="2400" dirty="0"/>
              <a:t> </a:t>
            </a:r>
            <a:r>
              <a:rPr lang="en-US" sz="2400" dirty="0" err="1"/>
              <a:t>yếu</a:t>
            </a:r>
            <a:r>
              <a:rPr lang="en-US" sz="2400" dirty="0"/>
              <a:t> </a:t>
            </a:r>
            <a:r>
              <a:rPr lang="en-US" sz="2400" dirty="0" err="1"/>
              <a:t>tố</a:t>
            </a:r>
            <a:r>
              <a:rPr lang="en-US" sz="2400" dirty="0"/>
              <a:t> </a:t>
            </a:r>
            <a:r>
              <a:rPr lang="en-US" sz="2400" dirty="0" err="1"/>
              <a:t>khác</a:t>
            </a:r>
            <a:r>
              <a:rPr lang="en-US" sz="2400" dirty="0"/>
              <a:t>.</a:t>
            </a:r>
            <a:endParaRPr lang="vi-VN" sz="2400" dirty="0"/>
          </a:p>
          <a:p>
            <a:pPr lvl="1"/>
            <a:endParaRPr lang="en-US" dirty="0"/>
          </a:p>
        </p:txBody>
      </p:sp>
      <p:sp>
        <p:nvSpPr>
          <p:cNvPr id="6" name="Title 5"/>
          <p:cNvSpPr>
            <a:spLocks noGrp="1"/>
          </p:cNvSpPr>
          <p:nvPr>
            <p:ph type="title"/>
          </p:nvPr>
        </p:nvSpPr>
        <p:spPr/>
        <p:txBody>
          <a:bodyPr/>
          <a:lstStyle/>
          <a:p>
            <a:r>
              <a:rPr lang="en-US" dirty="0"/>
              <a:t>Robustness diagram</a:t>
            </a:r>
          </a:p>
        </p:txBody>
      </p:sp>
    </p:spTree>
    <p:extLst>
      <p:ext uri="{BB962C8B-B14F-4D97-AF65-F5344CB8AC3E}">
        <p14:creationId xmlns:p14="http://schemas.microsoft.com/office/powerpoint/2010/main" val="5693114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182</a:t>
            </a:fld>
            <a:endParaRPr lang="en-US"/>
          </a:p>
        </p:txBody>
      </p:sp>
      <p:sp>
        <p:nvSpPr>
          <p:cNvPr id="5" name="Content Placeholder 4"/>
          <p:cNvSpPr>
            <a:spLocks noGrp="1"/>
          </p:cNvSpPr>
          <p:nvPr>
            <p:ph idx="1"/>
          </p:nvPr>
        </p:nvSpPr>
        <p:spPr/>
        <p:txBody>
          <a:bodyPr/>
          <a:lstStyle/>
          <a:p>
            <a:pPr lvl="0"/>
            <a:r>
              <a:rPr lang="en-US" dirty="0" err="1"/>
              <a:t>Ví</a:t>
            </a:r>
            <a:r>
              <a:rPr lang="en-US" dirty="0"/>
              <a:t> </a:t>
            </a:r>
            <a:r>
              <a:rPr lang="en-US" dirty="0" err="1"/>
              <a:t>dụ</a:t>
            </a:r>
            <a:r>
              <a:rPr lang="en-US" dirty="0"/>
              <a:t>: </a:t>
            </a:r>
            <a:r>
              <a:rPr lang="en-US" dirty="0" err="1"/>
              <a:t>kịch</a:t>
            </a:r>
            <a:r>
              <a:rPr lang="en-US" dirty="0"/>
              <a:t> </a:t>
            </a:r>
            <a:r>
              <a:rPr lang="en-US" dirty="0" err="1"/>
              <a:t>bản</a:t>
            </a:r>
            <a:r>
              <a:rPr lang="en-US" dirty="0"/>
              <a:t> </a:t>
            </a:r>
            <a:r>
              <a:rPr lang="en-US" dirty="0" err="1"/>
              <a:t>của</a:t>
            </a:r>
            <a:r>
              <a:rPr lang="en-US" dirty="0"/>
              <a:t> use case Login</a:t>
            </a:r>
            <a:endParaRPr lang="vi-VN" dirty="0"/>
          </a:p>
          <a:p>
            <a:endParaRPr lang="en-US" dirty="0"/>
          </a:p>
        </p:txBody>
      </p:sp>
      <p:sp>
        <p:nvSpPr>
          <p:cNvPr id="6" name="Title 5"/>
          <p:cNvSpPr>
            <a:spLocks noGrp="1"/>
          </p:cNvSpPr>
          <p:nvPr>
            <p:ph type="title"/>
          </p:nvPr>
        </p:nvSpPr>
        <p:spPr/>
        <p:txBody>
          <a:bodyPr/>
          <a:lstStyle/>
          <a:p>
            <a:r>
              <a:rPr lang="en-US" dirty="0"/>
              <a:t>Robustness diagram</a:t>
            </a:r>
          </a:p>
        </p:txBody>
      </p:sp>
      <p:pic>
        <p:nvPicPr>
          <p:cNvPr id="7" name="Picture 6"/>
          <p:cNvPicPr>
            <a:picLocks noChangeAspect="1"/>
          </p:cNvPicPr>
          <p:nvPr/>
        </p:nvPicPr>
        <p:blipFill>
          <a:blip r:embed="rId2"/>
          <a:stretch>
            <a:fillRect/>
          </a:stretch>
        </p:blipFill>
        <p:spPr>
          <a:xfrm>
            <a:off x="1731283" y="2592853"/>
            <a:ext cx="7399465" cy="2604913"/>
          </a:xfrm>
          <a:prstGeom prst="rect">
            <a:avLst/>
          </a:prstGeom>
        </p:spPr>
      </p:pic>
    </p:spTree>
    <p:extLst>
      <p:ext uri="{BB962C8B-B14F-4D97-AF65-F5344CB8AC3E}">
        <p14:creationId xmlns:p14="http://schemas.microsoft.com/office/powerpoint/2010/main" val="16518064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p>
        </p:txBody>
      </p:sp>
      <p:sp>
        <p:nvSpPr>
          <p:cNvPr id="4" name="Slide Number Placeholder 3"/>
          <p:cNvSpPr>
            <a:spLocks noGrp="1"/>
          </p:cNvSpPr>
          <p:nvPr>
            <p:ph type="sldNum" sz="quarter" idx="12"/>
          </p:nvPr>
        </p:nvSpPr>
        <p:spPr/>
        <p:txBody>
          <a:bodyPr/>
          <a:lstStyle/>
          <a:p>
            <a:fld id="{401CF334-2D5C-4859-84A6-CA7E6E43FAEB}" type="slidenum">
              <a:rPr lang="en-US" smtClean="0"/>
              <a:t>183</a:t>
            </a:fld>
            <a:endParaRPr lang="en-US"/>
          </a:p>
        </p:txBody>
      </p:sp>
      <p:sp>
        <p:nvSpPr>
          <p:cNvPr id="5" name="Content Placeholder 4"/>
          <p:cNvSpPr>
            <a:spLocks noGrp="1"/>
          </p:cNvSpPr>
          <p:nvPr>
            <p:ph idx="1"/>
          </p:nvPr>
        </p:nvSpPr>
        <p:spPr/>
        <p:txBody>
          <a:bodyPr/>
          <a:lstStyle/>
          <a:p>
            <a:pPr lvl="0"/>
            <a:r>
              <a:rPr lang="en-US" dirty="0" err="1"/>
              <a:t>Ví</a:t>
            </a:r>
            <a:r>
              <a:rPr lang="en-US" dirty="0"/>
              <a:t> </a:t>
            </a:r>
            <a:r>
              <a:rPr lang="en-US" dirty="0" err="1"/>
              <a:t>dụ</a:t>
            </a:r>
            <a:r>
              <a:rPr lang="en-US" dirty="0"/>
              <a:t>: </a:t>
            </a:r>
            <a:r>
              <a:rPr lang="en-US" dirty="0" err="1"/>
              <a:t>Biểu</a:t>
            </a:r>
            <a:r>
              <a:rPr lang="en-US" dirty="0"/>
              <a:t> </a:t>
            </a:r>
            <a:r>
              <a:rPr lang="en-US" dirty="0" err="1"/>
              <a:t>diễn</a:t>
            </a:r>
            <a:r>
              <a:rPr lang="en-US" dirty="0"/>
              <a:t> </a:t>
            </a:r>
            <a:r>
              <a:rPr lang="en-US" dirty="0" err="1"/>
              <a:t>kịch</a:t>
            </a:r>
            <a:r>
              <a:rPr lang="en-US" dirty="0"/>
              <a:t> </a:t>
            </a:r>
            <a:r>
              <a:rPr lang="en-US" dirty="0" err="1"/>
              <a:t>bản</a:t>
            </a:r>
            <a:r>
              <a:rPr lang="en-US" dirty="0"/>
              <a:t> </a:t>
            </a:r>
            <a:r>
              <a:rPr lang="en-US" dirty="0" err="1"/>
              <a:t>của</a:t>
            </a:r>
            <a:r>
              <a:rPr lang="en-US" dirty="0"/>
              <a:t> use case Login </a:t>
            </a:r>
            <a:r>
              <a:rPr lang="en-US" dirty="0" err="1"/>
              <a:t>bằng</a:t>
            </a:r>
            <a:r>
              <a:rPr lang="en-US" dirty="0"/>
              <a:t> Robustness</a:t>
            </a:r>
            <a:endParaRPr lang="vi-VN" dirty="0"/>
          </a:p>
          <a:p>
            <a:endParaRPr lang="en-US" dirty="0"/>
          </a:p>
        </p:txBody>
      </p:sp>
      <p:sp>
        <p:nvSpPr>
          <p:cNvPr id="6" name="Title 5"/>
          <p:cNvSpPr>
            <a:spLocks noGrp="1"/>
          </p:cNvSpPr>
          <p:nvPr>
            <p:ph type="title"/>
          </p:nvPr>
        </p:nvSpPr>
        <p:spPr/>
        <p:txBody>
          <a:bodyPr/>
          <a:lstStyle/>
          <a:p>
            <a:r>
              <a:rPr lang="en-US" dirty="0"/>
              <a:t>Robustness diagram</a:t>
            </a:r>
          </a:p>
        </p:txBody>
      </p:sp>
      <p:pic>
        <p:nvPicPr>
          <p:cNvPr id="8" name="Picture 7"/>
          <p:cNvPicPr>
            <a:picLocks noChangeAspect="1"/>
          </p:cNvPicPr>
          <p:nvPr/>
        </p:nvPicPr>
        <p:blipFill>
          <a:blip r:embed="rId2"/>
          <a:stretch>
            <a:fillRect/>
          </a:stretch>
        </p:blipFill>
        <p:spPr>
          <a:xfrm>
            <a:off x="1100370" y="2634403"/>
            <a:ext cx="9381659" cy="3690197"/>
          </a:xfrm>
          <a:prstGeom prst="rect">
            <a:avLst/>
          </a:prstGeom>
        </p:spPr>
      </p:pic>
    </p:spTree>
    <p:extLst>
      <p:ext uri="{BB962C8B-B14F-4D97-AF65-F5344CB8AC3E}">
        <p14:creationId xmlns:p14="http://schemas.microsoft.com/office/powerpoint/2010/main" val="2986295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288473" y="2771054"/>
            <a:ext cx="9601199" cy="1704738"/>
          </a:xfrm>
        </p:spPr>
        <p:txBody>
          <a:bodyPr>
            <a:noAutofit/>
          </a:bodyPr>
          <a:lstStyle/>
          <a:p>
            <a:r>
              <a:rPr lang="en-US" sz="54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PHÂN TÍCH HỆ THỐNG HƯỚNG ĐỐI TƯỢNG</a:t>
            </a:r>
            <a:endParaRPr lang="en-US" sz="36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184</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3</a:t>
            </a:r>
          </a:p>
        </p:txBody>
      </p:sp>
    </p:spTree>
    <p:extLst>
      <p:ext uri="{BB962C8B-B14F-4D97-AF65-F5344CB8AC3E}">
        <p14:creationId xmlns:p14="http://schemas.microsoft.com/office/powerpoint/2010/main" val="3454851699"/>
      </p:ext>
    </p:extLst>
  </p:cSld>
  <p:clrMapOvr>
    <a:masterClrMapping/>
  </p:clrMapOvr>
  <p:transition spd="slow">
    <p:comb/>
  </p:transition>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a:t>GV: Từ Thị Xuân Hiền</a:t>
            </a:r>
            <a:endParaRPr lang="en-US" dirty="0"/>
          </a:p>
        </p:txBody>
      </p:sp>
      <p:sp>
        <p:nvSpPr>
          <p:cNvPr id="4" name="Slide Number Placeholder 3"/>
          <p:cNvSpPr>
            <a:spLocks noGrp="1"/>
          </p:cNvSpPr>
          <p:nvPr>
            <p:ph type="sldNum" sz="quarter" idx="12"/>
          </p:nvPr>
        </p:nvSpPr>
        <p:spPr/>
        <p:txBody>
          <a:bodyPr/>
          <a:lstStyle/>
          <a:p>
            <a:fld id="{401CF334-2D5C-4859-84A6-CA7E6E43FAEB}" type="slidenum">
              <a:rPr lang="en-US" smtClean="0"/>
              <a:t>185</a:t>
            </a:fld>
            <a:endParaRPr lang="en-US"/>
          </a:p>
        </p:txBody>
      </p:sp>
      <p:sp>
        <p:nvSpPr>
          <p:cNvPr id="5" name="Content Placeholder 4"/>
          <p:cNvSpPr>
            <a:spLocks noGrp="1"/>
          </p:cNvSpPr>
          <p:nvPr>
            <p:ph idx="1"/>
          </p:nvPr>
        </p:nvSpPr>
        <p:spPr/>
        <p:txBody>
          <a:bodyPr>
            <a:normAutofit/>
          </a:bodyPr>
          <a:lstStyle/>
          <a:p>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 </a:t>
            </a:r>
            <a:r>
              <a:rPr lang="en-US" b="1" dirty="0" err="1">
                <a:solidFill>
                  <a:srgbClr val="FF0000"/>
                </a:solidFill>
              </a:rPr>
              <a:t>hướng</a:t>
            </a:r>
            <a:r>
              <a:rPr lang="en-US" b="1" dirty="0">
                <a:solidFill>
                  <a:srgbClr val="FF0000"/>
                </a:solidFill>
              </a:rPr>
              <a:t> </a:t>
            </a:r>
            <a:r>
              <a:rPr lang="en-US" b="1" dirty="0" err="1">
                <a:solidFill>
                  <a:srgbClr val="FF0000"/>
                </a:solidFill>
              </a:rPr>
              <a:t>đối</a:t>
            </a:r>
            <a:r>
              <a:rPr lang="en-US" b="1" dirty="0">
                <a:solidFill>
                  <a:srgbClr val="FF0000"/>
                </a:solidFill>
              </a:rPr>
              <a:t> </a:t>
            </a:r>
            <a:r>
              <a:rPr lang="en-US" b="1" dirty="0" err="1">
                <a:solidFill>
                  <a:srgbClr val="FF0000"/>
                </a:solidFill>
              </a:rPr>
              <a:t>tượng</a:t>
            </a:r>
            <a:r>
              <a:rPr lang="en-US" b="1" dirty="0">
                <a:solidFill>
                  <a:srgbClr val="FF0000"/>
                </a:solidFill>
              </a:rPr>
              <a:t> </a:t>
            </a:r>
            <a:r>
              <a:rPr lang="en-US" dirty="0" err="1"/>
              <a:t>là</a:t>
            </a:r>
            <a:r>
              <a:rPr lang="en-US" dirty="0"/>
              <a:t> </a:t>
            </a:r>
            <a:r>
              <a:rPr lang="en-US" dirty="0" err="1"/>
              <a:t>phương</a:t>
            </a:r>
            <a:r>
              <a:rPr lang="en-US" dirty="0"/>
              <a:t> </a:t>
            </a:r>
            <a:r>
              <a:rPr lang="en-US" dirty="0" err="1"/>
              <a:t>pháp</a:t>
            </a:r>
            <a:r>
              <a:rPr lang="en-US" dirty="0"/>
              <a:t> </a:t>
            </a:r>
            <a:r>
              <a:rPr lang="en-US" dirty="0" err="1"/>
              <a:t>phân</a:t>
            </a:r>
            <a:r>
              <a:rPr lang="en-US" dirty="0"/>
              <a:t> </a:t>
            </a:r>
            <a:r>
              <a:rPr lang="en-US" dirty="0" err="1"/>
              <a:t>tích</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đối</a:t>
            </a:r>
            <a:r>
              <a:rPr lang="en-US" dirty="0"/>
              <a:t> </a:t>
            </a:r>
            <a:r>
              <a:rPr lang="en-US" dirty="0" err="1"/>
              <a:t>tượng</a:t>
            </a:r>
            <a:r>
              <a:rPr lang="en-US" dirty="0"/>
              <a:t>, </a:t>
            </a:r>
            <a:r>
              <a:rPr lang="en-US" dirty="0" err="1"/>
              <a:t>lớp</a:t>
            </a:r>
            <a:r>
              <a:rPr lang="en-US" dirty="0"/>
              <a:t>, </a:t>
            </a:r>
            <a:r>
              <a:rPr lang="en-US" dirty="0" err="1"/>
              <a:t>kế</a:t>
            </a:r>
            <a:r>
              <a:rPr lang="en-US" dirty="0"/>
              <a:t> </a:t>
            </a:r>
            <a:r>
              <a:rPr lang="en-US" dirty="0" err="1"/>
              <a:t>thừa</a:t>
            </a:r>
            <a:r>
              <a:rPr lang="en-US" dirty="0"/>
              <a:t>, </a:t>
            </a:r>
            <a:r>
              <a:rPr lang="en-US" dirty="0" err="1"/>
              <a:t>đa</a:t>
            </a:r>
            <a:r>
              <a:rPr lang="en-US" dirty="0"/>
              <a:t> </a:t>
            </a:r>
            <a:r>
              <a:rPr lang="en-US" dirty="0" err="1"/>
              <a:t>hình</a:t>
            </a:r>
            <a:r>
              <a:rPr lang="en-US" dirty="0"/>
              <a:t>.</a:t>
            </a:r>
          </a:p>
          <a:p>
            <a:r>
              <a:rPr lang="en-US" dirty="0" err="1"/>
              <a:t>Một</a:t>
            </a:r>
            <a:r>
              <a:rPr lang="en-US" dirty="0"/>
              <a:t> </a:t>
            </a:r>
            <a:r>
              <a:rPr lang="en-US" dirty="0" err="1"/>
              <a:t>hệ</a:t>
            </a:r>
            <a:r>
              <a:rPr lang="en-US" dirty="0"/>
              <a:t> </a:t>
            </a:r>
            <a:r>
              <a:rPr lang="en-US" dirty="0" err="1"/>
              <a:t>thống</a:t>
            </a:r>
            <a:r>
              <a:rPr lang="en-US" dirty="0"/>
              <a:t> đ</a:t>
            </a:r>
            <a:r>
              <a:rPr lang="vi-VN" dirty="0"/>
              <a:t>ư</a:t>
            </a:r>
            <a:r>
              <a:rPr lang="en-US" dirty="0" err="1"/>
              <a:t>ợc</a:t>
            </a:r>
            <a:r>
              <a:rPr lang="en-US" dirty="0"/>
              <a:t> </a:t>
            </a:r>
            <a:r>
              <a:rPr lang="en-US" dirty="0" err="1"/>
              <a:t>xem</a:t>
            </a:r>
            <a:r>
              <a:rPr lang="en-US" dirty="0"/>
              <a:t> </a:t>
            </a:r>
            <a:r>
              <a:rPr lang="en-US" dirty="0" err="1"/>
              <a:t>là</a:t>
            </a:r>
            <a:r>
              <a:rPr lang="en-US" dirty="0"/>
              <a:t> </a:t>
            </a:r>
            <a:r>
              <a:rPr lang="en-US" dirty="0" err="1"/>
              <a:t>một</a:t>
            </a:r>
            <a:r>
              <a:rPr lang="en-US" dirty="0"/>
              <a:t> </a:t>
            </a:r>
            <a:r>
              <a:rPr lang="en-US" dirty="0" err="1"/>
              <a:t>tập</a:t>
            </a:r>
            <a:r>
              <a:rPr lang="en-US" dirty="0"/>
              <a:t> </a:t>
            </a:r>
            <a:r>
              <a:rPr lang="en-US" dirty="0" err="1"/>
              <a:t>các</a:t>
            </a:r>
            <a:r>
              <a:rPr lang="en-US" dirty="0"/>
              <a:t> </a:t>
            </a:r>
            <a:r>
              <a:rPr lang="en-US" b="1" dirty="0" err="1"/>
              <a:t>đối</a:t>
            </a:r>
            <a:r>
              <a:rPr lang="en-US" b="1" dirty="0"/>
              <a:t> </a:t>
            </a:r>
            <a:r>
              <a:rPr lang="en-US" b="1" dirty="0" err="1"/>
              <a:t>tượng</a:t>
            </a:r>
            <a:r>
              <a:rPr lang="en-US" dirty="0"/>
              <a:t>, </a:t>
            </a:r>
            <a:r>
              <a:rPr lang="en-US" dirty="0" err="1"/>
              <a:t>mỗi</a:t>
            </a:r>
            <a:r>
              <a:rPr lang="en-US" dirty="0"/>
              <a:t> </a:t>
            </a:r>
            <a:r>
              <a:rPr lang="en-US" dirty="0" err="1"/>
              <a:t>đối</a:t>
            </a:r>
            <a:r>
              <a:rPr lang="en-US" dirty="0"/>
              <a:t> </a:t>
            </a:r>
            <a:r>
              <a:rPr lang="en-US" dirty="0" err="1"/>
              <a:t>tượng</a:t>
            </a:r>
            <a:r>
              <a:rPr lang="en-US" dirty="0"/>
              <a:t> bao </a:t>
            </a:r>
            <a:r>
              <a:rPr lang="en-US" dirty="0" err="1"/>
              <a:t>gồm</a:t>
            </a:r>
            <a:r>
              <a:rPr lang="en-US" dirty="0"/>
              <a:t> </a:t>
            </a:r>
            <a:r>
              <a:rPr lang="en-US" dirty="0" err="1"/>
              <a:t>các</a:t>
            </a:r>
            <a:r>
              <a:rPr lang="en-US" dirty="0"/>
              <a:t> </a:t>
            </a:r>
            <a:r>
              <a:rPr lang="en-US" i="1" dirty="0" err="1"/>
              <a:t>thuộc</a:t>
            </a:r>
            <a:r>
              <a:rPr lang="en-US" i="1" dirty="0"/>
              <a:t> </a:t>
            </a:r>
            <a:r>
              <a:rPr lang="en-US" i="1" dirty="0" err="1"/>
              <a:t>tính</a:t>
            </a:r>
            <a:r>
              <a:rPr lang="en-US" i="1" dirty="0"/>
              <a:t> </a:t>
            </a:r>
            <a:r>
              <a:rPr lang="en-US" dirty="0" err="1"/>
              <a:t>và</a:t>
            </a:r>
            <a:r>
              <a:rPr lang="en-US" dirty="0"/>
              <a:t> </a:t>
            </a:r>
            <a:r>
              <a:rPr lang="en-US" i="1" dirty="0" err="1"/>
              <a:t>phương</a:t>
            </a:r>
            <a:r>
              <a:rPr lang="en-US" i="1" dirty="0"/>
              <a:t> </a:t>
            </a:r>
            <a:r>
              <a:rPr lang="en-US" i="1" dirty="0" err="1"/>
              <a:t>thức</a:t>
            </a:r>
            <a:r>
              <a:rPr lang="en-US" i="1" dirty="0"/>
              <a:t>.</a:t>
            </a:r>
          </a:p>
          <a:p>
            <a:r>
              <a:rPr lang="en-US" b="1" dirty="0" err="1"/>
              <a:t>Mục</a:t>
            </a:r>
            <a:r>
              <a:rPr lang="en-US" b="1" dirty="0"/>
              <a:t> </a:t>
            </a:r>
            <a:r>
              <a:rPr lang="en-US" b="1" dirty="0" err="1"/>
              <a:t>tiêu</a:t>
            </a:r>
            <a:r>
              <a:rPr lang="en-US" b="1" dirty="0"/>
              <a:t> </a:t>
            </a:r>
            <a:r>
              <a:rPr lang="en-US" b="1" dirty="0" err="1"/>
              <a:t>của</a:t>
            </a:r>
            <a:r>
              <a:rPr lang="en-US" b="1" dirty="0"/>
              <a:t> </a:t>
            </a:r>
            <a:r>
              <a:rPr lang="en-US" b="1" i="1" dirty="0" err="1"/>
              <a:t>giai</a:t>
            </a:r>
            <a:r>
              <a:rPr lang="en-US" b="1" i="1" dirty="0"/>
              <a:t> </a:t>
            </a:r>
            <a:r>
              <a:rPr lang="en-US" b="1" i="1" dirty="0" err="1"/>
              <a:t>đoạn</a:t>
            </a:r>
            <a:r>
              <a:rPr lang="en-US" b="1" i="1" dirty="0"/>
              <a:t> </a:t>
            </a:r>
            <a:r>
              <a:rPr lang="en-US" b="1" i="1" dirty="0" err="1"/>
              <a:t>phân</a:t>
            </a:r>
            <a:r>
              <a:rPr lang="en-US" b="1" i="1" dirty="0"/>
              <a:t> </a:t>
            </a:r>
            <a:r>
              <a:rPr lang="en-US" b="1" i="1" dirty="0" err="1"/>
              <a:t>tích</a:t>
            </a:r>
            <a:r>
              <a:rPr lang="en-US" b="1" i="1" dirty="0"/>
              <a:t>: </a:t>
            </a:r>
            <a:r>
              <a:rPr lang="en-US" dirty="0" err="1"/>
              <a:t>Dựa</a:t>
            </a:r>
            <a:r>
              <a:rPr lang="en-US" dirty="0"/>
              <a:t> </a:t>
            </a:r>
            <a:r>
              <a:rPr lang="en-US" dirty="0" err="1"/>
              <a:t>trên</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endParaRPr lang="en-US" b="1" i="1" dirty="0"/>
          </a:p>
          <a:p>
            <a:pPr lvl="1"/>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bằng</a:t>
            </a:r>
            <a:r>
              <a:rPr lang="en-US" sz="2400" dirty="0"/>
              <a:t> s</a:t>
            </a:r>
            <a:r>
              <a:rPr lang="vi-VN" sz="2400" dirty="0"/>
              <a:t>ơ</a:t>
            </a:r>
            <a:r>
              <a:rPr lang="en-US" sz="2400" dirty="0"/>
              <a:t> </a:t>
            </a:r>
            <a:r>
              <a:rPr lang="en-US" sz="2400" dirty="0" err="1"/>
              <a:t>đồ</a:t>
            </a:r>
            <a:r>
              <a:rPr lang="en-US" sz="2400" dirty="0"/>
              <a:t> </a:t>
            </a:r>
            <a:r>
              <a:rPr lang="en-US" sz="2400" b="1" dirty="0"/>
              <a:t>use case</a:t>
            </a:r>
            <a:r>
              <a:rPr lang="en-US" sz="2400" dirty="0"/>
              <a:t>.</a:t>
            </a:r>
          </a:p>
          <a:p>
            <a:pPr lvl="1"/>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khái</a:t>
            </a:r>
            <a:r>
              <a:rPr lang="en-US" sz="2400" dirty="0"/>
              <a:t> </a:t>
            </a:r>
            <a:r>
              <a:rPr lang="en-US" sz="2400" dirty="0" err="1"/>
              <a:t>niệm</a:t>
            </a:r>
            <a:r>
              <a:rPr lang="en-US" sz="2400" dirty="0"/>
              <a:t> </a:t>
            </a:r>
            <a:r>
              <a:rPr lang="en-US" sz="2400" dirty="0" err="1"/>
              <a:t>trừu</a:t>
            </a:r>
            <a:r>
              <a:rPr lang="en-US" sz="2400" dirty="0"/>
              <a:t> </a:t>
            </a:r>
            <a:r>
              <a:rPr lang="en-US" sz="2400" dirty="0" err="1"/>
              <a:t>tượng</a:t>
            </a:r>
            <a:r>
              <a:rPr lang="en-US" sz="2400" dirty="0"/>
              <a:t> </a:t>
            </a:r>
            <a:r>
              <a:rPr lang="en-US" sz="2400" dirty="0" err="1"/>
              <a:t>trong</a:t>
            </a:r>
            <a:r>
              <a:rPr lang="en-US" sz="2400" dirty="0"/>
              <a:t> </a:t>
            </a:r>
            <a:r>
              <a:rPr lang="en-US" sz="2400" dirty="0" err="1"/>
              <a:t>phạm</a:t>
            </a:r>
            <a:r>
              <a:rPr lang="en-US" sz="2400" dirty="0"/>
              <a:t> vi </a:t>
            </a:r>
            <a:r>
              <a:rPr lang="en-US" sz="2400" dirty="0" err="1"/>
              <a:t>hệ</a:t>
            </a:r>
            <a:r>
              <a:rPr lang="en-US" sz="2400" dirty="0"/>
              <a:t> </a:t>
            </a:r>
            <a:r>
              <a:rPr lang="en-US" sz="2400" dirty="0" err="1"/>
              <a:t>thống</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bằng</a:t>
            </a:r>
            <a:r>
              <a:rPr lang="en-US" sz="2400" dirty="0"/>
              <a:t> s</a:t>
            </a:r>
            <a:r>
              <a:rPr lang="vi-VN" sz="2400" dirty="0"/>
              <a:t>ơ</a:t>
            </a:r>
            <a:r>
              <a:rPr lang="en-US" sz="2400" dirty="0"/>
              <a:t> </a:t>
            </a:r>
            <a:r>
              <a:rPr lang="en-US" sz="2400" dirty="0" err="1"/>
              <a:t>đồ</a:t>
            </a:r>
            <a:r>
              <a:rPr lang="en-US" sz="2400" dirty="0"/>
              <a:t> </a:t>
            </a:r>
            <a:r>
              <a:rPr lang="en-US" sz="2400" b="1" dirty="0"/>
              <a:t>domain</a:t>
            </a:r>
            <a:r>
              <a:rPr lang="en-US" sz="2400" dirty="0"/>
              <a:t>.</a:t>
            </a:r>
            <a:endParaRPr lang="en-US" sz="2400" i="1" dirty="0"/>
          </a:p>
        </p:txBody>
      </p:sp>
      <p:sp>
        <p:nvSpPr>
          <p:cNvPr id="6" name="Title 5"/>
          <p:cNvSpPr>
            <a:spLocks noGrp="1"/>
          </p:cNvSpPr>
          <p:nvPr>
            <p:ph type="title"/>
          </p:nvPr>
        </p:nvSpPr>
        <p:spPr/>
        <p:txBody>
          <a:bodyPr>
            <a:normAutofit/>
          </a:bodyPr>
          <a:lstStyle/>
          <a:p>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35629347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03844E-89CD-4984-990E-DD0A9053A06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14D2D42-F174-4E7A-8776-D89C1B9FA51D}"/>
              </a:ext>
            </a:extLst>
          </p:cNvPr>
          <p:cNvSpPr>
            <a:spLocks noGrp="1"/>
          </p:cNvSpPr>
          <p:nvPr>
            <p:ph type="sldNum" sz="quarter" idx="12"/>
          </p:nvPr>
        </p:nvSpPr>
        <p:spPr/>
        <p:txBody>
          <a:bodyPr/>
          <a:lstStyle/>
          <a:p>
            <a:fld id="{401CF334-2D5C-4859-84A6-CA7E6E43FAEB}" type="slidenum">
              <a:rPr lang="en-US" smtClean="0"/>
              <a:t>186</a:t>
            </a:fld>
            <a:endParaRPr lang="en-US"/>
          </a:p>
        </p:txBody>
      </p:sp>
      <p:sp>
        <p:nvSpPr>
          <p:cNvPr id="5" name="Content Placeholder 4">
            <a:extLst>
              <a:ext uri="{FF2B5EF4-FFF2-40B4-BE49-F238E27FC236}">
                <a16:creationId xmlns:a16="http://schemas.microsoft.com/office/drawing/2014/main" id="{6DF3DBD3-3FF1-4E49-A215-E927A1B9685E}"/>
              </a:ext>
            </a:extLst>
          </p:cNvPr>
          <p:cNvSpPr>
            <a:spLocks noGrp="1"/>
          </p:cNvSpPr>
          <p:nvPr>
            <p:ph idx="1"/>
          </p:nvPr>
        </p:nvSpPr>
        <p:spPr/>
        <p:txBody>
          <a:bodyPr/>
          <a:lstStyle/>
          <a:p>
            <a:r>
              <a:rPr lang="en-US" dirty="0" err="1"/>
              <a:t>Trong</a:t>
            </a:r>
            <a:r>
              <a:rPr lang="en-US" dirty="0"/>
              <a:t> </a:t>
            </a:r>
            <a:r>
              <a:rPr lang="en-US" dirty="0" err="1"/>
              <a:t>bước</a:t>
            </a:r>
            <a:r>
              <a:rPr lang="en-US" dirty="0"/>
              <a:t> </a:t>
            </a:r>
            <a:r>
              <a:rPr lang="en-US" dirty="0" err="1"/>
              <a:t>phân</a:t>
            </a:r>
            <a:r>
              <a:rPr lang="en-US" dirty="0"/>
              <a:t> </a:t>
            </a:r>
            <a:r>
              <a:rPr lang="en-US" dirty="0" err="1"/>
              <a:t>tích</a:t>
            </a:r>
            <a:r>
              <a:rPr lang="en-US" dirty="0"/>
              <a:t>, </a:t>
            </a:r>
            <a:r>
              <a:rPr lang="en-US" dirty="0" err="1"/>
              <a:t>hệ</a:t>
            </a:r>
            <a:r>
              <a:rPr lang="en-US" dirty="0"/>
              <a:t> </a:t>
            </a:r>
            <a:r>
              <a:rPr lang="en-US" dirty="0" err="1"/>
              <a:t>thống</a:t>
            </a:r>
            <a:r>
              <a:rPr lang="en-US" dirty="0"/>
              <a:t> đ</a:t>
            </a:r>
            <a:r>
              <a:rPr lang="vi-VN" dirty="0"/>
              <a:t>ư</a:t>
            </a:r>
            <a:r>
              <a:rPr lang="en-US" dirty="0" err="1"/>
              <a:t>ợc</a:t>
            </a:r>
            <a:r>
              <a:rPr lang="en-US" dirty="0"/>
              <a:t> </a:t>
            </a:r>
            <a:r>
              <a:rPr lang="en-US" dirty="0" err="1"/>
              <a:t>xem</a:t>
            </a:r>
            <a:r>
              <a:rPr lang="en-US" dirty="0"/>
              <a:t> </a:t>
            </a:r>
            <a:r>
              <a:rPr lang="en-US" dirty="0" err="1"/>
              <a:t>xét</a:t>
            </a:r>
            <a:r>
              <a:rPr lang="en-US" dirty="0"/>
              <a:t> </a:t>
            </a:r>
            <a:r>
              <a:rPr lang="en-US" dirty="0" err="1"/>
              <a:t>theo</a:t>
            </a:r>
            <a:r>
              <a:rPr lang="en-US" dirty="0"/>
              <a:t> </a:t>
            </a:r>
            <a:r>
              <a:rPr lang="en-US" dirty="0" err="1"/>
              <a:t>hai</a:t>
            </a:r>
            <a:r>
              <a:rPr lang="en-US" dirty="0"/>
              <a:t> </a:t>
            </a:r>
            <a:r>
              <a:rPr lang="en-US" dirty="0" err="1"/>
              <a:t>khía</a:t>
            </a:r>
            <a:r>
              <a:rPr lang="en-US" dirty="0"/>
              <a:t> </a:t>
            </a:r>
            <a:r>
              <a:rPr lang="en-US" dirty="0" err="1"/>
              <a:t>cạnh</a:t>
            </a:r>
            <a:r>
              <a:rPr lang="en-US" dirty="0"/>
              <a:t> </a:t>
            </a:r>
            <a:r>
              <a:rPr lang="en-US" b="1" dirty="0" err="1">
                <a:solidFill>
                  <a:srgbClr val="FF0000"/>
                </a:solidFill>
              </a:rPr>
              <a:t>cấu</a:t>
            </a:r>
            <a:r>
              <a:rPr lang="en-US" b="1" dirty="0">
                <a:solidFill>
                  <a:srgbClr val="FF0000"/>
                </a:solidFill>
              </a:rPr>
              <a:t> </a:t>
            </a:r>
            <a:r>
              <a:rPr lang="en-US" b="1" dirty="0" err="1">
                <a:solidFill>
                  <a:srgbClr val="FF0000"/>
                </a:solidFill>
              </a:rPr>
              <a:t>trúc</a:t>
            </a:r>
            <a:r>
              <a:rPr lang="en-US" b="1" dirty="0">
                <a:solidFill>
                  <a:srgbClr val="FF0000"/>
                </a:solidFill>
              </a:rPr>
              <a:t> </a:t>
            </a:r>
            <a:r>
              <a:rPr lang="en-US" dirty="0" err="1"/>
              <a:t>và</a:t>
            </a:r>
            <a:r>
              <a:rPr lang="en-US" dirty="0"/>
              <a:t> </a:t>
            </a:r>
            <a:r>
              <a:rPr lang="en-US" b="1" dirty="0" err="1">
                <a:solidFill>
                  <a:srgbClr val="FF0000"/>
                </a:solidFill>
              </a:rPr>
              <a:t>chức</a:t>
            </a:r>
            <a:r>
              <a:rPr lang="en-US" b="1" dirty="0">
                <a:solidFill>
                  <a:srgbClr val="FF0000"/>
                </a:solidFill>
              </a:rPr>
              <a:t> </a:t>
            </a:r>
            <a:r>
              <a:rPr lang="en-US" b="1" dirty="0" err="1">
                <a:solidFill>
                  <a:srgbClr val="FF0000"/>
                </a:solidFill>
              </a:rPr>
              <a:t>năng</a:t>
            </a:r>
            <a:endParaRPr lang="en-US" dirty="0">
              <a:solidFill>
                <a:srgbClr val="FF0000"/>
              </a:solidFill>
            </a:endParaRPr>
          </a:p>
          <a:p>
            <a:endParaRPr lang="en-US" dirty="0"/>
          </a:p>
        </p:txBody>
      </p:sp>
      <p:sp>
        <p:nvSpPr>
          <p:cNvPr id="6" name="Title 5">
            <a:extLst>
              <a:ext uri="{FF2B5EF4-FFF2-40B4-BE49-F238E27FC236}">
                <a16:creationId xmlns:a16="http://schemas.microsoft.com/office/drawing/2014/main" id="{0A126AD8-9A61-4F12-A167-9BDF42CADD0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pic>
        <p:nvPicPr>
          <p:cNvPr id="7" name="Picture 6">
            <a:extLst>
              <a:ext uri="{FF2B5EF4-FFF2-40B4-BE49-F238E27FC236}">
                <a16:creationId xmlns:a16="http://schemas.microsoft.com/office/drawing/2014/main" id="{812DDC53-A9EB-4D78-96B7-C031F5E0412E}"/>
              </a:ext>
            </a:extLst>
          </p:cNvPr>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2836" y="3290628"/>
            <a:ext cx="4701251" cy="2521930"/>
          </a:xfrm>
          <a:prstGeom prst="rect">
            <a:avLst/>
          </a:prstGeom>
          <a:noFill/>
          <a:ln>
            <a:noFill/>
          </a:ln>
          <a:effectLst/>
          <a:extLst/>
        </p:spPr>
      </p:pic>
      <p:pic>
        <p:nvPicPr>
          <p:cNvPr id="8" name="Picture 7">
            <a:extLst>
              <a:ext uri="{FF2B5EF4-FFF2-40B4-BE49-F238E27FC236}">
                <a16:creationId xmlns:a16="http://schemas.microsoft.com/office/drawing/2014/main" id="{155D557A-6B62-4C75-83D6-468DFA85B591}"/>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617913" y="3179792"/>
            <a:ext cx="4701251" cy="2521931"/>
          </a:xfrm>
          <a:prstGeom prst="rect">
            <a:avLst/>
          </a:prstGeom>
          <a:noFill/>
          <a:ln>
            <a:noFill/>
          </a:ln>
          <a:effectLst/>
          <a:extLst/>
        </p:spPr>
      </p:pic>
    </p:spTree>
    <p:extLst>
      <p:ext uri="{BB962C8B-B14F-4D97-AF65-F5344CB8AC3E}">
        <p14:creationId xmlns:p14="http://schemas.microsoft.com/office/powerpoint/2010/main" val="27225890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3DB6422-0B40-49A8-A06C-4D94D4B89D2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4134598-ADB7-4D9A-B3FD-8A2962A449C6}"/>
              </a:ext>
            </a:extLst>
          </p:cNvPr>
          <p:cNvSpPr>
            <a:spLocks noGrp="1"/>
          </p:cNvSpPr>
          <p:nvPr>
            <p:ph type="sldNum" sz="quarter" idx="12"/>
          </p:nvPr>
        </p:nvSpPr>
        <p:spPr/>
        <p:txBody>
          <a:bodyPr/>
          <a:lstStyle/>
          <a:p>
            <a:fld id="{401CF334-2D5C-4859-84A6-CA7E6E43FAEB}" type="slidenum">
              <a:rPr lang="en-US" smtClean="0"/>
              <a:t>187</a:t>
            </a:fld>
            <a:endParaRPr lang="en-US"/>
          </a:p>
        </p:txBody>
      </p:sp>
      <p:sp>
        <p:nvSpPr>
          <p:cNvPr id="5" name="Content Placeholder 4">
            <a:extLst>
              <a:ext uri="{FF2B5EF4-FFF2-40B4-BE49-F238E27FC236}">
                <a16:creationId xmlns:a16="http://schemas.microsoft.com/office/drawing/2014/main" id="{33E6BC02-81C3-436E-8439-26868962D132}"/>
              </a:ext>
            </a:extLst>
          </p:cNvPr>
          <p:cNvSpPr>
            <a:spLocks noGrp="1"/>
          </p:cNvSpPr>
          <p:nvPr>
            <p:ph idx="1"/>
          </p:nvPr>
        </p:nvSpPr>
        <p:spPr/>
        <p:txBody>
          <a:bodyPr/>
          <a:lstStyle/>
          <a:p>
            <a:r>
              <a:rPr lang="en-US" b="1" dirty="0" err="1"/>
              <a:t>Trong</a:t>
            </a:r>
            <a:r>
              <a:rPr lang="en-US" b="1" dirty="0"/>
              <a:t> </a:t>
            </a:r>
            <a:r>
              <a:rPr lang="en-US" b="1" dirty="0" err="1"/>
              <a:t>phân</a:t>
            </a:r>
            <a:r>
              <a:rPr lang="en-US" b="1" dirty="0"/>
              <a:t> </a:t>
            </a:r>
            <a:r>
              <a:rPr lang="en-US" b="1" dirty="0" err="1"/>
              <a:t>tích</a:t>
            </a:r>
            <a:r>
              <a:rPr lang="en-US" b="1" dirty="0"/>
              <a:t> </a:t>
            </a:r>
            <a:r>
              <a:rPr lang="en-US" b="1" dirty="0" err="1">
                <a:solidFill>
                  <a:srgbClr val="FF0000"/>
                </a:solidFill>
              </a:rPr>
              <a:t>chức</a:t>
            </a:r>
            <a:r>
              <a:rPr lang="en-US" b="1" dirty="0">
                <a:solidFill>
                  <a:srgbClr val="FF0000"/>
                </a:solidFill>
              </a:rPr>
              <a:t> </a:t>
            </a:r>
            <a:r>
              <a:rPr lang="en-US" b="1" dirty="0" err="1">
                <a:solidFill>
                  <a:srgbClr val="FF0000"/>
                </a:solidFill>
              </a:rPr>
              <a:t>năng</a:t>
            </a:r>
            <a:endParaRPr lang="en-US" b="1" dirty="0">
              <a:solidFill>
                <a:srgbClr val="FF0000"/>
              </a:solidFill>
            </a:endParaRPr>
          </a:p>
          <a:p>
            <a:pPr lvl="1"/>
            <a:r>
              <a:rPr lang="en-US" dirty="0" err="1"/>
              <a:t>Hệ</a:t>
            </a:r>
            <a:r>
              <a:rPr lang="en-US" dirty="0"/>
              <a:t> </a:t>
            </a:r>
            <a:r>
              <a:rPr lang="en-US" dirty="0" err="1"/>
              <a:t>thống</a:t>
            </a:r>
            <a:r>
              <a:rPr lang="en-US" dirty="0"/>
              <a:t> </a:t>
            </a:r>
            <a:r>
              <a:rPr lang="en-US" dirty="0" err="1"/>
              <a:t>được</a:t>
            </a:r>
            <a:r>
              <a:rPr lang="en-US" dirty="0"/>
              <a:t> </a:t>
            </a:r>
            <a:r>
              <a:rPr lang="en-US" dirty="0" err="1"/>
              <a:t>xem</a:t>
            </a:r>
            <a:r>
              <a:rPr lang="en-US" dirty="0"/>
              <a:t> </a:t>
            </a:r>
            <a:r>
              <a:rPr lang="en-US" dirty="0" err="1"/>
              <a:t>như</a:t>
            </a:r>
            <a:r>
              <a:rPr lang="en-US" dirty="0"/>
              <a:t> </a:t>
            </a:r>
            <a:r>
              <a:rPr lang="en-US" dirty="0" err="1"/>
              <a:t>một</a:t>
            </a:r>
            <a:r>
              <a:rPr lang="en-US" dirty="0"/>
              <a:t> </a:t>
            </a:r>
            <a:r>
              <a:rPr lang="en-US" dirty="0" err="1"/>
              <a:t>hộp</a:t>
            </a:r>
            <a:r>
              <a:rPr lang="en-US" dirty="0"/>
              <a:t> </a:t>
            </a:r>
            <a:r>
              <a:rPr lang="en-US" dirty="0" err="1"/>
              <a:t>đen</a:t>
            </a:r>
            <a:r>
              <a:rPr lang="en-US" dirty="0"/>
              <a:t> “</a:t>
            </a:r>
            <a:r>
              <a:rPr lang="en-US" b="1" i="1" dirty="0"/>
              <a:t>black box</a:t>
            </a:r>
            <a:r>
              <a:rPr lang="en-US" dirty="0"/>
              <a:t>”, </a:t>
            </a:r>
            <a:r>
              <a:rPr lang="en-US" dirty="0" err="1"/>
              <a:t>chỉ</a:t>
            </a:r>
            <a:r>
              <a:rPr lang="en-US" dirty="0"/>
              <a:t> </a:t>
            </a:r>
            <a:r>
              <a:rPr lang="en-US" dirty="0" err="1"/>
              <a:t>xem</a:t>
            </a:r>
            <a:r>
              <a:rPr lang="en-US" dirty="0"/>
              <a:t> </a:t>
            </a:r>
            <a:r>
              <a:rPr lang="en-US" dirty="0" err="1"/>
              <a:t>xét</a:t>
            </a:r>
            <a:r>
              <a:rPr lang="en-US" dirty="0"/>
              <a:t> </a:t>
            </a:r>
            <a:r>
              <a:rPr lang="en-US" dirty="0" err="1"/>
              <a:t>các</a:t>
            </a:r>
            <a:r>
              <a:rPr lang="en-US" dirty="0"/>
              <a:t> </a:t>
            </a:r>
            <a:r>
              <a:rPr lang="en-US" dirty="0" err="1"/>
              <a:t>hành</a:t>
            </a:r>
            <a:r>
              <a:rPr lang="en-US" dirty="0"/>
              <a:t> vi </a:t>
            </a:r>
            <a:r>
              <a:rPr lang="en-US" dirty="0" err="1"/>
              <a:t>bên</a:t>
            </a:r>
            <a:r>
              <a:rPr lang="en-US" dirty="0"/>
              <a:t> </a:t>
            </a:r>
            <a:r>
              <a:rPr lang="en-US" dirty="0" err="1"/>
              <a:t>ngoài</a:t>
            </a:r>
            <a:r>
              <a:rPr lang="en-US" dirty="0"/>
              <a:t>.</a:t>
            </a:r>
          </a:p>
          <a:p>
            <a:pPr lvl="1"/>
            <a:r>
              <a:rPr lang="en-US" dirty="0" err="1"/>
              <a:t>Tập</a:t>
            </a:r>
            <a:r>
              <a:rPr lang="en-US" dirty="0"/>
              <a:t> </a:t>
            </a:r>
            <a:r>
              <a:rPr lang="en-US" dirty="0" err="1"/>
              <a:t>trung</a:t>
            </a:r>
            <a:r>
              <a:rPr lang="en-US" dirty="0"/>
              <a:t> </a:t>
            </a:r>
            <a:r>
              <a:rPr lang="en-US" dirty="0" err="1"/>
              <a:t>vào</a:t>
            </a:r>
            <a:r>
              <a:rPr lang="en-US" dirty="0"/>
              <a:t> </a:t>
            </a:r>
            <a:r>
              <a:rPr lang="en-US" dirty="0" err="1"/>
              <a:t>cách</a:t>
            </a:r>
            <a:r>
              <a:rPr lang="en-US" dirty="0"/>
              <a:t> </a:t>
            </a:r>
            <a:r>
              <a:rPr lang="en-US" dirty="0" err="1"/>
              <a:t>mà</a:t>
            </a:r>
            <a:r>
              <a:rPr lang="en-US" dirty="0"/>
              <a:t> </a:t>
            </a:r>
            <a:r>
              <a:rPr lang="en-US" dirty="0" err="1"/>
              <a:t>người</a:t>
            </a:r>
            <a:r>
              <a:rPr lang="en-US" dirty="0"/>
              <a:t> </a:t>
            </a:r>
            <a:r>
              <a:rPr lang="en-US" dirty="0" err="1"/>
              <a:t>dùng</a:t>
            </a:r>
            <a:r>
              <a:rPr lang="en-US" dirty="0"/>
              <a:t> </a:t>
            </a:r>
            <a:r>
              <a:rPr lang="en-US" dirty="0" err="1"/>
              <a:t>và</a:t>
            </a:r>
            <a:r>
              <a:rPr lang="en-US" dirty="0"/>
              <a:t> </a:t>
            </a:r>
            <a:r>
              <a:rPr lang="en-US" dirty="0" err="1"/>
              <a:t>hệ</a:t>
            </a:r>
            <a:r>
              <a:rPr lang="en-US" dirty="0"/>
              <a:t> </a:t>
            </a:r>
            <a:r>
              <a:rPr lang="en-US" dirty="0" err="1"/>
              <a:t>thống</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a:t>
            </a:r>
          </a:p>
          <a:p>
            <a:pPr marL="393192" lvl="1" indent="0">
              <a:buNone/>
            </a:pPr>
            <a:endParaRPr lang="en-US" dirty="0"/>
          </a:p>
        </p:txBody>
      </p:sp>
      <p:sp>
        <p:nvSpPr>
          <p:cNvPr id="6" name="Title 5">
            <a:extLst>
              <a:ext uri="{FF2B5EF4-FFF2-40B4-BE49-F238E27FC236}">
                <a16:creationId xmlns:a16="http://schemas.microsoft.com/office/drawing/2014/main" id="{EAAED378-EC96-4529-8255-34D31811D7E7}"/>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308714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F03844E-89CD-4984-990E-DD0A9053A06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14D2D42-F174-4E7A-8776-D89C1B9FA51D}"/>
              </a:ext>
            </a:extLst>
          </p:cNvPr>
          <p:cNvSpPr>
            <a:spLocks noGrp="1"/>
          </p:cNvSpPr>
          <p:nvPr>
            <p:ph type="sldNum" sz="quarter" idx="12"/>
          </p:nvPr>
        </p:nvSpPr>
        <p:spPr/>
        <p:txBody>
          <a:bodyPr/>
          <a:lstStyle/>
          <a:p>
            <a:fld id="{401CF334-2D5C-4859-84A6-CA7E6E43FAEB}" type="slidenum">
              <a:rPr lang="en-US" smtClean="0"/>
              <a:t>188</a:t>
            </a:fld>
            <a:endParaRPr lang="en-US"/>
          </a:p>
        </p:txBody>
      </p:sp>
      <p:sp>
        <p:nvSpPr>
          <p:cNvPr id="5" name="Content Placeholder 4">
            <a:extLst>
              <a:ext uri="{FF2B5EF4-FFF2-40B4-BE49-F238E27FC236}">
                <a16:creationId xmlns:a16="http://schemas.microsoft.com/office/drawing/2014/main" id="{6DF3DBD3-3FF1-4E49-A215-E927A1B9685E}"/>
              </a:ext>
            </a:extLst>
          </p:cNvPr>
          <p:cNvSpPr>
            <a:spLocks noGrp="1"/>
          </p:cNvSpPr>
          <p:nvPr>
            <p:ph idx="1"/>
          </p:nvPr>
        </p:nvSpPr>
        <p:spPr/>
        <p:txBody>
          <a:bodyPr/>
          <a:lstStyle/>
          <a:p>
            <a:r>
              <a:rPr lang="en-US" b="1" dirty="0" err="1"/>
              <a:t>Trong</a:t>
            </a:r>
            <a:r>
              <a:rPr lang="en-US" b="1" dirty="0"/>
              <a:t> </a:t>
            </a:r>
            <a:r>
              <a:rPr lang="en-US" b="1" dirty="0" err="1"/>
              <a:t>phân</a:t>
            </a:r>
            <a:r>
              <a:rPr lang="en-US" b="1" dirty="0"/>
              <a:t> </a:t>
            </a:r>
            <a:r>
              <a:rPr lang="en-US" b="1" dirty="0" err="1"/>
              <a:t>tích</a:t>
            </a:r>
            <a:r>
              <a:rPr lang="en-US" b="1" dirty="0"/>
              <a:t> </a:t>
            </a:r>
            <a:r>
              <a:rPr lang="en-US" b="1" dirty="0" err="1">
                <a:solidFill>
                  <a:srgbClr val="FF0000"/>
                </a:solidFill>
              </a:rPr>
              <a:t>cấu</a:t>
            </a:r>
            <a:r>
              <a:rPr lang="en-US" b="1" dirty="0">
                <a:solidFill>
                  <a:srgbClr val="FF0000"/>
                </a:solidFill>
              </a:rPr>
              <a:t> </a:t>
            </a:r>
            <a:r>
              <a:rPr lang="en-US" b="1" dirty="0" err="1">
                <a:solidFill>
                  <a:srgbClr val="FF0000"/>
                </a:solidFill>
              </a:rPr>
              <a:t>trúc</a:t>
            </a:r>
            <a:r>
              <a:rPr lang="en-US" b="1" dirty="0"/>
              <a:t>: </a:t>
            </a:r>
            <a:endParaRPr lang="en-US" dirty="0"/>
          </a:p>
          <a:p>
            <a:pPr lvl="1"/>
            <a:r>
              <a:rPr lang="en-US" dirty="0" err="1"/>
              <a:t>Hệ</a:t>
            </a:r>
            <a:r>
              <a:rPr lang="en-US" dirty="0"/>
              <a:t> </a:t>
            </a:r>
            <a:r>
              <a:rPr lang="en-US" dirty="0" err="1"/>
              <a:t>thống</a:t>
            </a:r>
            <a:r>
              <a:rPr lang="en-US" dirty="0"/>
              <a:t> </a:t>
            </a:r>
            <a:r>
              <a:rPr lang="en-US" dirty="0" err="1"/>
              <a:t>được</a:t>
            </a:r>
            <a:r>
              <a:rPr lang="en-US" dirty="0"/>
              <a:t> </a:t>
            </a:r>
            <a:r>
              <a:rPr lang="en-US" dirty="0" err="1"/>
              <a:t>xem</a:t>
            </a:r>
            <a:r>
              <a:rPr lang="en-US" dirty="0"/>
              <a:t> </a:t>
            </a:r>
            <a:r>
              <a:rPr lang="en-US" dirty="0" err="1"/>
              <a:t>như</a:t>
            </a:r>
            <a:r>
              <a:rPr lang="en-US" dirty="0"/>
              <a:t> </a:t>
            </a:r>
            <a:r>
              <a:rPr lang="en-US" dirty="0" err="1"/>
              <a:t>một</a:t>
            </a:r>
            <a:r>
              <a:rPr lang="en-US" dirty="0"/>
              <a:t> </a:t>
            </a:r>
            <a:r>
              <a:rPr lang="en-US" dirty="0" err="1"/>
              <a:t>hộp</a:t>
            </a:r>
            <a:r>
              <a:rPr lang="en-US" dirty="0"/>
              <a:t> </a:t>
            </a:r>
            <a:r>
              <a:rPr lang="en-US" dirty="0" err="1"/>
              <a:t>trong</a:t>
            </a:r>
            <a:r>
              <a:rPr lang="en-US" dirty="0"/>
              <a:t> </a:t>
            </a:r>
            <a:r>
              <a:rPr lang="en-US" dirty="0" err="1"/>
              <a:t>suốt</a:t>
            </a:r>
            <a:r>
              <a:rPr lang="en-US" dirty="0"/>
              <a:t> “</a:t>
            </a:r>
            <a:r>
              <a:rPr lang="en-US" b="1" dirty="0"/>
              <a:t>transparent box</a:t>
            </a:r>
            <a:r>
              <a:rPr lang="en-US" dirty="0"/>
              <a:t>”, </a:t>
            </a:r>
            <a:r>
              <a:rPr lang="en-US" dirty="0" err="1"/>
              <a:t>các</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tập</a:t>
            </a:r>
            <a:r>
              <a:rPr lang="en-US" dirty="0"/>
              <a:t> </a:t>
            </a:r>
            <a:r>
              <a:rPr lang="en-US" dirty="0" err="1"/>
              <a:t>trung</a:t>
            </a:r>
            <a:r>
              <a:rPr lang="en-US" dirty="0"/>
              <a:t> </a:t>
            </a:r>
            <a:r>
              <a:rPr lang="en-US" dirty="0" err="1"/>
              <a:t>xem</a:t>
            </a:r>
            <a:r>
              <a:rPr lang="en-US" dirty="0"/>
              <a:t> </a:t>
            </a:r>
            <a:r>
              <a:rPr lang="en-US" dirty="0" err="1"/>
              <a:t>xét</a:t>
            </a:r>
            <a:r>
              <a:rPr lang="en-US" dirty="0"/>
              <a:t> </a:t>
            </a:r>
            <a:r>
              <a:rPr lang="en-US" dirty="0" err="1"/>
              <a:t>cấu</a:t>
            </a:r>
            <a:r>
              <a:rPr lang="en-US" dirty="0"/>
              <a:t> </a:t>
            </a:r>
            <a:r>
              <a:rPr lang="en-US" dirty="0" err="1"/>
              <a:t>trúc</a:t>
            </a:r>
            <a:r>
              <a:rPr lang="en-US" dirty="0"/>
              <a:t> </a:t>
            </a:r>
            <a:r>
              <a:rPr lang="en-US" dirty="0" err="1"/>
              <a:t>bên</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gồm</a:t>
            </a:r>
            <a:r>
              <a:rPr lang="en-US" dirty="0"/>
              <a:t> </a:t>
            </a:r>
            <a:r>
              <a:rPr lang="en-US" dirty="0" err="1"/>
              <a:t>các</a:t>
            </a:r>
            <a:r>
              <a:rPr lang="en-US" dirty="0"/>
              <a:t> </a:t>
            </a:r>
            <a:r>
              <a:rPr lang="en-US" i="1" dirty="0" err="1"/>
              <a:t>đối</a:t>
            </a:r>
            <a:r>
              <a:rPr lang="en-US" i="1" dirty="0"/>
              <a:t> </a:t>
            </a:r>
            <a:r>
              <a:rPr lang="en-US" i="1" dirty="0" err="1"/>
              <a:t>tượng</a:t>
            </a:r>
            <a:r>
              <a:rPr lang="en-US" dirty="0"/>
              <a:t>, </a:t>
            </a:r>
            <a:r>
              <a:rPr lang="en-US" dirty="0" err="1"/>
              <a:t>các</a:t>
            </a:r>
            <a:r>
              <a:rPr lang="en-US" dirty="0"/>
              <a:t> </a:t>
            </a:r>
            <a:r>
              <a:rPr lang="en-US" i="1" dirty="0" err="1"/>
              <a:t>lớp</a:t>
            </a:r>
            <a:r>
              <a:rPr lang="en-US" i="1" dirty="0"/>
              <a:t> </a:t>
            </a:r>
            <a:r>
              <a:rPr lang="en-US" i="1" dirty="0" err="1"/>
              <a:t>khái</a:t>
            </a:r>
            <a:r>
              <a:rPr lang="en-US" i="1" dirty="0"/>
              <a:t> </a:t>
            </a:r>
            <a:r>
              <a:rPr lang="en-US" i="1" dirty="0" err="1"/>
              <a:t>niệm</a:t>
            </a:r>
            <a:r>
              <a:rPr lang="en-US" i="1" dirty="0"/>
              <a:t> </a:t>
            </a:r>
            <a:r>
              <a:rPr lang="en-US" dirty="0" err="1"/>
              <a:t>và</a:t>
            </a:r>
            <a:r>
              <a:rPr lang="en-US" dirty="0"/>
              <a:t> </a:t>
            </a:r>
            <a:r>
              <a:rPr lang="en-US" dirty="0" err="1"/>
              <a:t>cách</a:t>
            </a:r>
            <a:r>
              <a:rPr lang="en-US" dirty="0"/>
              <a:t> </a:t>
            </a:r>
            <a:r>
              <a:rPr lang="en-US" dirty="0" err="1"/>
              <a:t>chúng</a:t>
            </a:r>
            <a:r>
              <a:rPr lang="en-US" dirty="0"/>
              <a:t> </a:t>
            </a:r>
            <a:r>
              <a:rPr lang="en-US" dirty="0" err="1"/>
              <a:t>tương</a:t>
            </a:r>
            <a:r>
              <a:rPr lang="en-US" dirty="0"/>
              <a:t> </a:t>
            </a:r>
            <a:r>
              <a:rPr lang="en-US" dirty="0" err="1"/>
              <a:t>tác</a:t>
            </a:r>
            <a:r>
              <a:rPr lang="en-US" dirty="0"/>
              <a:t> </a:t>
            </a:r>
            <a:r>
              <a:rPr lang="en-US" dirty="0" err="1"/>
              <a:t>với</a:t>
            </a:r>
            <a:r>
              <a:rPr lang="en-US" dirty="0"/>
              <a:t> </a:t>
            </a:r>
            <a:r>
              <a:rPr lang="en-US" dirty="0" err="1"/>
              <a:t>nhau</a:t>
            </a:r>
            <a:r>
              <a:rPr lang="en-US" dirty="0"/>
              <a:t> </a:t>
            </a:r>
            <a:r>
              <a:rPr lang="en-US" dirty="0" err="1"/>
              <a:t>để</a:t>
            </a:r>
            <a:r>
              <a:rPr lang="en-US" dirty="0"/>
              <a:t> </a:t>
            </a:r>
            <a:r>
              <a:rPr lang="en-US" dirty="0" err="1"/>
              <a:t>đáp</a:t>
            </a:r>
            <a:r>
              <a:rPr lang="en-US" dirty="0"/>
              <a:t> </a:t>
            </a:r>
            <a:r>
              <a:rPr lang="en-US" dirty="0" err="1"/>
              <a:t>ứng</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a:t>
            </a:r>
          </a:p>
        </p:txBody>
      </p:sp>
      <p:sp>
        <p:nvSpPr>
          <p:cNvPr id="6" name="Title 5">
            <a:extLst>
              <a:ext uri="{FF2B5EF4-FFF2-40B4-BE49-F238E27FC236}">
                <a16:creationId xmlns:a16="http://schemas.microsoft.com/office/drawing/2014/main" id="{0A126AD8-9A61-4F12-A167-9BDF42CADD0C}"/>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35643142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3D6EE4-5F9F-40C3-B8E4-BA11D87AF4E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10A7E21-856D-429E-8211-28FD11C53408}"/>
              </a:ext>
            </a:extLst>
          </p:cNvPr>
          <p:cNvSpPr>
            <a:spLocks noGrp="1"/>
          </p:cNvSpPr>
          <p:nvPr>
            <p:ph type="sldNum" sz="quarter" idx="12"/>
          </p:nvPr>
        </p:nvSpPr>
        <p:spPr/>
        <p:txBody>
          <a:bodyPr/>
          <a:lstStyle/>
          <a:p>
            <a:fld id="{401CF334-2D5C-4859-84A6-CA7E6E43FAEB}" type="slidenum">
              <a:rPr lang="en-US" smtClean="0"/>
              <a:t>189</a:t>
            </a:fld>
            <a:endParaRPr lang="en-US"/>
          </a:p>
        </p:txBody>
      </p:sp>
      <p:sp>
        <p:nvSpPr>
          <p:cNvPr id="5" name="Content Placeholder 4">
            <a:extLst>
              <a:ext uri="{FF2B5EF4-FFF2-40B4-BE49-F238E27FC236}">
                <a16:creationId xmlns:a16="http://schemas.microsoft.com/office/drawing/2014/main" id="{47245AC9-035A-4E99-84D5-0A0B51BEE8C3}"/>
              </a:ext>
            </a:extLst>
          </p:cNvPr>
          <p:cNvSpPr>
            <a:spLocks noGrp="1"/>
          </p:cNvSpPr>
          <p:nvPr>
            <p:ph idx="1"/>
          </p:nvPr>
        </p:nvSpPr>
        <p:spPr/>
        <p:txBody>
          <a:bodyPr>
            <a:normAutofit/>
          </a:bodyPr>
          <a:lstStyle/>
          <a:p>
            <a:pPr lvl="0"/>
            <a:r>
              <a:rPr lang="en-US" sz="2600" dirty="0" err="1"/>
              <a:t>Đặc</a:t>
            </a:r>
            <a:r>
              <a:rPr lang="en-US" sz="2600" dirty="0"/>
              <a:t> </a:t>
            </a:r>
            <a:r>
              <a:rPr lang="en-US" sz="2600" dirty="0" err="1"/>
              <a:t>tả</a:t>
            </a:r>
            <a:r>
              <a:rPr lang="en-US" sz="2600" dirty="0"/>
              <a:t> </a:t>
            </a:r>
            <a:r>
              <a:rPr lang="en-US" sz="2600" dirty="0" err="1"/>
              <a:t>yêu</a:t>
            </a:r>
            <a:r>
              <a:rPr lang="en-US" sz="2600" dirty="0"/>
              <a:t> </a:t>
            </a:r>
            <a:r>
              <a:rPr lang="en-US" sz="2600" dirty="0" err="1"/>
              <a:t>cầu</a:t>
            </a:r>
            <a:r>
              <a:rPr lang="en-US" sz="2600" dirty="0"/>
              <a:t> </a:t>
            </a:r>
            <a:r>
              <a:rPr lang="en-US" sz="2600" dirty="0" err="1"/>
              <a:t>người</a:t>
            </a:r>
            <a:r>
              <a:rPr lang="en-US" sz="2600" dirty="0"/>
              <a:t> </a:t>
            </a:r>
            <a:r>
              <a:rPr lang="en-US" sz="2600" dirty="0" err="1"/>
              <a:t>dùng</a:t>
            </a:r>
            <a:endParaRPr lang="en-US" sz="2600" dirty="0"/>
          </a:p>
          <a:p>
            <a:pPr lvl="0"/>
            <a:r>
              <a:rPr lang="en-US" sz="2600" i="1" dirty="0" err="1"/>
              <a:t>Phân</a:t>
            </a:r>
            <a:r>
              <a:rPr lang="en-US" sz="2600" dirty="0"/>
              <a:t> </a:t>
            </a:r>
            <a:r>
              <a:rPr lang="en-US" sz="2600" i="1" dirty="0" err="1"/>
              <a:t>tích</a:t>
            </a:r>
            <a:r>
              <a:rPr lang="en-US" sz="2600" i="1" dirty="0"/>
              <a:t> </a:t>
            </a:r>
            <a:r>
              <a:rPr lang="en-US" sz="2600" i="1" dirty="0" err="1"/>
              <a:t>cấu</a:t>
            </a:r>
            <a:r>
              <a:rPr lang="en-US" sz="2600" i="1" dirty="0"/>
              <a:t> </a:t>
            </a:r>
            <a:r>
              <a:rPr lang="en-US" sz="2600" i="1" dirty="0" err="1"/>
              <a:t>trúc</a:t>
            </a:r>
            <a:r>
              <a:rPr lang="en-US" sz="2600" i="1" dirty="0"/>
              <a:t> </a:t>
            </a:r>
            <a:r>
              <a:rPr lang="en-US" sz="2600" i="1" dirty="0" err="1"/>
              <a:t>của</a:t>
            </a:r>
            <a:r>
              <a:rPr lang="en-US" sz="2600" i="1" dirty="0"/>
              <a:t> </a:t>
            </a:r>
            <a:r>
              <a:rPr lang="en-US" sz="2600" i="1" dirty="0" err="1"/>
              <a:t>hệ</a:t>
            </a:r>
            <a:r>
              <a:rPr lang="en-US" sz="2600" i="1" dirty="0"/>
              <a:t> </a:t>
            </a:r>
            <a:r>
              <a:rPr lang="en-US" sz="2600" i="1" dirty="0" err="1"/>
              <a:t>thống</a:t>
            </a:r>
            <a:r>
              <a:rPr lang="en-US" sz="2600" dirty="0"/>
              <a:t>: </a:t>
            </a:r>
            <a:r>
              <a:rPr lang="en-US" sz="2600" dirty="0" err="1"/>
              <a:t>Phân</a:t>
            </a:r>
            <a:r>
              <a:rPr lang="en-US" sz="2600" dirty="0"/>
              <a:t> </a:t>
            </a:r>
            <a:r>
              <a:rPr lang="en-US" sz="2600" dirty="0" err="1"/>
              <a:t>tích</a:t>
            </a:r>
            <a:r>
              <a:rPr lang="en-US" sz="2600" dirty="0"/>
              <a:t> </a:t>
            </a:r>
            <a:r>
              <a:rPr lang="en-US" sz="2600" dirty="0" err="1"/>
              <a:t>và</a:t>
            </a:r>
            <a:r>
              <a:rPr lang="en-US" sz="2600" dirty="0"/>
              <a:t> </a:t>
            </a:r>
            <a:r>
              <a:rPr lang="en-US" sz="2600" dirty="0" err="1"/>
              <a:t>xác</a:t>
            </a:r>
            <a:r>
              <a:rPr lang="en-US" sz="2600" dirty="0"/>
              <a:t> </a:t>
            </a:r>
            <a:r>
              <a:rPr lang="en-US" sz="2600" dirty="0" err="1"/>
              <a:t>định</a:t>
            </a:r>
            <a:r>
              <a:rPr lang="en-US" sz="2600" dirty="0"/>
              <a:t> </a:t>
            </a:r>
            <a:r>
              <a:rPr lang="en-US" sz="2600" dirty="0" err="1"/>
              <a:t>các</a:t>
            </a:r>
            <a:r>
              <a:rPr lang="en-US" sz="2600" dirty="0"/>
              <a:t> </a:t>
            </a:r>
            <a:r>
              <a:rPr lang="en-US" sz="2600" dirty="0" err="1"/>
              <a:t>đối</a:t>
            </a:r>
            <a:r>
              <a:rPr lang="en-US" sz="2600" dirty="0"/>
              <a:t> </a:t>
            </a:r>
            <a:r>
              <a:rPr lang="en-US" sz="2600" dirty="0" err="1"/>
              <a:t>tượng</a:t>
            </a:r>
            <a:r>
              <a:rPr lang="en-US" sz="2600" dirty="0"/>
              <a:t> </a:t>
            </a:r>
            <a:r>
              <a:rPr lang="en-US" sz="2600" dirty="0" err="1"/>
              <a:t>và</a:t>
            </a:r>
            <a:r>
              <a:rPr lang="en-US" sz="2600" dirty="0"/>
              <a:t> </a:t>
            </a:r>
            <a:r>
              <a:rPr lang="en-US" sz="2600" dirty="0" err="1"/>
              <a:t>các</a:t>
            </a:r>
            <a:r>
              <a:rPr lang="en-US" sz="2600" dirty="0"/>
              <a:t> </a:t>
            </a:r>
            <a:r>
              <a:rPr lang="en-US" sz="2600" dirty="0" err="1"/>
              <a:t>lớp</a:t>
            </a:r>
            <a:r>
              <a:rPr lang="en-US" sz="2600" dirty="0"/>
              <a:t> </a:t>
            </a:r>
            <a:r>
              <a:rPr lang="en-US" sz="2600" dirty="0" err="1"/>
              <a:t>khái</a:t>
            </a:r>
            <a:r>
              <a:rPr lang="en-US" sz="2600" dirty="0"/>
              <a:t> </a:t>
            </a:r>
            <a:r>
              <a:rPr lang="en-US" sz="2600" dirty="0" err="1"/>
              <a:t>niệm</a:t>
            </a:r>
            <a:r>
              <a:rPr lang="en-US" sz="2600" dirty="0"/>
              <a:t> </a:t>
            </a:r>
            <a:r>
              <a:rPr lang="en-US" sz="2600" dirty="0" err="1"/>
              <a:t>và</a:t>
            </a:r>
            <a:r>
              <a:rPr lang="en-US" sz="2600" dirty="0"/>
              <a:t> </a:t>
            </a:r>
            <a:r>
              <a:rPr lang="en-US" sz="2600" dirty="0" err="1"/>
              <a:t>mối</a:t>
            </a:r>
            <a:r>
              <a:rPr lang="en-US" sz="2600" dirty="0"/>
              <a:t> </a:t>
            </a:r>
            <a:r>
              <a:rPr lang="en-US" sz="2600" dirty="0" err="1"/>
              <a:t>quan</a:t>
            </a:r>
            <a:r>
              <a:rPr lang="en-US" sz="2600" dirty="0"/>
              <a:t> </a:t>
            </a:r>
            <a:r>
              <a:rPr lang="en-US" sz="2600" dirty="0" err="1"/>
              <a:t>hệ</a:t>
            </a:r>
            <a:r>
              <a:rPr lang="en-US" sz="2600" dirty="0"/>
              <a:t> </a:t>
            </a:r>
            <a:r>
              <a:rPr lang="en-US" sz="2600" dirty="0" err="1"/>
              <a:t>giữa</a:t>
            </a:r>
            <a:r>
              <a:rPr lang="en-US" sz="2600" dirty="0"/>
              <a:t> </a:t>
            </a:r>
            <a:r>
              <a:rPr lang="en-US" sz="2600" dirty="0" err="1"/>
              <a:t>chúng</a:t>
            </a:r>
            <a:r>
              <a:rPr lang="en-US" sz="2600" dirty="0"/>
              <a:t> </a:t>
            </a:r>
            <a:r>
              <a:rPr lang="en-US" sz="2600" dirty="0" err="1"/>
              <a:t>trong</a:t>
            </a:r>
            <a:r>
              <a:rPr lang="en-US" sz="2600" dirty="0"/>
              <a:t> </a:t>
            </a:r>
            <a:r>
              <a:rPr lang="en-US" sz="2600" dirty="0" err="1"/>
              <a:t>phạm</a:t>
            </a:r>
            <a:r>
              <a:rPr lang="en-US" sz="2600" dirty="0"/>
              <a:t> vi </a:t>
            </a:r>
            <a:r>
              <a:rPr lang="en-US" sz="2600" dirty="0" err="1"/>
              <a:t>hệ</a:t>
            </a:r>
            <a:r>
              <a:rPr lang="en-US" sz="2600" dirty="0"/>
              <a:t> </a:t>
            </a:r>
            <a:r>
              <a:rPr lang="en-US" sz="2600" dirty="0" err="1"/>
              <a:t>thống</a:t>
            </a:r>
            <a:r>
              <a:rPr lang="en-US" sz="2600" dirty="0"/>
              <a:t>.</a:t>
            </a:r>
          </a:p>
          <a:p>
            <a:pPr lvl="0"/>
            <a:r>
              <a:rPr lang="en-US" sz="2600" i="1" dirty="0" err="1"/>
              <a:t>Phân</a:t>
            </a:r>
            <a:r>
              <a:rPr lang="en-US" sz="2600" i="1" dirty="0"/>
              <a:t> </a:t>
            </a:r>
            <a:r>
              <a:rPr lang="en-US" sz="2600" i="1" dirty="0" err="1"/>
              <a:t>tích</a:t>
            </a:r>
            <a:r>
              <a:rPr lang="en-US" sz="2600" i="1" dirty="0"/>
              <a:t> </a:t>
            </a:r>
            <a:r>
              <a:rPr lang="en-US" sz="2600" i="1" dirty="0" err="1"/>
              <a:t>và</a:t>
            </a:r>
            <a:r>
              <a:rPr lang="en-US" sz="2600" i="1" dirty="0"/>
              <a:t> </a:t>
            </a:r>
            <a:r>
              <a:rPr lang="en-US" sz="2600" i="1" dirty="0" err="1"/>
              <a:t>xác</a:t>
            </a:r>
            <a:r>
              <a:rPr lang="en-US" sz="2600" i="1" dirty="0"/>
              <a:t> </a:t>
            </a:r>
            <a:r>
              <a:rPr lang="en-US" sz="2600" i="1" dirty="0" err="1"/>
              <a:t>định</a:t>
            </a:r>
            <a:r>
              <a:rPr lang="en-US" sz="2600" i="1" dirty="0"/>
              <a:t> </a:t>
            </a:r>
            <a:r>
              <a:rPr lang="en-US" sz="2600" i="1" dirty="0" err="1"/>
              <a:t>yêu</a:t>
            </a:r>
            <a:r>
              <a:rPr lang="en-US" sz="2600" i="1" dirty="0"/>
              <a:t> </a:t>
            </a:r>
            <a:r>
              <a:rPr lang="en-US" sz="2600" i="1" dirty="0" err="1"/>
              <a:t>cầu</a:t>
            </a:r>
            <a:r>
              <a:rPr lang="en-US" sz="2600" i="1" dirty="0"/>
              <a:t> </a:t>
            </a:r>
            <a:r>
              <a:rPr lang="en-US" sz="2600" dirty="0" err="1"/>
              <a:t>của</a:t>
            </a:r>
            <a:r>
              <a:rPr lang="en-US" sz="2600" dirty="0"/>
              <a:t> </a:t>
            </a:r>
            <a:r>
              <a:rPr lang="en-US" sz="2600" dirty="0" err="1"/>
              <a:t>hệ</a:t>
            </a:r>
            <a:r>
              <a:rPr lang="en-US" sz="2600" dirty="0"/>
              <a:t> </a:t>
            </a:r>
            <a:r>
              <a:rPr lang="en-US" sz="2600" dirty="0" err="1"/>
              <a:t>thống</a:t>
            </a:r>
            <a:r>
              <a:rPr lang="en-US" sz="2600" dirty="0"/>
              <a:t>, bao </a:t>
            </a:r>
            <a:r>
              <a:rPr lang="en-US" sz="2600" dirty="0" err="1"/>
              <a:t>gồm</a:t>
            </a:r>
            <a:r>
              <a:rPr lang="en-US" sz="2600" dirty="0"/>
              <a:t> </a:t>
            </a:r>
            <a:r>
              <a:rPr lang="en-US" sz="2600" dirty="0" err="1"/>
              <a:t>yêu</a:t>
            </a:r>
            <a:r>
              <a:rPr lang="en-US" sz="2600" dirty="0"/>
              <a:t> </a:t>
            </a:r>
            <a:r>
              <a:rPr lang="en-US" sz="2600" dirty="0" err="1"/>
              <a:t>cầu</a:t>
            </a:r>
            <a:r>
              <a:rPr lang="en-US" sz="2600" dirty="0"/>
              <a:t> </a:t>
            </a:r>
            <a:r>
              <a:rPr lang="en-US" sz="2600" dirty="0" err="1"/>
              <a:t>chức</a:t>
            </a:r>
            <a:r>
              <a:rPr lang="en-US" sz="2600" dirty="0"/>
              <a:t> </a:t>
            </a:r>
            <a:r>
              <a:rPr lang="en-US" sz="2600" dirty="0" err="1"/>
              <a:t>năng</a:t>
            </a:r>
            <a:r>
              <a:rPr lang="en-US" sz="2600" dirty="0"/>
              <a:t> </a:t>
            </a:r>
            <a:r>
              <a:rPr lang="en-US" sz="2600" dirty="0" err="1"/>
              <a:t>và</a:t>
            </a:r>
            <a:r>
              <a:rPr lang="en-US" sz="2600" dirty="0"/>
              <a:t> </a:t>
            </a:r>
            <a:r>
              <a:rPr lang="en-US" sz="2600" dirty="0" err="1"/>
              <a:t>yêu</a:t>
            </a:r>
            <a:r>
              <a:rPr lang="en-US" sz="2600" dirty="0"/>
              <a:t> </a:t>
            </a:r>
            <a:r>
              <a:rPr lang="en-US" sz="2600" dirty="0" err="1"/>
              <a:t>cầu</a:t>
            </a:r>
            <a:r>
              <a:rPr lang="en-US" sz="2600" dirty="0"/>
              <a:t> phi </a:t>
            </a:r>
            <a:r>
              <a:rPr lang="en-US" sz="2600" dirty="0" err="1"/>
              <a:t>chức</a:t>
            </a:r>
            <a:r>
              <a:rPr lang="en-US" sz="2600" dirty="0"/>
              <a:t> </a:t>
            </a:r>
            <a:r>
              <a:rPr lang="en-US" sz="2600" dirty="0" err="1"/>
              <a:t>năng</a:t>
            </a:r>
            <a:r>
              <a:rPr lang="en-US" sz="2600" dirty="0"/>
              <a:t>.</a:t>
            </a:r>
          </a:p>
          <a:p>
            <a:pPr lvl="0"/>
            <a:r>
              <a:rPr lang="en-US" sz="2600" dirty="0" err="1"/>
              <a:t>Mô</a:t>
            </a:r>
            <a:r>
              <a:rPr lang="en-US" sz="2600" dirty="0"/>
              <a:t> </a:t>
            </a:r>
            <a:r>
              <a:rPr lang="en-US" sz="2600" dirty="0" err="1"/>
              <a:t>hình</a:t>
            </a:r>
            <a:r>
              <a:rPr lang="en-US" sz="2600" dirty="0"/>
              <a:t> </a:t>
            </a:r>
            <a:r>
              <a:rPr lang="en-US" sz="2600" dirty="0" err="1"/>
              <a:t>hóa</a:t>
            </a:r>
            <a:r>
              <a:rPr lang="en-US" sz="2600" dirty="0"/>
              <a:t> </a:t>
            </a:r>
            <a:r>
              <a:rPr lang="en-US" sz="2600" dirty="0" err="1"/>
              <a:t>yêu</a:t>
            </a:r>
            <a:r>
              <a:rPr lang="en-US" sz="2600" dirty="0"/>
              <a:t> </a:t>
            </a:r>
            <a:r>
              <a:rPr lang="en-US" sz="2600" dirty="0" err="1"/>
              <a:t>cầu</a:t>
            </a:r>
            <a:r>
              <a:rPr lang="en-US" sz="2600" dirty="0"/>
              <a:t> </a:t>
            </a:r>
            <a:r>
              <a:rPr lang="en-US" sz="2600" dirty="0" err="1"/>
              <a:t>chức</a:t>
            </a:r>
            <a:r>
              <a:rPr lang="en-US" sz="2600" dirty="0"/>
              <a:t> </a:t>
            </a:r>
            <a:r>
              <a:rPr lang="en-US" sz="2600" dirty="0" err="1"/>
              <a:t>năng</a:t>
            </a:r>
            <a:r>
              <a:rPr lang="en-US" sz="2600" dirty="0"/>
              <a:t>. </a:t>
            </a:r>
          </a:p>
          <a:p>
            <a:pPr lvl="0"/>
            <a:r>
              <a:rPr lang="en-US" sz="2600" dirty="0" err="1"/>
              <a:t>Đặc</a:t>
            </a:r>
            <a:r>
              <a:rPr lang="en-US" sz="2600" dirty="0"/>
              <a:t> </a:t>
            </a:r>
            <a:r>
              <a:rPr lang="en-US" sz="2600" dirty="0" err="1"/>
              <a:t>tả</a:t>
            </a:r>
            <a:r>
              <a:rPr lang="en-US" sz="2600" dirty="0"/>
              <a:t> use case, </a:t>
            </a:r>
            <a:r>
              <a:rPr lang="en-US" sz="2600" dirty="0" err="1"/>
              <a:t>mô</a:t>
            </a:r>
            <a:r>
              <a:rPr lang="en-US" sz="2600" dirty="0"/>
              <a:t> </a:t>
            </a:r>
            <a:r>
              <a:rPr lang="en-US" sz="2600" dirty="0" err="1"/>
              <a:t>hình</a:t>
            </a:r>
            <a:r>
              <a:rPr lang="en-US" sz="2600" dirty="0"/>
              <a:t> </a:t>
            </a:r>
            <a:r>
              <a:rPr lang="en-US" sz="2600" dirty="0" err="1"/>
              <a:t>hóa</a:t>
            </a:r>
            <a:r>
              <a:rPr lang="en-US" sz="2600" dirty="0"/>
              <a:t> </a:t>
            </a:r>
            <a:r>
              <a:rPr lang="en-US" sz="2600" dirty="0" err="1"/>
              <a:t>kịch</a:t>
            </a:r>
            <a:r>
              <a:rPr lang="en-US" sz="2600" dirty="0"/>
              <a:t> </a:t>
            </a:r>
            <a:r>
              <a:rPr lang="en-US" sz="2600" dirty="0" err="1"/>
              <a:t>bản</a:t>
            </a:r>
            <a:r>
              <a:rPr lang="en-US" sz="2600" dirty="0"/>
              <a:t> </a:t>
            </a:r>
            <a:r>
              <a:rPr lang="en-US" sz="2600" dirty="0" err="1"/>
              <a:t>của</a:t>
            </a:r>
            <a:r>
              <a:rPr lang="en-US" sz="2600" dirty="0"/>
              <a:t> use case </a:t>
            </a:r>
            <a:r>
              <a:rPr lang="en-US" sz="2600" dirty="0" err="1"/>
              <a:t>bằng</a:t>
            </a:r>
            <a:r>
              <a:rPr lang="en-US" sz="2600" dirty="0"/>
              <a:t> </a:t>
            </a:r>
            <a:r>
              <a:rPr lang="en-US" sz="2600" dirty="0" err="1"/>
              <a:t>sơ</a:t>
            </a:r>
            <a:r>
              <a:rPr lang="en-US" sz="2600" dirty="0"/>
              <a:t> </a:t>
            </a:r>
            <a:r>
              <a:rPr lang="en-US" sz="2600" dirty="0" err="1"/>
              <a:t>đồ</a:t>
            </a:r>
            <a:r>
              <a:rPr lang="en-US" sz="2600" dirty="0"/>
              <a:t> activity </a:t>
            </a:r>
            <a:r>
              <a:rPr lang="en-US" sz="2600" dirty="0" err="1"/>
              <a:t>và</a:t>
            </a:r>
            <a:r>
              <a:rPr lang="en-US" sz="2600" dirty="0"/>
              <a:t> sequence.</a:t>
            </a:r>
          </a:p>
          <a:p>
            <a:pPr lvl="0"/>
            <a:r>
              <a:rPr lang="en-US" sz="2600" dirty="0" err="1"/>
              <a:t>Xây</a:t>
            </a:r>
            <a:r>
              <a:rPr lang="en-US" sz="2600" dirty="0"/>
              <a:t> </a:t>
            </a:r>
            <a:r>
              <a:rPr lang="en-US" sz="2600" dirty="0" err="1"/>
              <a:t>dựng</a:t>
            </a:r>
            <a:r>
              <a:rPr lang="en-US" sz="2600" dirty="0"/>
              <a:t> </a:t>
            </a:r>
            <a:r>
              <a:rPr lang="en-US" sz="2600" dirty="0" err="1"/>
              <a:t>bảng</a:t>
            </a:r>
            <a:r>
              <a:rPr lang="en-US" sz="2600" dirty="0"/>
              <a:t> </a:t>
            </a:r>
            <a:r>
              <a:rPr lang="en-US" sz="2600" dirty="0" err="1"/>
              <a:t>thuật</a:t>
            </a:r>
            <a:r>
              <a:rPr lang="en-US" sz="2600" dirty="0"/>
              <a:t> </a:t>
            </a:r>
            <a:r>
              <a:rPr lang="en-US" sz="2600" dirty="0" err="1"/>
              <a:t>ngữ</a:t>
            </a:r>
            <a:r>
              <a:rPr lang="en-US" sz="2600" dirty="0"/>
              <a:t>.</a:t>
            </a:r>
          </a:p>
        </p:txBody>
      </p:sp>
      <p:sp>
        <p:nvSpPr>
          <p:cNvPr id="6" name="Title 5">
            <a:extLst>
              <a:ext uri="{FF2B5EF4-FFF2-40B4-BE49-F238E27FC236}">
                <a16:creationId xmlns:a16="http://schemas.microsoft.com/office/drawing/2014/main" id="{AA597B08-8924-4440-8C40-CD10D0BFF35F}"/>
              </a:ext>
            </a:extLst>
          </p:cNvPr>
          <p:cNvSpPr>
            <a:spLocks noGrp="1"/>
          </p:cNvSpPr>
          <p:nvPr>
            <p:ph type="title"/>
          </p:nvPr>
        </p:nvSpPr>
        <p:spPr/>
        <p:txBody>
          <a:bodyPr>
            <a:normAutofit fontScale="90000"/>
          </a:bodyPr>
          <a:lstStyle/>
          <a:p>
            <a:r>
              <a:rPr lang="en-US" dirty="0" err="1"/>
              <a:t>Các</a:t>
            </a:r>
            <a:r>
              <a:rPr lang="en-US" dirty="0"/>
              <a:t> </a:t>
            </a:r>
            <a:r>
              <a:rPr lang="en-US" dirty="0" err="1"/>
              <a:t>bước</a:t>
            </a:r>
            <a:r>
              <a:rPr lang="en-US" dirty="0"/>
              <a:t> </a:t>
            </a:r>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4134923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49C4D3-018C-4F54-898E-45435B9DB1C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6353CE7-88F4-4025-B329-28F8E351E388}"/>
              </a:ext>
            </a:extLst>
          </p:cNvPr>
          <p:cNvSpPr>
            <a:spLocks noGrp="1"/>
          </p:cNvSpPr>
          <p:nvPr>
            <p:ph type="sldNum" sz="quarter" idx="12"/>
          </p:nvPr>
        </p:nvSpPr>
        <p:spPr/>
        <p:txBody>
          <a:bodyPr/>
          <a:lstStyle/>
          <a:p>
            <a:fld id="{401CF334-2D5C-4859-84A6-CA7E6E43FAEB}" type="slidenum">
              <a:rPr lang="en-US" smtClean="0"/>
              <a:t>19</a:t>
            </a:fld>
            <a:endParaRPr lang="en-US"/>
          </a:p>
        </p:txBody>
      </p:sp>
      <p:sp>
        <p:nvSpPr>
          <p:cNvPr id="5" name="Content Placeholder 4">
            <a:extLst>
              <a:ext uri="{FF2B5EF4-FFF2-40B4-BE49-F238E27FC236}">
                <a16:creationId xmlns:a16="http://schemas.microsoft.com/office/drawing/2014/main" id="{B446E8EE-8983-46FF-BC8D-2C85CAF777F6}"/>
              </a:ext>
            </a:extLst>
          </p:cNvPr>
          <p:cNvSpPr>
            <a:spLocks noGrp="1"/>
          </p:cNvSpPr>
          <p:nvPr>
            <p:ph idx="1"/>
          </p:nvPr>
        </p:nvSpPr>
        <p:spPr/>
        <p:txBody>
          <a:bodyPr/>
          <a:lstStyle/>
          <a:p>
            <a:r>
              <a:rPr lang="en-US" b="1" i="1" dirty="0" err="1"/>
              <a:t>Phân</a:t>
            </a:r>
            <a:r>
              <a:rPr lang="en-US" b="1" i="1" dirty="0"/>
              <a:t> </a:t>
            </a:r>
            <a:r>
              <a:rPr lang="en-US" b="1" i="1" dirty="0" err="1"/>
              <a:t>tích</a:t>
            </a:r>
            <a:r>
              <a:rPr lang="en-US" b="1" i="1" dirty="0"/>
              <a:t> </a:t>
            </a:r>
            <a:r>
              <a:rPr lang="en-US" b="1" i="1" dirty="0" err="1"/>
              <a:t>thiết</a:t>
            </a:r>
            <a:r>
              <a:rPr lang="en-US" b="1" i="1" dirty="0"/>
              <a:t> </a:t>
            </a:r>
            <a:r>
              <a:rPr lang="en-US" b="1" i="1" dirty="0" err="1"/>
              <a:t>kế</a:t>
            </a:r>
            <a:r>
              <a:rPr lang="en-US" b="1" i="1" dirty="0"/>
              <a:t> </a:t>
            </a:r>
            <a:r>
              <a:rPr lang="en-US" b="1" i="1" dirty="0" err="1"/>
              <a:t>hệ</a:t>
            </a:r>
            <a:r>
              <a:rPr lang="en-US" b="1" i="1" dirty="0"/>
              <a:t> </a:t>
            </a:r>
            <a:r>
              <a:rPr lang="en-US" b="1" i="1" dirty="0" err="1"/>
              <a:t>thống</a:t>
            </a:r>
            <a:r>
              <a:rPr lang="en-US" b="1" i="1" dirty="0"/>
              <a:t> </a:t>
            </a:r>
            <a:r>
              <a:rPr lang="en-US" dirty="0" err="1"/>
              <a:t>là</a:t>
            </a:r>
            <a:r>
              <a:rPr lang="en-US" dirty="0"/>
              <a:t> </a:t>
            </a:r>
            <a:r>
              <a:rPr lang="en-US" dirty="0" err="1"/>
              <a:t>một</a:t>
            </a:r>
            <a:r>
              <a:rPr lang="en-US" dirty="0"/>
              <a:t> </a:t>
            </a:r>
            <a:r>
              <a:rPr lang="en-US" dirty="0" err="1"/>
              <a:t>quá</a:t>
            </a:r>
            <a:r>
              <a:rPr lang="en-US" dirty="0"/>
              <a:t> </a:t>
            </a:r>
            <a:r>
              <a:rPr lang="en-US" dirty="0" err="1"/>
              <a:t>trình</a:t>
            </a:r>
            <a:r>
              <a:rPr lang="en-US" dirty="0"/>
              <a:t> </a:t>
            </a:r>
            <a:r>
              <a:rPr lang="en-US" dirty="0" err="1"/>
              <a:t>từng</a:t>
            </a:r>
            <a:r>
              <a:rPr lang="en-US" dirty="0"/>
              <a:t> </a:t>
            </a:r>
            <a:r>
              <a:rPr lang="en-US" dirty="0" err="1"/>
              <a:t>bước</a:t>
            </a:r>
            <a:r>
              <a:rPr lang="en-US" dirty="0"/>
              <a:t> </a:t>
            </a:r>
            <a:r>
              <a:rPr lang="en-US" dirty="0" err="1"/>
              <a:t>để</a:t>
            </a:r>
            <a:r>
              <a:rPr lang="en-US" dirty="0"/>
              <a:t> </a:t>
            </a:r>
            <a:r>
              <a:rPr lang="en-US" dirty="0" err="1"/>
              <a:t>phát</a:t>
            </a:r>
            <a:r>
              <a:rPr lang="en-US" dirty="0"/>
              <a:t> </a:t>
            </a:r>
            <a:r>
              <a:rPr lang="en-US" dirty="0" err="1"/>
              <a:t>triển</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chất</a:t>
            </a:r>
            <a:r>
              <a:rPr lang="en-US" dirty="0"/>
              <a:t> </a:t>
            </a:r>
            <a:r>
              <a:rPr lang="en-US" dirty="0" err="1"/>
              <a:t>lượng</a:t>
            </a:r>
            <a:r>
              <a:rPr lang="en-US" dirty="0"/>
              <a:t> </a:t>
            </a:r>
            <a:r>
              <a:rPr lang="en-US" dirty="0" err="1"/>
              <a:t>cao</a:t>
            </a:r>
            <a:r>
              <a:rPr lang="en-US" dirty="0"/>
              <a:t>. </a:t>
            </a:r>
          </a:p>
          <a:p>
            <a:r>
              <a:rPr lang="en-US" dirty="0"/>
              <a:t>Một </a:t>
            </a:r>
            <a:r>
              <a:rPr lang="en-US" dirty="0" err="1"/>
              <a:t>hệ</a:t>
            </a:r>
            <a:r>
              <a:rPr lang="en-US" dirty="0"/>
              <a:t> </a:t>
            </a:r>
            <a:r>
              <a:rPr lang="en-US" dirty="0" err="1"/>
              <a:t>thống</a:t>
            </a:r>
            <a:r>
              <a:rPr lang="en-US" dirty="0"/>
              <a:t> </a:t>
            </a:r>
            <a:r>
              <a:rPr lang="en-US" dirty="0" err="1"/>
              <a:t>thông</a:t>
            </a:r>
            <a:r>
              <a:rPr lang="en-US" dirty="0"/>
              <a:t> tin </a:t>
            </a:r>
            <a:r>
              <a:rPr lang="en-US" dirty="0" err="1"/>
              <a:t>kết</a:t>
            </a:r>
            <a:r>
              <a:rPr lang="en-US" dirty="0"/>
              <a:t> </a:t>
            </a:r>
            <a:r>
              <a:rPr lang="en-US" dirty="0" err="1"/>
              <a:t>hợp</a:t>
            </a:r>
            <a:r>
              <a:rPr lang="en-US" dirty="0"/>
              <a:t> </a:t>
            </a:r>
            <a:r>
              <a:rPr lang="en-US" b="1" i="1" dirty="0" err="1"/>
              <a:t>công</a:t>
            </a:r>
            <a:r>
              <a:rPr lang="en-US" b="1" i="1" dirty="0"/>
              <a:t> </a:t>
            </a:r>
            <a:r>
              <a:rPr lang="en-US" b="1" i="1" dirty="0" err="1"/>
              <a:t>nghệ</a:t>
            </a:r>
            <a:r>
              <a:rPr lang="en-US" dirty="0"/>
              <a:t>, </a:t>
            </a:r>
            <a:r>
              <a:rPr lang="en-US" b="1" i="1" dirty="0"/>
              <a:t>con </a:t>
            </a:r>
            <a:r>
              <a:rPr lang="en-US" b="1" i="1" dirty="0" err="1"/>
              <a:t>người</a:t>
            </a:r>
            <a:r>
              <a:rPr lang="en-US" b="1" i="1" dirty="0"/>
              <a:t> </a:t>
            </a:r>
            <a:r>
              <a:rPr lang="en-US" dirty="0" err="1"/>
              <a:t>và</a:t>
            </a:r>
            <a:r>
              <a:rPr lang="en-US" dirty="0"/>
              <a:t> </a:t>
            </a:r>
            <a:r>
              <a:rPr lang="en-US" b="1" i="1" dirty="0" err="1"/>
              <a:t>dữ</a:t>
            </a:r>
            <a:r>
              <a:rPr lang="en-US" b="1" i="1" dirty="0"/>
              <a:t> </a:t>
            </a:r>
            <a:r>
              <a:rPr lang="en-US" b="1" i="1" dirty="0" err="1"/>
              <a:t>liệu</a:t>
            </a:r>
            <a:r>
              <a:rPr lang="en-US" b="1" i="1" dirty="0"/>
              <a:t> </a:t>
            </a:r>
            <a:r>
              <a:rPr lang="en-US" dirty="0" err="1"/>
              <a:t>để</a:t>
            </a:r>
            <a:r>
              <a:rPr lang="en-US" dirty="0"/>
              <a:t> </a:t>
            </a:r>
            <a:r>
              <a:rPr lang="en-US" dirty="0" err="1"/>
              <a:t>cung</a:t>
            </a:r>
            <a:r>
              <a:rPr lang="en-US" dirty="0"/>
              <a:t> </a:t>
            </a:r>
            <a:r>
              <a:rPr lang="en-US" dirty="0" err="1"/>
              <a:t>cấp</a:t>
            </a:r>
            <a:r>
              <a:rPr lang="en-US" dirty="0"/>
              <a:t> </a:t>
            </a:r>
            <a:r>
              <a:rPr lang="en-US" dirty="0" err="1"/>
              <a:t>hỗ</a:t>
            </a:r>
            <a:r>
              <a:rPr lang="en-US" dirty="0"/>
              <a:t> </a:t>
            </a:r>
            <a:r>
              <a:rPr lang="en-US" dirty="0" err="1"/>
              <a:t>trợ</a:t>
            </a:r>
            <a:r>
              <a:rPr lang="en-US" dirty="0"/>
              <a:t> </a:t>
            </a:r>
            <a:r>
              <a:rPr lang="en-US" dirty="0" err="1"/>
              <a:t>cho</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kinh</a:t>
            </a:r>
            <a:r>
              <a:rPr lang="en-US" dirty="0"/>
              <a:t> </a:t>
            </a:r>
            <a:r>
              <a:rPr lang="en-US" dirty="0" err="1"/>
              <a:t>doanh</a:t>
            </a:r>
            <a:r>
              <a:rPr lang="en-US" dirty="0"/>
              <a:t> </a:t>
            </a:r>
            <a:r>
              <a:rPr lang="en-US" dirty="0" err="1"/>
              <a:t>như</a:t>
            </a:r>
            <a:r>
              <a:rPr lang="en-US" dirty="0"/>
              <a:t> </a:t>
            </a:r>
            <a:r>
              <a:rPr lang="en-US" dirty="0" err="1"/>
              <a:t>xử</a:t>
            </a:r>
            <a:r>
              <a:rPr lang="en-US" dirty="0"/>
              <a:t> </a:t>
            </a:r>
            <a:r>
              <a:rPr lang="en-US" dirty="0" err="1"/>
              <a:t>lý</a:t>
            </a:r>
            <a:r>
              <a:rPr lang="en-US" dirty="0"/>
              <a:t> </a:t>
            </a:r>
            <a:r>
              <a:rPr lang="en-US" dirty="0" err="1"/>
              <a:t>đơn</a:t>
            </a:r>
            <a:r>
              <a:rPr lang="en-US" dirty="0"/>
              <a:t> </a:t>
            </a:r>
            <a:r>
              <a:rPr lang="en-US" dirty="0" err="1"/>
              <a:t>đặt</a:t>
            </a:r>
            <a:r>
              <a:rPr lang="en-US" dirty="0"/>
              <a:t> </a:t>
            </a:r>
            <a:r>
              <a:rPr lang="en-US" dirty="0" err="1"/>
              <a:t>hàng</a:t>
            </a:r>
            <a:r>
              <a:rPr lang="en-US" dirty="0"/>
              <a:t>, </a:t>
            </a:r>
            <a:r>
              <a:rPr lang="en-US" dirty="0" err="1"/>
              <a:t>kiểm</a:t>
            </a:r>
            <a:r>
              <a:rPr lang="en-US" dirty="0"/>
              <a:t> </a:t>
            </a:r>
            <a:r>
              <a:rPr lang="en-US" dirty="0" err="1"/>
              <a:t>soát</a:t>
            </a:r>
            <a:r>
              <a:rPr lang="en-US" dirty="0"/>
              <a:t> </a:t>
            </a:r>
            <a:r>
              <a:rPr lang="en-US" dirty="0" err="1"/>
              <a:t>hàng</a:t>
            </a:r>
            <a:r>
              <a:rPr lang="en-US" dirty="0"/>
              <a:t> </a:t>
            </a:r>
            <a:r>
              <a:rPr lang="en-US" dirty="0" err="1"/>
              <a:t>tồn</a:t>
            </a:r>
            <a:r>
              <a:rPr lang="en-US" dirty="0"/>
              <a:t> </a:t>
            </a:r>
            <a:r>
              <a:rPr lang="en-US" dirty="0" err="1"/>
              <a:t>kho</a:t>
            </a:r>
            <a:r>
              <a:rPr lang="en-US" dirty="0"/>
              <a:t>, </a:t>
            </a:r>
            <a:r>
              <a:rPr lang="en-US" dirty="0" err="1"/>
              <a:t>nhân</a:t>
            </a:r>
            <a:r>
              <a:rPr lang="en-US" dirty="0"/>
              <a:t> </a:t>
            </a:r>
            <a:r>
              <a:rPr lang="en-US" dirty="0" err="1"/>
              <a:t>sự</a:t>
            </a:r>
            <a:r>
              <a:rPr lang="en-US" dirty="0"/>
              <a:t>, </a:t>
            </a:r>
            <a:r>
              <a:rPr lang="en-US" dirty="0" err="1"/>
              <a:t>kế</a:t>
            </a:r>
            <a:r>
              <a:rPr lang="en-US" dirty="0"/>
              <a:t> </a:t>
            </a:r>
            <a:r>
              <a:rPr lang="en-US" dirty="0" err="1"/>
              <a:t>toán</a:t>
            </a:r>
            <a:r>
              <a:rPr lang="en-US" dirty="0"/>
              <a:t> </a:t>
            </a:r>
            <a:r>
              <a:rPr lang="en-US" dirty="0" err="1"/>
              <a:t>và</a:t>
            </a:r>
            <a:r>
              <a:rPr lang="en-US" dirty="0"/>
              <a:t> </a:t>
            </a:r>
            <a:r>
              <a:rPr lang="en-US" dirty="0" err="1"/>
              <a:t>nhiều</a:t>
            </a:r>
            <a:r>
              <a:rPr lang="en-US" dirty="0"/>
              <a:t> </a:t>
            </a:r>
            <a:r>
              <a:rPr lang="en-US" dirty="0" err="1"/>
              <a:t>hơn</a:t>
            </a:r>
            <a:r>
              <a:rPr lang="en-US" dirty="0"/>
              <a:t> </a:t>
            </a:r>
            <a:r>
              <a:rPr lang="en-US" dirty="0" err="1"/>
              <a:t>nữa</a:t>
            </a:r>
            <a:r>
              <a:rPr lang="en-US" dirty="0"/>
              <a:t>.</a:t>
            </a:r>
          </a:p>
        </p:txBody>
      </p:sp>
      <p:sp>
        <p:nvSpPr>
          <p:cNvPr id="6" name="Title 5">
            <a:extLst>
              <a:ext uri="{FF2B5EF4-FFF2-40B4-BE49-F238E27FC236}">
                <a16:creationId xmlns:a16="http://schemas.microsoft.com/office/drawing/2014/main" id="{B56B9EB8-0A61-4C41-B7AA-B052133861BD}"/>
              </a:ext>
            </a:extLst>
          </p:cNvPr>
          <p:cNvSpPr>
            <a:spLocks noGrp="1"/>
          </p:cNvSpPr>
          <p:nvPr>
            <p:ph type="title"/>
          </p:nvPr>
        </p:nvSpPr>
        <p:spPr/>
        <p:txBody>
          <a:bodyPr>
            <a:normAutofit fontScale="90000"/>
          </a:bodyPr>
          <a:lstStyle/>
          <a:p>
            <a:r>
              <a:rPr lang="en-US" dirty="0" err="1"/>
              <a:t>Khái</a:t>
            </a:r>
            <a:r>
              <a:rPr lang="en-US" dirty="0"/>
              <a:t> </a:t>
            </a:r>
            <a:r>
              <a:rPr lang="en-US" dirty="0" err="1"/>
              <a:t>niệm</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21163473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59FB150-9747-434D-8DB7-89227BB9955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D90CF3C-88C6-4F71-BCDA-FBB097991376}"/>
              </a:ext>
            </a:extLst>
          </p:cNvPr>
          <p:cNvSpPr>
            <a:spLocks noGrp="1"/>
          </p:cNvSpPr>
          <p:nvPr>
            <p:ph type="sldNum" sz="quarter" idx="12"/>
          </p:nvPr>
        </p:nvSpPr>
        <p:spPr/>
        <p:txBody>
          <a:bodyPr/>
          <a:lstStyle/>
          <a:p>
            <a:fld id="{401CF334-2D5C-4859-84A6-CA7E6E43FAEB}" type="slidenum">
              <a:rPr lang="en-US" smtClean="0"/>
              <a:t>190</a:t>
            </a:fld>
            <a:endParaRPr lang="en-US"/>
          </a:p>
        </p:txBody>
      </p:sp>
      <p:sp>
        <p:nvSpPr>
          <p:cNvPr id="5" name="Content Placeholder 4">
            <a:extLst>
              <a:ext uri="{FF2B5EF4-FFF2-40B4-BE49-F238E27FC236}">
                <a16:creationId xmlns:a16="http://schemas.microsoft.com/office/drawing/2014/main" id="{03CC545F-F9F7-42FE-884E-EA6CED68D574}"/>
              </a:ext>
            </a:extLst>
          </p:cNvPr>
          <p:cNvSpPr>
            <a:spLocks noGrp="1"/>
          </p:cNvSpPr>
          <p:nvPr>
            <p:ph idx="1"/>
          </p:nvPr>
        </p:nvSpPr>
        <p:spPr/>
        <p:txBody>
          <a:bodyPr/>
          <a:lstStyle/>
          <a:p>
            <a:r>
              <a:rPr lang="en-US" dirty="0" err="1"/>
              <a:t>Dùng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thu</a:t>
            </a:r>
            <a:r>
              <a:rPr lang="en-US" dirty="0"/>
              <a:t> </a:t>
            </a:r>
            <a:r>
              <a:rPr lang="en-US" dirty="0" err="1"/>
              <a:t>thập</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khách</a:t>
            </a:r>
            <a:r>
              <a:rPr lang="en-US" dirty="0"/>
              <a:t> </a:t>
            </a:r>
            <a:r>
              <a:rPr lang="en-US" dirty="0" err="1"/>
              <a:t>hàng</a:t>
            </a:r>
            <a:endParaRPr lang="en-US" dirty="0"/>
          </a:p>
          <a:p>
            <a:pPr lvl="1"/>
            <a:r>
              <a:rPr lang="en-US" dirty="0" err="1"/>
              <a:t>Phỏng</a:t>
            </a:r>
            <a:r>
              <a:rPr lang="en-US" dirty="0"/>
              <a:t> </a:t>
            </a:r>
            <a:r>
              <a:rPr lang="en-US" dirty="0" err="1"/>
              <a:t>vấn</a:t>
            </a:r>
            <a:endParaRPr lang="en-US" dirty="0"/>
          </a:p>
          <a:p>
            <a:pPr lvl="1"/>
            <a:r>
              <a:rPr lang="en-US" dirty="0" err="1"/>
              <a:t>Hội</a:t>
            </a:r>
            <a:r>
              <a:rPr lang="en-US" dirty="0"/>
              <a:t> </a:t>
            </a:r>
            <a:r>
              <a:rPr lang="en-US" dirty="0" err="1"/>
              <a:t>thảo</a:t>
            </a:r>
            <a:r>
              <a:rPr lang="en-US" dirty="0"/>
              <a:t> </a:t>
            </a:r>
            <a:r>
              <a:rPr lang="en-US" dirty="0" err="1"/>
              <a:t>lấy</a:t>
            </a:r>
            <a:r>
              <a:rPr lang="en-US" dirty="0"/>
              <a:t> </a:t>
            </a:r>
            <a:r>
              <a:rPr lang="en-US" dirty="0" err="1"/>
              <a:t>yêu</a:t>
            </a:r>
            <a:r>
              <a:rPr lang="en-US" dirty="0"/>
              <a:t> </a:t>
            </a:r>
            <a:r>
              <a:rPr lang="en-US" dirty="0" err="1"/>
              <a:t>cầu</a:t>
            </a:r>
            <a:endParaRPr lang="en-US" dirty="0"/>
          </a:p>
          <a:p>
            <a:pPr lvl="1"/>
            <a:r>
              <a:rPr lang="en-US" dirty="0" err="1"/>
              <a:t>Tạo</a:t>
            </a:r>
            <a:r>
              <a:rPr lang="en-US" dirty="0"/>
              <a:t> </a:t>
            </a:r>
            <a:r>
              <a:rPr lang="en-US" dirty="0" err="1"/>
              <a:t>danh</a:t>
            </a:r>
            <a:r>
              <a:rPr lang="en-US" dirty="0"/>
              <a:t> </a:t>
            </a:r>
            <a:r>
              <a:rPr lang="en-US" dirty="0" err="1"/>
              <a:t>sách</a:t>
            </a:r>
            <a:r>
              <a:rPr lang="en-US" dirty="0"/>
              <a:t> </a:t>
            </a:r>
            <a:r>
              <a:rPr lang="en-US" dirty="0" err="1"/>
              <a:t>câu</a:t>
            </a:r>
            <a:r>
              <a:rPr lang="en-US" dirty="0"/>
              <a:t> </a:t>
            </a:r>
            <a:r>
              <a:rPr lang="en-US" dirty="0" err="1"/>
              <a:t>hỏi</a:t>
            </a:r>
            <a:r>
              <a:rPr lang="en-US" dirty="0"/>
              <a:t>.</a:t>
            </a:r>
          </a:p>
          <a:p>
            <a:pPr lvl="1"/>
            <a:r>
              <a:rPr lang="en-US" dirty="0" err="1"/>
              <a:t>Kỹ</a:t>
            </a:r>
            <a:r>
              <a:rPr lang="en-US" dirty="0"/>
              <a:t> </a:t>
            </a:r>
            <a:r>
              <a:rPr lang="en-US" dirty="0" err="1"/>
              <a:t>thuật</a:t>
            </a:r>
            <a:r>
              <a:rPr lang="en-US" dirty="0"/>
              <a:t> </a:t>
            </a:r>
            <a:r>
              <a:rPr lang="en-US" dirty="0" err="1"/>
              <a:t>tạo</a:t>
            </a:r>
            <a:r>
              <a:rPr lang="en-US" dirty="0"/>
              <a:t> </a:t>
            </a:r>
            <a:r>
              <a:rPr lang="en-US" dirty="0" err="1"/>
              <a:t>mẫu</a:t>
            </a:r>
            <a:r>
              <a:rPr lang="en-US" dirty="0"/>
              <a:t> (prototype) </a:t>
            </a:r>
            <a:r>
              <a:rPr lang="en-US" dirty="0" err="1"/>
              <a:t>và</a:t>
            </a:r>
            <a:r>
              <a:rPr lang="en-US" dirty="0"/>
              <a:t> </a:t>
            </a:r>
            <a:r>
              <a:rPr lang="en-US" dirty="0" err="1"/>
              <a:t>các</a:t>
            </a:r>
            <a:r>
              <a:rPr lang="en-US" dirty="0"/>
              <a:t> use case</a:t>
            </a:r>
          </a:p>
          <a:p>
            <a:r>
              <a:rPr lang="en-US" dirty="0" err="1"/>
              <a:t>Xác</a:t>
            </a:r>
            <a:r>
              <a:rPr lang="en-US" dirty="0"/>
              <a:t> </a:t>
            </a:r>
            <a:r>
              <a:rPr lang="en-US" dirty="0" err="1"/>
              <a:t>định</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mà</a:t>
            </a:r>
            <a:r>
              <a:rPr lang="en-US" dirty="0"/>
              <a:t> </a:t>
            </a:r>
            <a:r>
              <a:rPr lang="en-US" dirty="0" err="1"/>
              <a:t>người</a:t>
            </a:r>
            <a:r>
              <a:rPr lang="en-US" dirty="0"/>
              <a:t> </a:t>
            </a:r>
            <a:r>
              <a:rPr lang="en-US" dirty="0" err="1"/>
              <a:t>dùng</a:t>
            </a:r>
            <a:r>
              <a:rPr lang="en-US" dirty="0"/>
              <a:t> </a:t>
            </a:r>
            <a:r>
              <a:rPr lang="en-US" dirty="0" err="1"/>
              <a:t>mong</a:t>
            </a:r>
            <a:r>
              <a:rPr lang="en-US" dirty="0"/>
              <a:t> </a:t>
            </a:r>
            <a:r>
              <a:rPr lang="en-US" dirty="0" err="1"/>
              <a:t>đợi</a:t>
            </a:r>
            <a:r>
              <a:rPr lang="en-US" dirty="0"/>
              <a:t> </a:t>
            </a:r>
            <a:r>
              <a:rPr lang="en-US" dirty="0" err="1"/>
              <a:t>từ</a:t>
            </a:r>
            <a:r>
              <a:rPr lang="en-US" dirty="0"/>
              <a:t> </a:t>
            </a:r>
            <a:r>
              <a:rPr lang="en-US" dirty="0" err="1"/>
              <a:t>hệ</a:t>
            </a:r>
            <a:r>
              <a:rPr lang="en-US" dirty="0"/>
              <a:t> </a:t>
            </a:r>
            <a:r>
              <a:rPr lang="en-US" dirty="0" err="1"/>
              <a:t>thống</a:t>
            </a:r>
            <a:r>
              <a:rPr lang="en-US" dirty="0"/>
              <a:t>.</a:t>
            </a:r>
          </a:p>
          <a:p>
            <a:r>
              <a:rPr lang="en-US" dirty="0" err="1"/>
              <a:t>Xác</a:t>
            </a:r>
            <a:r>
              <a:rPr lang="en-US" dirty="0"/>
              <a:t> </a:t>
            </a:r>
            <a:r>
              <a:rPr lang="en-US" dirty="0" err="1"/>
              <a:t>định</a:t>
            </a:r>
            <a:r>
              <a:rPr lang="en-US" dirty="0"/>
              <a:t> </a:t>
            </a:r>
            <a:r>
              <a:rPr lang="en-US" dirty="0" err="1"/>
              <a:t>những</a:t>
            </a:r>
            <a:r>
              <a:rPr lang="en-US" dirty="0"/>
              <a:t> </a:t>
            </a:r>
            <a:r>
              <a:rPr lang="en-US" dirty="0" err="1"/>
              <a:t>quy</a:t>
            </a:r>
            <a:r>
              <a:rPr lang="en-US" dirty="0"/>
              <a:t> </a:t>
            </a:r>
            <a:r>
              <a:rPr lang="en-US" dirty="0" err="1"/>
              <a:t>tắc</a:t>
            </a:r>
            <a:r>
              <a:rPr lang="en-US" dirty="0"/>
              <a:t> </a:t>
            </a:r>
            <a:r>
              <a:rPr lang="en-US" dirty="0" err="1"/>
              <a:t>nghiệp</a:t>
            </a:r>
            <a:r>
              <a:rPr lang="en-US" dirty="0"/>
              <a:t> </a:t>
            </a:r>
            <a:r>
              <a:rPr lang="en-US" dirty="0" err="1"/>
              <a:t>vụ</a:t>
            </a:r>
            <a:r>
              <a:rPr lang="en-US" dirty="0"/>
              <a:t> </a:t>
            </a:r>
            <a:r>
              <a:rPr lang="en-US" dirty="0" err="1"/>
              <a:t>và</a:t>
            </a:r>
            <a:r>
              <a:rPr lang="en-US" dirty="0"/>
              <a:t> </a:t>
            </a:r>
            <a:r>
              <a:rPr lang="en-US" dirty="0" err="1"/>
              <a:t>những</a:t>
            </a:r>
            <a:r>
              <a:rPr lang="en-US" dirty="0"/>
              <a:t> </a:t>
            </a:r>
            <a:r>
              <a:rPr lang="en-US" dirty="0" err="1"/>
              <a:t>ràng</a:t>
            </a:r>
            <a:r>
              <a:rPr lang="en-US" dirty="0"/>
              <a:t> </a:t>
            </a:r>
            <a:r>
              <a:rPr lang="en-US" dirty="0" err="1"/>
              <a:t>buộc</a:t>
            </a:r>
            <a:r>
              <a:rPr lang="en-US" dirty="0"/>
              <a:t> </a:t>
            </a:r>
            <a:r>
              <a:rPr lang="en-US" dirty="0" err="1"/>
              <a:t>về</a:t>
            </a:r>
            <a:r>
              <a:rPr lang="en-US" dirty="0"/>
              <a:t> </a:t>
            </a:r>
            <a:r>
              <a:rPr lang="en-US" dirty="0" err="1"/>
              <a:t>chất</a:t>
            </a:r>
            <a:r>
              <a:rPr lang="en-US" dirty="0"/>
              <a:t> </a:t>
            </a:r>
            <a:r>
              <a:rPr lang="en-US" dirty="0" err="1"/>
              <a:t>lượng</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phải</a:t>
            </a:r>
            <a:r>
              <a:rPr lang="en-US" dirty="0"/>
              <a:t> </a:t>
            </a:r>
            <a:r>
              <a:rPr lang="en-US" dirty="0" err="1"/>
              <a:t>đáp</a:t>
            </a:r>
            <a:r>
              <a:rPr lang="en-US" dirty="0"/>
              <a:t> </a:t>
            </a:r>
            <a:r>
              <a:rPr lang="en-US" dirty="0" err="1"/>
              <a:t>ứng</a:t>
            </a:r>
            <a:r>
              <a:rPr lang="en-US" dirty="0"/>
              <a:t>.</a:t>
            </a:r>
          </a:p>
        </p:txBody>
      </p:sp>
      <p:sp>
        <p:nvSpPr>
          <p:cNvPr id="6" name="Title 5">
            <a:extLst>
              <a:ext uri="{FF2B5EF4-FFF2-40B4-BE49-F238E27FC236}">
                <a16:creationId xmlns:a16="http://schemas.microsoft.com/office/drawing/2014/main" id="{ADBB2BBC-B3FA-41C2-85BA-D5D87ADB5593}"/>
              </a:ext>
            </a:extLst>
          </p:cNvPr>
          <p:cNvSpPr>
            <a:spLocks noGrp="1"/>
          </p:cNvSpPr>
          <p:nvPr>
            <p:ph type="title"/>
          </p:nvPr>
        </p:nvSpPr>
        <p:spPr/>
        <p:txBody>
          <a:bodyPr/>
          <a:lstStyle/>
          <a:p>
            <a:r>
              <a:rPr lang="en-US" dirty="0" err="1"/>
              <a:t>Đặc</a:t>
            </a:r>
            <a:r>
              <a:rPr lang="en-US" dirty="0"/>
              <a:t> </a:t>
            </a:r>
            <a:r>
              <a:rPr lang="en-US" dirty="0" err="1"/>
              <a:t>tả</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 </a:t>
            </a:r>
          </a:p>
        </p:txBody>
      </p:sp>
    </p:spTree>
    <p:extLst>
      <p:ext uri="{BB962C8B-B14F-4D97-AF65-F5344CB8AC3E}">
        <p14:creationId xmlns:p14="http://schemas.microsoft.com/office/powerpoint/2010/main" val="20845540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9E53F1-A51E-44F0-9543-E2C0D4A53A9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5CB29E7-0064-40F7-95C7-AE8F654A5649}"/>
              </a:ext>
            </a:extLst>
          </p:cNvPr>
          <p:cNvSpPr>
            <a:spLocks noGrp="1"/>
          </p:cNvSpPr>
          <p:nvPr>
            <p:ph type="sldNum" sz="quarter" idx="12"/>
          </p:nvPr>
        </p:nvSpPr>
        <p:spPr/>
        <p:txBody>
          <a:bodyPr/>
          <a:lstStyle/>
          <a:p>
            <a:fld id="{401CF334-2D5C-4859-84A6-CA7E6E43FAEB}" type="slidenum">
              <a:rPr lang="en-US" smtClean="0"/>
              <a:t>191</a:t>
            </a:fld>
            <a:endParaRPr lang="en-US"/>
          </a:p>
        </p:txBody>
      </p:sp>
      <p:sp>
        <p:nvSpPr>
          <p:cNvPr id="5" name="Content Placeholder 4">
            <a:extLst>
              <a:ext uri="{FF2B5EF4-FFF2-40B4-BE49-F238E27FC236}">
                <a16:creationId xmlns:a16="http://schemas.microsoft.com/office/drawing/2014/main" id="{25253CC4-4558-47D9-BFFE-5499847552AF}"/>
              </a:ext>
            </a:extLst>
          </p:cNvPr>
          <p:cNvSpPr>
            <a:spLocks noGrp="1"/>
          </p:cNvSpPr>
          <p:nvPr>
            <p:ph idx="1"/>
          </p:nvPr>
        </p:nvSpPr>
        <p:spPr/>
        <p:txBody>
          <a:bodyPr/>
          <a:lstStyle/>
          <a:p>
            <a:r>
              <a:rPr lang="en-US" b="1" dirty="0" err="1"/>
              <a:t>Bài</a:t>
            </a:r>
            <a:r>
              <a:rPr lang="en-US" b="1" dirty="0"/>
              <a:t> </a:t>
            </a:r>
            <a:r>
              <a:rPr lang="en-US" b="1" dirty="0" err="1"/>
              <a:t>tập</a:t>
            </a:r>
            <a:r>
              <a:rPr lang="en-US" dirty="0"/>
              <a:t>: </a:t>
            </a:r>
            <a:r>
              <a:rPr lang="en-US" dirty="0" err="1"/>
              <a:t>Khách</a:t>
            </a:r>
            <a:r>
              <a:rPr lang="en-US" dirty="0"/>
              <a:t> </a:t>
            </a:r>
            <a:r>
              <a:rPr lang="en-US" dirty="0" err="1"/>
              <a:t>hàng</a:t>
            </a:r>
            <a:r>
              <a:rPr lang="en-US" dirty="0"/>
              <a:t> </a:t>
            </a:r>
            <a:r>
              <a:rPr lang="en-US" dirty="0" err="1"/>
              <a:t>yêu</a:t>
            </a:r>
            <a:r>
              <a:rPr lang="en-US" dirty="0"/>
              <a:t> </a:t>
            </a:r>
            <a:r>
              <a:rPr lang="en-US" dirty="0" err="1"/>
              <a:t>cầu</a:t>
            </a:r>
            <a:r>
              <a:rPr lang="en-US" dirty="0"/>
              <a:t> </a:t>
            </a:r>
            <a:r>
              <a:rPr lang="en-US" dirty="0" err="1"/>
              <a:t>xây</a:t>
            </a:r>
            <a:r>
              <a:rPr lang="en-US" dirty="0"/>
              <a:t> </a:t>
            </a:r>
            <a:r>
              <a:rPr lang="en-US" dirty="0" err="1"/>
              <a:t>dựng</a:t>
            </a:r>
            <a:r>
              <a:rPr lang="en-US" dirty="0"/>
              <a:t> </a:t>
            </a:r>
            <a:r>
              <a:rPr lang="en-US" dirty="0" err="1"/>
              <a:t>một</a:t>
            </a:r>
            <a:r>
              <a:rPr lang="en-US" dirty="0"/>
              <a:t> </a:t>
            </a:r>
            <a:r>
              <a:rPr lang="en-US" dirty="0" err="1"/>
              <a:t>hệ</a:t>
            </a:r>
            <a:r>
              <a:rPr lang="en-US" dirty="0"/>
              <a:t> </a:t>
            </a:r>
            <a:r>
              <a:rPr lang="en-US" dirty="0" err="1"/>
              <a:t>thống</a:t>
            </a:r>
            <a:r>
              <a:rPr lang="en-US" dirty="0"/>
              <a:t> website “</a:t>
            </a:r>
            <a:r>
              <a:rPr lang="en-US" dirty="0" err="1"/>
              <a:t>Đặt</a:t>
            </a:r>
            <a:r>
              <a:rPr lang="en-US" dirty="0"/>
              <a:t> tour du </a:t>
            </a:r>
            <a:r>
              <a:rPr lang="en-US" dirty="0" err="1"/>
              <a:t>lịch</a:t>
            </a:r>
            <a:r>
              <a:rPr lang="en-US" dirty="0"/>
              <a:t> </a:t>
            </a:r>
            <a:r>
              <a:rPr lang="en-US" dirty="0" err="1"/>
              <a:t>trực</a:t>
            </a:r>
            <a:r>
              <a:rPr lang="en-US" dirty="0"/>
              <a:t> </a:t>
            </a:r>
            <a:r>
              <a:rPr lang="en-US" dirty="0" err="1"/>
              <a:t>tuyến</a:t>
            </a:r>
            <a:r>
              <a:rPr lang="en-US" dirty="0"/>
              <a:t>”</a:t>
            </a:r>
          </a:p>
          <a:p>
            <a:pPr marL="365760" lvl="1" indent="0">
              <a:buNone/>
            </a:pPr>
            <a:r>
              <a:rPr lang="en-US" dirty="0"/>
              <a:t>- </a:t>
            </a:r>
            <a:r>
              <a:rPr lang="en-US" i="1" dirty="0" err="1"/>
              <a:t>Hãy</a:t>
            </a:r>
            <a:r>
              <a:rPr lang="en-US" i="1" dirty="0"/>
              <a:t> </a:t>
            </a:r>
            <a:r>
              <a:rPr lang="en-US" i="1" dirty="0" err="1"/>
              <a:t>xây</a:t>
            </a:r>
            <a:r>
              <a:rPr lang="en-US" i="1" dirty="0"/>
              <a:t> </a:t>
            </a:r>
            <a:r>
              <a:rPr lang="en-US" i="1" dirty="0" err="1"/>
              <a:t>dựng</a:t>
            </a:r>
            <a:r>
              <a:rPr lang="en-US" i="1" dirty="0"/>
              <a:t> </a:t>
            </a:r>
            <a:r>
              <a:rPr lang="en-US" i="1" dirty="0" err="1"/>
              <a:t>bảng</a:t>
            </a:r>
            <a:r>
              <a:rPr lang="en-US" i="1" dirty="0"/>
              <a:t> </a:t>
            </a:r>
            <a:r>
              <a:rPr lang="en-US" i="1" dirty="0" err="1"/>
              <a:t>câu</a:t>
            </a:r>
            <a:r>
              <a:rPr lang="en-US" i="1" dirty="0"/>
              <a:t> </a:t>
            </a:r>
            <a:r>
              <a:rPr lang="en-US" i="1" dirty="0" err="1"/>
              <a:t>hỏi</a:t>
            </a:r>
            <a:r>
              <a:rPr lang="en-US" i="1" dirty="0"/>
              <a:t> </a:t>
            </a:r>
            <a:r>
              <a:rPr lang="en-US" i="1" dirty="0" err="1"/>
              <a:t>để</a:t>
            </a:r>
            <a:r>
              <a:rPr lang="en-US" i="1" dirty="0"/>
              <a:t> </a:t>
            </a:r>
            <a:r>
              <a:rPr lang="en-US" i="1" dirty="0" err="1"/>
              <a:t>lấy</a:t>
            </a:r>
            <a:r>
              <a:rPr lang="en-US" i="1" dirty="0"/>
              <a:t> </a:t>
            </a:r>
            <a:r>
              <a:rPr lang="en-US" i="1" dirty="0" err="1"/>
              <a:t>yêu</a:t>
            </a:r>
            <a:r>
              <a:rPr lang="en-US" i="1" dirty="0"/>
              <a:t> </a:t>
            </a:r>
            <a:r>
              <a:rPr lang="en-US" i="1" dirty="0" err="1"/>
              <a:t>cầu</a:t>
            </a:r>
            <a:r>
              <a:rPr lang="en-US" i="1" dirty="0"/>
              <a:t> </a:t>
            </a:r>
            <a:r>
              <a:rPr lang="en-US" i="1" dirty="0" err="1"/>
              <a:t>của</a:t>
            </a:r>
            <a:r>
              <a:rPr lang="en-US" i="1" dirty="0"/>
              <a:t> </a:t>
            </a:r>
            <a:r>
              <a:rPr lang="en-US" i="1" dirty="0" err="1"/>
              <a:t>khách</a:t>
            </a:r>
            <a:r>
              <a:rPr lang="en-US" i="1" dirty="0"/>
              <a:t> </a:t>
            </a:r>
            <a:r>
              <a:rPr lang="en-US" i="1" dirty="0" err="1"/>
              <a:t>hàng</a:t>
            </a:r>
            <a:endParaRPr lang="en-US" i="1" dirty="0"/>
          </a:p>
          <a:p>
            <a:pPr marL="365760" lvl="1" indent="0">
              <a:buNone/>
            </a:pPr>
            <a:r>
              <a:rPr lang="en-US" i="1" dirty="0"/>
              <a:t>- </a:t>
            </a:r>
            <a:r>
              <a:rPr lang="en-US" i="1" dirty="0" err="1"/>
              <a:t>Viết</a:t>
            </a:r>
            <a:r>
              <a:rPr lang="en-US" i="1" dirty="0"/>
              <a:t> </a:t>
            </a:r>
            <a:r>
              <a:rPr lang="en-US" i="1" dirty="0" err="1"/>
              <a:t>đặc</a:t>
            </a:r>
            <a:r>
              <a:rPr lang="en-US" i="1" dirty="0"/>
              <a:t> </a:t>
            </a:r>
            <a:r>
              <a:rPr lang="en-US" i="1" dirty="0" err="1"/>
              <a:t>tả</a:t>
            </a:r>
            <a:r>
              <a:rPr lang="en-US" i="1" dirty="0"/>
              <a:t> </a:t>
            </a:r>
            <a:r>
              <a:rPr lang="en-US" i="1" dirty="0" err="1"/>
              <a:t>yêu</a:t>
            </a:r>
            <a:r>
              <a:rPr lang="en-US" i="1" dirty="0"/>
              <a:t> </a:t>
            </a:r>
            <a:r>
              <a:rPr lang="en-US" i="1" dirty="0" err="1"/>
              <a:t>cầu</a:t>
            </a:r>
            <a:r>
              <a:rPr lang="en-US" i="1" dirty="0"/>
              <a:t> </a:t>
            </a:r>
            <a:r>
              <a:rPr lang="en-US" i="1" dirty="0" err="1"/>
              <a:t>của</a:t>
            </a:r>
            <a:r>
              <a:rPr lang="en-US" i="1" dirty="0"/>
              <a:t> </a:t>
            </a:r>
            <a:r>
              <a:rPr lang="en-US" i="1" dirty="0" err="1"/>
              <a:t>hệ</a:t>
            </a:r>
            <a:r>
              <a:rPr lang="en-US" i="1" dirty="0"/>
              <a:t> </a:t>
            </a:r>
            <a:r>
              <a:rPr lang="en-US" i="1" dirty="0" err="1"/>
              <a:t>thống</a:t>
            </a:r>
            <a:r>
              <a:rPr lang="en-US" i="1" dirty="0"/>
              <a:t>.</a:t>
            </a:r>
          </a:p>
          <a:p>
            <a:pPr marL="365760" lvl="1" indent="0">
              <a:buNone/>
            </a:pPr>
            <a:r>
              <a:rPr lang="en-US" i="1" dirty="0"/>
              <a:t>- </a:t>
            </a:r>
            <a:r>
              <a:rPr lang="en-US" i="1" dirty="0" err="1"/>
              <a:t>Xác</a:t>
            </a:r>
            <a:r>
              <a:rPr lang="en-US" i="1" dirty="0"/>
              <a:t> </a:t>
            </a:r>
            <a:r>
              <a:rPr lang="en-US" i="1" dirty="0" err="1"/>
              <a:t>định</a:t>
            </a:r>
            <a:r>
              <a:rPr lang="en-US" i="1" dirty="0"/>
              <a:t> </a:t>
            </a:r>
            <a:r>
              <a:rPr lang="en-US" i="1" dirty="0" err="1"/>
              <a:t>các</a:t>
            </a:r>
            <a:r>
              <a:rPr lang="en-US" i="1" dirty="0"/>
              <a:t> </a:t>
            </a:r>
            <a:r>
              <a:rPr lang="en-US" i="1" dirty="0" err="1"/>
              <a:t>chức</a:t>
            </a:r>
            <a:r>
              <a:rPr lang="en-US" i="1" dirty="0"/>
              <a:t> </a:t>
            </a:r>
            <a:r>
              <a:rPr lang="en-US" i="1" dirty="0" err="1"/>
              <a:t>năng</a:t>
            </a:r>
            <a:r>
              <a:rPr lang="en-US" i="1" dirty="0"/>
              <a:t> </a:t>
            </a:r>
            <a:r>
              <a:rPr lang="en-US" i="1" dirty="0" err="1"/>
              <a:t>của</a:t>
            </a:r>
            <a:r>
              <a:rPr lang="en-US" i="1" dirty="0"/>
              <a:t> </a:t>
            </a:r>
            <a:r>
              <a:rPr lang="en-US" i="1" dirty="0" err="1"/>
              <a:t>hệ</a:t>
            </a:r>
            <a:r>
              <a:rPr lang="en-US" i="1" dirty="0"/>
              <a:t> </a:t>
            </a:r>
            <a:r>
              <a:rPr lang="en-US" i="1" dirty="0" err="1"/>
              <a:t>thống</a:t>
            </a:r>
            <a:endParaRPr lang="en-US" i="1" dirty="0"/>
          </a:p>
          <a:p>
            <a:pPr marL="365760" lvl="1" indent="0">
              <a:buNone/>
            </a:pPr>
            <a:r>
              <a:rPr lang="en-US" i="1" dirty="0"/>
              <a:t>- </a:t>
            </a:r>
            <a:r>
              <a:rPr lang="en-US" i="1" dirty="0" err="1"/>
              <a:t>Xác</a:t>
            </a:r>
            <a:r>
              <a:rPr lang="en-US" i="1" dirty="0"/>
              <a:t> </a:t>
            </a:r>
            <a:r>
              <a:rPr lang="en-US" i="1" dirty="0" err="1"/>
              <a:t>định</a:t>
            </a:r>
            <a:r>
              <a:rPr lang="en-US" i="1" dirty="0"/>
              <a:t> </a:t>
            </a:r>
            <a:r>
              <a:rPr lang="en-US" i="1" dirty="0" err="1"/>
              <a:t>các</a:t>
            </a:r>
            <a:r>
              <a:rPr lang="en-US" i="1" dirty="0"/>
              <a:t> </a:t>
            </a:r>
            <a:r>
              <a:rPr lang="en-US" i="1" dirty="0" err="1"/>
              <a:t>quy</a:t>
            </a:r>
            <a:r>
              <a:rPr lang="en-US" i="1" dirty="0"/>
              <a:t> </a:t>
            </a:r>
            <a:r>
              <a:rPr lang="en-US" i="1" dirty="0" err="1"/>
              <a:t>tắc</a:t>
            </a:r>
            <a:r>
              <a:rPr lang="en-US" i="1" dirty="0"/>
              <a:t> </a:t>
            </a:r>
            <a:r>
              <a:rPr lang="en-US" i="1" dirty="0" err="1"/>
              <a:t>nghiệp</a:t>
            </a:r>
            <a:r>
              <a:rPr lang="en-US" i="1" dirty="0"/>
              <a:t> </a:t>
            </a:r>
            <a:r>
              <a:rPr lang="en-US" i="1" dirty="0" err="1"/>
              <a:t>vụ</a:t>
            </a:r>
            <a:r>
              <a:rPr lang="en-US" i="1" dirty="0"/>
              <a:t> </a:t>
            </a:r>
            <a:r>
              <a:rPr lang="en-US" i="1" dirty="0" err="1"/>
              <a:t>của</a:t>
            </a:r>
            <a:r>
              <a:rPr lang="en-US" i="1" dirty="0"/>
              <a:t> </a:t>
            </a:r>
            <a:r>
              <a:rPr lang="en-US" i="1" dirty="0" err="1"/>
              <a:t>hệ</a:t>
            </a:r>
            <a:r>
              <a:rPr lang="en-US" i="1" dirty="0"/>
              <a:t> </a:t>
            </a:r>
            <a:r>
              <a:rPr lang="en-US" i="1" dirty="0" err="1"/>
              <a:t>thống</a:t>
            </a:r>
            <a:r>
              <a:rPr lang="en-US" i="1" dirty="0"/>
              <a:t>.</a:t>
            </a:r>
          </a:p>
          <a:p>
            <a:pPr marL="822960" lvl="1" indent="-457200">
              <a:buFontTx/>
              <a:buChar char="-"/>
            </a:pPr>
            <a:endParaRPr lang="en-US" i="1" dirty="0"/>
          </a:p>
        </p:txBody>
      </p:sp>
      <p:sp>
        <p:nvSpPr>
          <p:cNvPr id="6" name="Title 5">
            <a:extLst>
              <a:ext uri="{FF2B5EF4-FFF2-40B4-BE49-F238E27FC236}">
                <a16:creationId xmlns:a16="http://schemas.microsoft.com/office/drawing/2014/main" id="{774B9CA5-FFA9-437E-BC6E-02496CB9DD8C}"/>
              </a:ext>
            </a:extLst>
          </p:cNvPr>
          <p:cNvSpPr>
            <a:spLocks noGrp="1"/>
          </p:cNvSpPr>
          <p:nvPr>
            <p:ph type="title"/>
          </p:nvPr>
        </p:nvSpPr>
        <p:spPr/>
        <p:txBody>
          <a:bodyPr/>
          <a:lstStyle/>
          <a:p>
            <a:r>
              <a:rPr lang="en-US" dirty="0" err="1"/>
              <a:t>Đặc</a:t>
            </a:r>
            <a:r>
              <a:rPr lang="en-US" dirty="0"/>
              <a:t> </a:t>
            </a:r>
            <a:r>
              <a:rPr lang="en-US" dirty="0" err="1"/>
              <a:t>tả</a:t>
            </a:r>
            <a:r>
              <a:rPr lang="en-US" dirty="0"/>
              <a:t> </a:t>
            </a:r>
            <a:r>
              <a:rPr lang="en-US" dirty="0" err="1"/>
              <a:t>yêu</a:t>
            </a:r>
            <a:r>
              <a:rPr lang="en-US" dirty="0"/>
              <a:t> </a:t>
            </a:r>
            <a:r>
              <a:rPr lang="en-US" dirty="0" err="1"/>
              <a:t>cầu</a:t>
            </a:r>
            <a:r>
              <a:rPr lang="en-US" dirty="0"/>
              <a:t> </a:t>
            </a:r>
            <a:r>
              <a:rPr lang="en-US" dirty="0" err="1"/>
              <a:t>người</a:t>
            </a:r>
            <a:r>
              <a:rPr lang="en-US" dirty="0"/>
              <a:t> </a:t>
            </a:r>
            <a:r>
              <a:rPr lang="en-US" dirty="0" err="1"/>
              <a:t>dùng</a:t>
            </a:r>
            <a:r>
              <a:rPr lang="en-US" dirty="0"/>
              <a:t> </a:t>
            </a:r>
          </a:p>
        </p:txBody>
      </p:sp>
    </p:spTree>
    <p:extLst>
      <p:ext uri="{BB962C8B-B14F-4D97-AF65-F5344CB8AC3E}">
        <p14:creationId xmlns:p14="http://schemas.microsoft.com/office/powerpoint/2010/main" val="39726827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A23C35-2911-4988-9995-57A92FB7929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C51B2DD-36A9-461A-8EE2-20A35ABF1804}"/>
              </a:ext>
            </a:extLst>
          </p:cNvPr>
          <p:cNvSpPr>
            <a:spLocks noGrp="1"/>
          </p:cNvSpPr>
          <p:nvPr>
            <p:ph type="sldNum" sz="quarter" idx="12"/>
          </p:nvPr>
        </p:nvSpPr>
        <p:spPr/>
        <p:txBody>
          <a:bodyPr/>
          <a:lstStyle/>
          <a:p>
            <a:fld id="{401CF334-2D5C-4859-84A6-CA7E6E43FAEB}" type="slidenum">
              <a:rPr lang="en-US" smtClean="0"/>
              <a:t>192</a:t>
            </a:fld>
            <a:endParaRPr lang="en-US"/>
          </a:p>
        </p:txBody>
      </p:sp>
      <p:sp>
        <p:nvSpPr>
          <p:cNvPr id="5" name="Content Placeholder 4">
            <a:extLst>
              <a:ext uri="{FF2B5EF4-FFF2-40B4-BE49-F238E27FC236}">
                <a16:creationId xmlns:a16="http://schemas.microsoft.com/office/drawing/2014/main" id="{31ADF244-A5C3-4F93-B6FB-EF6DF430212D}"/>
              </a:ext>
            </a:extLst>
          </p:cNvPr>
          <p:cNvSpPr>
            <a:spLocks noGrp="1"/>
          </p:cNvSpPr>
          <p:nvPr>
            <p:ph idx="1"/>
          </p:nvPr>
        </p:nvSpPr>
        <p:spPr/>
        <p:txBody>
          <a:bodyPr>
            <a:normAutofit/>
          </a:bodyPr>
          <a:lstStyle/>
          <a:p>
            <a:r>
              <a:rPr lang="en-US" b="1" dirty="0" err="1">
                <a:solidFill>
                  <a:srgbClr val="FF0000"/>
                </a:solidFill>
              </a:rPr>
              <a:t>Xây</a:t>
            </a:r>
            <a:r>
              <a:rPr lang="en-US" b="1" dirty="0">
                <a:solidFill>
                  <a:srgbClr val="FF0000"/>
                </a:solidFill>
              </a:rPr>
              <a:t> </a:t>
            </a:r>
            <a:r>
              <a:rPr lang="en-US" b="1" dirty="0" err="1">
                <a:solidFill>
                  <a:srgbClr val="FF0000"/>
                </a:solidFill>
              </a:rPr>
              <a:t>dựng</a:t>
            </a:r>
            <a:r>
              <a:rPr lang="en-US" b="1" dirty="0">
                <a:solidFill>
                  <a:srgbClr val="FF0000"/>
                </a:solidFill>
              </a:rPr>
              <a:t> </a:t>
            </a:r>
            <a:r>
              <a:rPr lang="en-US" b="1" dirty="0" err="1">
                <a:solidFill>
                  <a:srgbClr val="FF0000"/>
                </a:solidFill>
              </a:rPr>
              <a:t>từ</a:t>
            </a:r>
            <a:r>
              <a:rPr lang="en-US" b="1" dirty="0">
                <a:solidFill>
                  <a:srgbClr val="FF0000"/>
                </a:solidFill>
              </a:rPr>
              <a:t> </a:t>
            </a:r>
            <a:r>
              <a:rPr lang="en-US" b="1" dirty="0" err="1">
                <a:solidFill>
                  <a:srgbClr val="FF0000"/>
                </a:solidFill>
              </a:rPr>
              <a:t>điển</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dirty="0"/>
              <a:t>:</a:t>
            </a:r>
          </a:p>
          <a:p>
            <a:pPr lvl="1"/>
            <a:r>
              <a:rPr lang="vi-VN" sz="2400" b="1" i="1" dirty="0"/>
              <a:t>Một từ điển dữ liệu </a:t>
            </a:r>
            <a:r>
              <a:rPr lang="en-US" sz="2400" dirty="0" err="1"/>
              <a:t>là</a:t>
            </a:r>
            <a:r>
              <a:rPr lang="en-US" sz="2400" dirty="0"/>
              <a:t> </a:t>
            </a:r>
            <a:r>
              <a:rPr lang="en-US" sz="2400" dirty="0" err="1"/>
              <a:t>một</a:t>
            </a:r>
            <a:r>
              <a:rPr lang="en-US" sz="2400" dirty="0"/>
              <a:t> </a:t>
            </a:r>
            <a:r>
              <a:rPr lang="en-US" sz="2400" dirty="0" err="1"/>
              <a:t>danh</a:t>
            </a:r>
            <a:r>
              <a:rPr lang="en-US" sz="2400" dirty="0"/>
              <a:t> </a:t>
            </a:r>
            <a:r>
              <a:rPr lang="en-US" sz="2400" dirty="0" err="1"/>
              <a:t>sách</a:t>
            </a:r>
            <a:r>
              <a:rPr lang="en-US" sz="2400" dirty="0"/>
              <a:t> </a:t>
            </a:r>
            <a:r>
              <a:rPr lang="en-US" sz="2400" dirty="0" err="1"/>
              <a:t>các</a:t>
            </a:r>
            <a:r>
              <a:rPr lang="en-US" sz="2400" dirty="0"/>
              <a:t> </a:t>
            </a:r>
            <a:r>
              <a:rPr lang="en-US" sz="2400" b="1" i="1" dirty="0" err="1"/>
              <a:t>thuật</a:t>
            </a:r>
            <a:r>
              <a:rPr lang="en-US" sz="2400" b="1" i="1" dirty="0"/>
              <a:t> </a:t>
            </a:r>
            <a:r>
              <a:rPr lang="en-US" sz="2400" b="1" i="1" dirty="0" err="1"/>
              <a:t>ngữ</a:t>
            </a:r>
            <a:r>
              <a:rPr lang="en-US" sz="2400" b="1" i="1" dirty="0"/>
              <a:t> </a:t>
            </a:r>
            <a:r>
              <a:rPr lang="en-US" sz="2400" dirty="0" err="1"/>
              <a:t>với</a:t>
            </a:r>
            <a:r>
              <a:rPr lang="en-US" sz="2400" dirty="0"/>
              <a:t> </a:t>
            </a:r>
            <a:r>
              <a:rPr lang="en-US" sz="2400" dirty="0" err="1"/>
              <a:t>các</a:t>
            </a:r>
            <a:r>
              <a:rPr lang="en-US" sz="2400" dirty="0"/>
              <a:t> </a:t>
            </a:r>
            <a:r>
              <a:rPr lang="en-US" sz="2400" i="1" dirty="0" err="1"/>
              <a:t>định</a:t>
            </a:r>
            <a:r>
              <a:rPr lang="en-US" sz="2400" i="1" dirty="0"/>
              <a:t> </a:t>
            </a:r>
            <a:r>
              <a:rPr lang="en-US" sz="2400" i="1" dirty="0" err="1"/>
              <a:t>nghĩa</a:t>
            </a:r>
            <a:r>
              <a:rPr lang="en-US" sz="2400" i="1" dirty="0"/>
              <a:t> </a:t>
            </a:r>
            <a:r>
              <a:rPr lang="en-US" sz="2400" dirty="0" err="1"/>
              <a:t>và</a:t>
            </a:r>
            <a:r>
              <a:rPr lang="en-US" sz="2400" dirty="0"/>
              <a:t> </a:t>
            </a:r>
            <a:r>
              <a:rPr lang="en-US" sz="2400" i="1" dirty="0" err="1"/>
              <a:t>giải</a:t>
            </a:r>
            <a:r>
              <a:rPr lang="en-US" sz="2400" i="1" dirty="0"/>
              <a:t> </a:t>
            </a:r>
            <a:r>
              <a:rPr lang="en-US" sz="2400" i="1" dirty="0" err="1"/>
              <a:t>thích</a:t>
            </a:r>
            <a:r>
              <a:rPr lang="en-US" sz="2400" i="1" dirty="0"/>
              <a:t> </a:t>
            </a:r>
            <a:r>
              <a:rPr lang="en-US" sz="2400" dirty="0" err="1"/>
              <a:t>các</a:t>
            </a:r>
            <a:r>
              <a:rPr lang="en-US" sz="2400" dirty="0"/>
              <a:t> </a:t>
            </a:r>
            <a:r>
              <a:rPr lang="en-US" sz="2400" dirty="0" err="1"/>
              <a:t>thuật</a:t>
            </a:r>
            <a:r>
              <a:rPr lang="en-US" sz="2400" dirty="0"/>
              <a:t> </a:t>
            </a:r>
            <a:r>
              <a:rPr lang="en-US" sz="2400" dirty="0" err="1"/>
              <a:t>ngữ</a:t>
            </a:r>
            <a:r>
              <a:rPr lang="en-US" sz="2400" dirty="0"/>
              <a:t> </a:t>
            </a:r>
            <a:r>
              <a:rPr lang="en-US" sz="2400" dirty="0" err="1"/>
              <a:t>chuyên</a:t>
            </a:r>
            <a:r>
              <a:rPr lang="en-US" sz="2400" dirty="0"/>
              <a:t> </a:t>
            </a:r>
            <a:r>
              <a:rPr lang="en-US" sz="2400" dirty="0" err="1"/>
              <a:t>ngành</a:t>
            </a:r>
            <a:r>
              <a:rPr lang="en-US" sz="2400" dirty="0"/>
              <a:t>, </a:t>
            </a:r>
            <a:r>
              <a:rPr lang="en-US" sz="2400" dirty="0" err="1"/>
              <a:t>giúp</a:t>
            </a:r>
            <a:r>
              <a:rPr lang="en-US" sz="2400" dirty="0"/>
              <a:t> </a:t>
            </a:r>
            <a:r>
              <a:rPr lang="en-US" sz="2400" dirty="0" err="1"/>
              <a:t>các</a:t>
            </a:r>
            <a:r>
              <a:rPr lang="en-US" sz="2400" dirty="0"/>
              <a:t> </a:t>
            </a:r>
            <a:r>
              <a:rPr lang="en-US" sz="2400" dirty="0" err="1"/>
              <a:t>nhà</a:t>
            </a:r>
            <a:r>
              <a:rPr lang="en-US" sz="2400" dirty="0"/>
              <a:t> </a:t>
            </a:r>
            <a:r>
              <a:rPr lang="en-US" sz="2400" dirty="0" err="1"/>
              <a:t>phân</a:t>
            </a:r>
            <a:r>
              <a:rPr lang="en-US" sz="2400" dirty="0"/>
              <a:t> </a:t>
            </a:r>
            <a:r>
              <a:rPr lang="en-US" sz="2400" dirty="0" err="1"/>
              <a:t>tích</a:t>
            </a:r>
            <a:r>
              <a:rPr lang="en-US" sz="2400" dirty="0"/>
              <a:t> </a:t>
            </a:r>
            <a:r>
              <a:rPr lang="en-US" sz="2400" dirty="0" err="1"/>
              <a:t>hiểu</a:t>
            </a:r>
            <a:r>
              <a:rPr lang="en-US" sz="2400" dirty="0"/>
              <a:t> </a:t>
            </a:r>
            <a:r>
              <a:rPr lang="en-US" sz="2400" dirty="0" err="1"/>
              <a:t>rõ</a:t>
            </a:r>
            <a:r>
              <a:rPr lang="en-US" sz="2400" dirty="0"/>
              <a:t> </a:t>
            </a:r>
            <a:r>
              <a:rPr lang="en-US" sz="2400" dirty="0" err="1"/>
              <a:t>ngữ</a:t>
            </a:r>
            <a:r>
              <a:rPr lang="en-US" sz="2400" dirty="0"/>
              <a:t> </a:t>
            </a:r>
            <a:r>
              <a:rPr lang="en-US" sz="2400" dirty="0" err="1"/>
              <a:t>cảnh</a:t>
            </a:r>
            <a:r>
              <a:rPr lang="en-US" sz="2400" dirty="0"/>
              <a:t> </a:t>
            </a:r>
            <a:r>
              <a:rPr lang="en-US" sz="2400" dirty="0" err="1"/>
              <a:t>và</a:t>
            </a:r>
            <a:r>
              <a:rPr lang="en-US" sz="2400" dirty="0"/>
              <a:t> </a:t>
            </a:r>
            <a:r>
              <a:rPr lang="en-US" sz="2400" dirty="0" err="1"/>
              <a:t>nghiệp</a:t>
            </a:r>
            <a:r>
              <a:rPr lang="en-US" sz="2400" dirty="0"/>
              <a:t> </a:t>
            </a:r>
            <a:r>
              <a:rPr lang="en-US" sz="2400" dirty="0" err="1"/>
              <a:t>vụ</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đang</a:t>
            </a:r>
            <a:r>
              <a:rPr lang="en-US" sz="2400" dirty="0"/>
              <a:t> </a:t>
            </a:r>
            <a:r>
              <a:rPr lang="en-US" sz="2400" dirty="0" err="1"/>
              <a:t>xây</a:t>
            </a:r>
            <a:r>
              <a:rPr lang="en-US" sz="2400" dirty="0"/>
              <a:t> </a:t>
            </a:r>
            <a:r>
              <a:rPr lang="en-US" sz="2400" dirty="0" err="1"/>
              <a:t>dựng</a:t>
            </a:r>
            <a:r>
              <a:rPr lang="en-US" sz="2400" dirty="0"/>
              <a:t>.</a:t>
            </a:r>
          </a:p>
          <a:p>
            <a:r>
              <a:rPr lang="en-US" sz="2400" dirty="0" err="1"/>
              <a:t>Cách</a:t>
            </a:r>
            <a:r>
              <a:rPr lang="en-US" sz="2400" dirty="0"/>
              <a:t> </a:t>
            </a:r>
            <a:r>
              <a:rPr lang="en-US" sz="2400" dirty="0" err="1"/>
              <a:t>xây</a:t>
            </a:r>
            <a:r>
              <a:rPr lang="en-US" sz="2400" dirty="0"/>
              <a:t> </a:t>
            </a:r>
            <a:r>
              <a:rPr lang="en-US" sz="2400" dirty="0" err="1"/>
              <a:t>dựng</a:t>
            </a:r>
            <a:r>
              <a:rPr lang="en-US" sz="2400" dirty="0"/>
              <a:t> </a:t>
            </a:r>
            <a:r>
              <a:rPr lang="en-US" sz="2400" dirty="0" err="1"/>
              <a:t>từ</a:t>
            </a:r>
            <a:r>
              <a:rPr lang="en-US" sz="2400" dirty="0"/>
              <a:t> </a:t>
            </a:r>
            <a:r>
              <a:rPr lang="en-US" sz="2400" dirty="0" err="1"/>
              <a:t>điển</a:t>
            </a:r>
            <a:r>
              <a:rPr lang="en-US" sz="2400" dirty="0"/>
              <a:t> </a:t>
            </a:r>
            <a:r>
              <a:rPr lang="en-US" sz="2400" dirty="0" err="1"/>
              <a:t>dữ</a:t>
            </a:r>
            <a:r>
              <a:rPr lang="en-US" sz="2400" dirty="0"/>
              <a:t> </a:t>
            </a:r>
            <a:r>
              <a:rPr lang="en-US" sz="2400" dirty="0" err="1"/>
              <a:t>liệu</a:t>
            </a:r>
            <a:r>
              <a:rPr lang="en-US" sz="2400" dirty="0"/>
              <a:t>: </a:t>
            </a:r>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yếu</a:t>
            </a:r>
            <a:r>
              <a:rPr lang="en-US" sz="2400" dirty="0"/>
              <a:t> </a:t>
            </a:r>
            <a:r>
              <a:rPr lang="en-US" sz="2400" dirty="0" err="1"/>
              <a:t>tố</a:t>
            </a:r>
            <a:r>
              <a:rPr lang="en-US" sz="2400" dirty="0"/>
              <a:t> </a:t>
            </a:r>
            <a:r>
              <a:rPr lang="en-US" sz="2400" dirty="0" err="1"/>
              <a:t>sau</a:t>
            </a:r>
            <a:r>
              <a:rPr lang="en-US" sz="2400" dirty="0"/>
              <a:t>:</a:t>
            </a:r>
          </a:p>
          <a:p>
            <a:pPr lvl="1"/>
            <a:r>
              <a:rPr lang="vi-VN" sz="2400" dirty="0"/>
              <a:t>Tên </a:t>
            </a:r>
            <a:r>
              <a:rPr lang="en-US" sz="2400" dirty="0" err="1"/>
              <a:t>thuật</a:t>
            </a:r>
            <a:r>
              <a:rPr lang="en-US" sz="2400" dirty="0"/>
              <a:t> </a:t>
            </a:r>
            <a:r>
              <a:rPr lang="en-US" sz="2400" dirty="0" err="1"/>
              <a:t>ngữ</a:t>
            </a:r>
            <a:r>
              <a:rPr lang="en-US" sz="2400" dirty="0"/>
              <a:t> </a:t>
            </a:r>
          </a:p>
          <a:p>
            <a:pPr lvl="1"/>
            <a:r>
              <a:rPr lang="vi-VN" sz="2400" dirty="0"/>
              <a:t>Đơn vị đo</a:t>
            </a:r>
          </a:p>
          <a:p>
            <a:pPr lvl="1"/>
            <a:r>
              <a:rPr lang="vi-VN" sz="2400" dirty="0"/>
              <a:t>Giá trị được phép</a:t>
            </a:r>
          </a:p>
          <a:p>
            <a:pPr lvl="1"/>
            <a:r>
              <a:rPr lang="vi-VN" sz="2400" dirty="0"/>
              <a:t>Định nghĩa của </a:t>
            </a:r>
            <a:r>
              <a:rPr lang="en-US" sz="2400" dirty="0" err="1"/>
              <a:t>thuật</a:t>
            </a:r>
            <a:r>
              <a:rPr lang="en-US" sz="2400" dirty="0"/>
              <a:t> </a:t>
            </a:r>
            <a:r>
              <a:rPr lang="en-US" sz="2400" dirty="0" err="1"/>
              <a:t>ngữ</a:t>
            </a:r>
            <a:r>
              <a:rPr lang="en-US" sz="2400" dirty="0"/>
              <a:t> - </a:t>
            </a:r>
            <a:r>
              <a:rPr lang="vi-VN" sz="2400" dirty="0"/>
              <a:t>Từ đồng nghĩa với </a:t>
            </a:r>
            <a:r>
              <a:rPr lang="en-US" sz="2400" dirty="0" err="1"/>
              <a:t>thuật</a:t>
            </a:r>
            <a:r>
              <a:rPr lang="en-US" sz="2400" dirty="0"/>
              <a:t> </a:t>
            </a:r>
            <a:r>
              <a:rPr lang="en-US" sz="2400" dirty="0" err="1"/>
              <a:t>ngữ</a:t>
            </a:r>
            <a:r>
              <a:rPr lang="en-US" sz="2400" dirty="0"/>
              <a:t> </a:t>
            </a:r>
            <a:r>
              <a:rPr lang="vi-VN" sz="2400" dirty="0"/>
              <a:t>(tùy chọn)</a:t>
            </a:r>
          </a:p>
          <a:p>
            <a:pPr lvl="1"/>
            <a:r>
              <a:rPr lang="vi-VN" sz="2400" dirty="0"/>
              <a:t>Mô tả </a:t>
            </a:r>
            <a:r>
              <a:rPr lang="en-US" sz="2400" dirty="0"/>
              <a:t>- </a:t>
            </a:r>
            <a:r>
              <a:rPr lang="en-US" sz="2400" dirty="0" err="1"/>
              <a:t>giải</a:t>
            </a:r>
            <a:r>
              <a:rPr lang="en-US" sz="2400" dirty="0"/>
              <a:t> </a:t>
            </a:r>
            <a:r>
              <a:rPr lang="en-US" sz="2400" dirty="0" err="1"/>
              <a:t>thích</a:t>
            </a:r>
            <a:r>
              <a:rPr lang="en-US" sz="2400" dirty="0"/>
              <a:t> ý </a:t>
            </a:r>
            <a:r>
              <a:rPr lang="en-US" sz="2400" dirty="0" err="1"/>
              <a:t>nghĩa</a:t>
            </a:r>
            <a:r>
              <a:rPr lang="en-US" sz="2400" dirty="0"/>
              <a:t> </a:t>
            </a:r>
            <a:r>
              <a:rPr lang="en-US" sz="2400" dirty="0" err="1"/>
              <a:t>của</a:t>
            </a:r>
            <a:r>
              <a:rPr lang="en-US" sz="2400" dirty="0"/>
              <a:t> </a:t>
            </a:r>
            <a:r>
              <a:rPr lang="en-US" sz="2400" dirty="0" err="1"/>
              <a:t>thuật</a:t>
            </a:r>
            <a:r>
              <a:rPr lang="en-US" sz="2400" dirty="0"/>
              <a:t> </a:t>
            </a:r>
            <a:r>
              <a:rPr lang="en-US" sz="2400" dirty="0" err="1"/>
              <a:t>ngữ</a:t>
            </a:r>
            <a:endParaRPr lang="en-US" sz="2400" dirty="0"/>
          </a:p>
          <a:p>
            <a:endParaRPr lang="en-US" sz="2400" dirty="0"/>
          </a:p>
        </p:txBody>
      </p:sp>
      <p:sp>
        <p:nvSpPr>
          <p:cNvPr id="6" name="Title 5">
            <a:extLst>
              <a:ext uri="{FF2B5EF4-FFF2-40B4-BE49-F238E27FC236}">
                <a16:creationId xmlns:a16="http://schemas.microsoft.com/office/drawing/2014/main" id="{6B864785-A6B5-466F-83F4-8F64957C313D}"/>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4000" dirty="0"/>
          </a:p>
        </p:txBody>
      </p:sp>
    </p:spTree>
    <p:extLst>
      <p:ext uri="{BB962C8B-B14F-4D97-AF65-F5344CB8AC3E}">
        <p14:creationId xmlns:p14="http://schemas.microsoft.com/office/powerpoint/2010/main" val="1470035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193</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a:xfrm>
            <a:off x="609600" y="1719617"/>
            <a:ext cx="10972800" cy="4636733"/>
          </a:xfrm>
        </p:spPr>
        <p:txBody>
          <a:bodyPr>
            <a:normAutofit/>
          </a:bodyPr>
          <a:lstStyle/>
          <a:p>
            <a:r>
              <a:rPr lang="en-US" b="1" dirty="0" err="1">
                <a:solidFill>
                  <a:srgbClr val="FF0000"/>
                </a:solidFill>
              </a:rPr>
              <a:t>Tìm</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r>
              <a:rPr lang="en-US" dirty="0"/>
              <a:t>: </a:t>
            </a:r>
          </a:p>
          <a:p>
            <a:pPr lvl="1"/>
            <a:r>
              <a:rPr lang="vi-VN" sz="2400" b="1" dirty="0"/>
              <a:t>Lớp </a:t>
            </a:r>
            <a:r>
              <a:rPr lang="en-US" sz="2400" b="1" dirty="0" err="1"/>
              <a:t>khái</a:t>
            </a:r>
            <a:r>
              <a:rPr lang="vi-VN" sz="2400" b="1" dirty="0"/>
              <a:t> niệm </a:t>
            </a:r>
            <a:r>
              <a:rPr lang="vi-VN" sz="2400" dirty="0"/>
              <a:t>là những ý tưởng, sự vật hoặc đối tượng trong </a:t>
            </a:r>
            <a:r>
              <a:rPr lang="en-GB" sz="2400" dirty="0" err="1"/>
              <a:t>phạm</a:t>
            </a:r>
            <a:r>
              <a:rPr lang="en-GB" sz="2400" dirty="0"/>
              <a:t> vi </a:t>
            </a:r>
            <a:r>
              <a:rPr lang="en-GB" sz="2400" dirty="0" err="1"/>
              <a:t>hệ</a:t>
            </a:r>
            <a:r>
              <a:rPr lang="en-GB" sz="2400" dirty="0"/>
              <a:t> </a:t>
            </a:r>
            <a:r>
              <a:rPr lang="en-GB" sz="2400" dirty="0" err="1"/>
              <a:t>thống</a:t>
            </a:r>
            <a:r>
              <a:rPr lang="en-GB" sz="2400" dirty="0"/>
              <a:t>. </a:t>
            </a:r>
            <a:r>
              <a:rPr lang="en-GB" sz="2400" dirty="0" err="1"/>
              <a:t>Lớp</a:t>
            </a:r>
            <a:r>
              <a:rPr lang="en-GB" sz="2400" dirty="0"/>
              <a:t> </a:t>
            </a:r>
            <a:r>
              <a:rPr lang="en-GB" sz="2400" dirty="0" err="1"/>
              <a:t>khái</a:t>
            </a:r>
            <a:r>
              <a:rPr lang="en-GB" sz="2400" dirty="0"/>
              <a:t> </a:t>
            </a:r>
            <a:r>
              <a:rPr lang="en-GB" sz="2400" dirty="0" err="1"/>
              <a:t>niệm</a:t>
            </a:r>
            <a:r>
              <a:rPr lang="en-GB" sz="2400" dirty="0"/>
              <a:t> </a:t>
            </a:r>
            <a:r>
              <a:rPr lang="en-GB" sz="2400" dirty="0" err="1"/>
              <a:t>có</a:t>
            </a:r>
            <a:r>
              <a:rPr lang="en-GB" sz="2400" dirty="0"/>
              <a:t> </a:t>
            </a:r>
            <a:r>
              <a:rPr lang="en-GB" sz="2400" dirty="0" err="1"/>
              <a:t>thể</a:t>
            </a:r>
            <a:r>
              <a:rPr lang="en-GB" sz="2400" dirty="0"/>
              <a:t> </a:t>
            </a:r>
            <a:r>
              <a:rPr lang="en-GB" sz="2400" dirty="0" err="1"/>
              <a:t>là</a:t>
            </a:r>
            <a:r>
              <a:rPr lang="en-GB" sz="2400" dirty="0"/>
              <a:t> </a:t>
            </a:r>
            <a:r>
              <a:rPr lang="en-GB" sz="2400" dirty="0" err="1"/>
              <a:t>các</a:t>
            </a:r>
            <a:r>
              <a:rPr lang="en-GB" sz="2400" dirty="0"/>
              <a:t> </a:t>
            </a:r>
            <a:r>
              <a:rPr lang="en-US" sz="2400" dirty="0" err="1"/>
              <a:t>đối</a:t>
            </a:r>
            <a:r>
              <a:rPr lang="en-GB" sz="2400" dirty="0"/>
              <a:t> </a:t>
            </a:r>
            <a:r>
              <a:rPr lang="en-GB" sz="2400" dirty="0" err="1"/>
              <a:t>tượng</a:t>
            </a:r>
            <a:r>
              <a:rPr lang="en-GB" sz="2400" dirty="0"/>
              <a:t> </a:t>
            </a:r>
            <a:r>
              <a:rPr lang="en-GB" sz="2400" dirty="0" err="1"/>
              <a:t>doanh</a:t>
            </a:r>
            <a:r>
              <a:rPr lang="en-GB" sz="2400" dirty="0"/>
              <a:t> </a:t>
            </a:r>
            <a:r>
              <a:rPr lang="en-GB" sz="2400" dirty="0" err="1"/>
              <a:t>nghiệp</a:t>
            </a:r>
            <a:r>
              <a:rPr lang="en-GB" sz="2400" dirty="0"/>
              <a:t> (</a:t>
            </a:r>
            <a:r>
              <a:rPr lang="vi-VN" sz="2400" dirty="0"/>
              <a:t>Business objects</a:t>
            </a:r>
            <a:r>
              <a:rPr lang="en-GB" sz="2400" dirty="0"/>
              <a:t>), </a:t>
            </a:r>
            <a:r>
              <a:rPr lang="en-GB" sz="2400" dirty="0" err="1"/>
              <a:t>các</a:t>
            </a:r>
            <a:r>
              <a:rPr lang="en-GB" sz="2400" dirty="0"/>
              <a:t> </a:t>
            </a:r>
            <a:r>
              <a:rPr lang="en-GB" sz="2400" dirty="0" err="1"/>
              <a:t>đối</a:t>
            </a:r>
            <a:r>
              <a:rPr lang="en-GB" sz="2400" dirty="0"/>
              <a:t> </a:t>
            </a:r>
            <a:r>
              <a:rPr lang="en-GB" sz="2400" dirty="0" err="1"/>
              <a:t>tượng</a:t>
            </a:r>
            <a:r>
              <a:rPr lang="en-GB" sz="2400" dirty="0"/>
              <a:t> </a:t>
            </a:r>
            <a:r>
              <a:rPr lang="en-GB" sz="2400" dirty="0" err="1"/>
              <a:t>trong</a:t>
            </a:r>
            <a:r>
              <a:rPr lang="en-GB" sz="2400" dirty="0"/>
              <a:t> </a:t>
            </a:r>
            <a:r>
              <a:rPr lang="en-GB" sz="2400" dirty="0" err="1"/>
              <a:t>thế</a:t>
            </a:r>
            <a:r>
              <a:rPr lang="en-GB" sz="2400" dirty="0"/>
              <a:t> </a:t>
            </a:r>
            <a:r>
              <a:rPr lang="en-GB" sz="2400" dirty="0" err="1"/>
              <a:t>giới</a:t>
            </a:r>
            <a:r>
              <a:rPr lang="en-GB" sz="2400" dirty="0"/>
              <a:t> </a:t>
            </a:r>
            <a:r>
              <a:rPr lang="en-GB" sz="2400" dirty="0" err="1"/>
              <a:t>thực</a:t>
            </a:r>
            <a:r>
              <a:rPr lang="en-GB" sz="2400" dirty="0"/>
              <a:t> (</a:t>
            </a:r>
            <a:r>
              <a:rPr lang="vi-VN" sz="2400" dirty="0"/>
              <a:t>Real world objects</a:t>
            </a:r>
            <a:r>
              <a:rPr lang="en-GB" sz="2400" dirty="0"/>
              <a:t>) </a:t>
            </a:r>
            <a:r>
              <a:rPr lang="en-GB" sz="2400" dirty="0" err="1"/>
              <a:t>hoặc</a:t>
            </a:r>
            <a:r>
              <a:rPr lang="en-GB" sz="2400" dirty="0"/>
              <a:t> </a:t>
            </a:r>
            <a:r>
              <a:rPr lang="en-GB" sz="2400" dirty="0" err="1"/>
              <a:t>các</a:t>
            </a:r>
            <a:r>
              <a:rPr lang="en-GB" sz="2400" dirty="0"/>
              <a:t> </a:t>
            </a:r>
            <a:r>
              <a:rPr lang="en-GB" sz="2400" dirty="0" err="1"/>
              <a:t>sự</a:t>
            </a:r>
            <a:r>
              <a:rPr lang="en-GB" sz="2400" dirty="0"/>
              <a:t> </a:t>
            </a:r>
            <a:r>
              <a:rPr lang="en-GB" sz="2400" dirty="0" err="1"/>
              <a:t>kiện</a:t>
            </a:r>
            <a:r>
              <a:rPr lang="en-GB" sz="2400" dirty="0"/>
              <a:t> (</a:t>
            </a:r>
            <a:r>
              <a:rPr lang="vi-VN" sz="2400" dirty="0"/>
              <a:t>Events that transpire</a:t>
            </a:r>
            <a:r>
              <a:rPr lang="en-GB" sz="2400" dirty="0"/>
              <a:t>).</a:t>
            </a:r>
          </a:p>
          <a:p>
            <a:r>
              <a:rPr lang="en-GB" b="1" dirty="0" err="1"/>
              <a:t>Cách</a:t>
            </a:r>
            <a:r>
              <a:rPr lang="en-GB" b="1" dirty="0"/>
              <a:t> </a:t>
            </a:r>
            <a:r>
              <a:rPr lang="en-GB" b="1" dirty="0" err="1"/>
              <a:t>tìm</a:t>
            </a:r>
            <a:r>
              <a:rPr lang="en-GB" b="1" dirty="0"/>
              <a:t> l</a:t>
            </a:r>
            <a:r>
              <a:rPr lang="en-US" b="1" dirty="0" err="1"/>
              <a:t>ớp</a:t>
            </a:r>
            <a:r>
              <a:rPr lang="en-US" b="1" dirty="0"/>
              <a:t> </a:t>
            </a:r>
            <a:r>
              <a:rPr lang="en-US" b="1" dirty="0" err="1"/>
              <a:t>khái</a:t>
            </a:r>
            <a:r>
              <a:rPr lang="en-US" b="1" dirty="0"/>
              <a:t> </a:t>
            </a:r>
            <a:r>
              <a:rPr lang="en-US" b="1" dirty="0" err="1"/>
              <a:t>niệm</a:t>
            </a:r>
            <a:r>
              <a:rPr lang="en-US" b="1" dirty="0"/>
              <a:t>: </a:t>
            </a:r>
            <a:r>
              <a:rPr lang="en-US" b="1" dirty="0" err="1"/>
              <a:t>Dựa</a:t>
            </a:r>
            <a:r>
              <a:rPr lang="en-US" b="1" dirty="0"/>
              <a:t> </a:t>
            </a:r>
            <a:r>
              <a:rPr lang="en-US" b="1" dirty="0" err="1"/>
              <a:t>vào</a:t>
            </a:r>
            <a:r>
              <a:rPr lang="en-US" b="1" dirty="0"/>
              <a:t> </a:t>
            </a:r>
            <a:r>
              <a:rPr lang="en-US" b="1" dirty="0" err="1"/>
              <a:t>từ</a:t>
            </a:r>
            <a:r>
              <a:rPr lang="en-US" b="1" dirty="0"/>
              <a:t> </a:t>
            </a:r>
            <a:r>
              <a:rPr lang="en-US" b="1" dirty="0" err="1"/>
              <a:t>điển</a:t>
            </a:r>
            <a:r>
              <a:rPr lang="en-US" b="1" dirty="0"/>
              <a:t> </a:t>
            </a:r>
            <a:r>
              <a:rPr lang="en-US" b="1" dirty="0" err="1"/>
              <a:t>dữ</a:t>
            </a:r>
            <a:r>
              <a:rPr lang="en-US" b="1" dirty="0"/>
              <a:t> </a:t>
            </a:r>
            <a:r>
              <a:rPr lang="en-US" b="1" dirty="0" err="1"/>
              <a:t>liệu</a:t>
            </a:r>
            <a:endParaRPr lang="en-GB" b="1" dirty="0"/>
          </a:p>
          <a:p>
            <a:pPr lvl="1"/>
            <a:r>
              <a:rPr lang="en-US" sz="2400" b="1" i="1" dirty="0" err="1"/>
              <a:t>Xác</a:t>
            </a:r>
            <a:r>
              <a:rPr lang="en-US" sz="2400" b="1" i="1" dirty="0"/>
              <a:t> </a:t>
            </a:r>
            <a:r>
              <a:rPr lang="en-US" sz="2400" b="1" i="1" dirty="0" err="1"/>
              <a:t>định</a:t>
            </a:r>
            <a:r>
              <a:rPr lang="en-US" sz="2400" b="1" i="1" dirty="0"/>
              <a:t> </a:t>
            </a:r>
            <a:r>
              <a:rPr lang="en-US" sz="2400" b="1" i="1" dirty="0" err="1"/>
              <a:t>các</a:t>
            </a:r>
            <a:r>
              <a:rPr lang="en-US" sz="2400" b="1" i="1" dirty="0"/>
              <a:t> </a:t>
            </a:r>
            <a:r>
              <a:rPr lang="en-US" sz="2400" b="1" i="1" dirty="0" err="1"/>
              <a:t>danh</a:t>
            </a:r>
            <a:r>
              <a:rPr lang="en-US" sz="2400" b="1" i="1" dirty="0"/>
              <a:t> </a:t>
            </a:r>
            <a:r>
              <a:rPr lang="en-US" sz="2400" b="1" i="1" dirty="0" err="1"/>
              <a:t>từ</a:t>
            </a:r>
            <a:r>
              <a:rPr lang="en-US" sz="2400" b="1" i="1" dirty="0"/>
              <a:t> </a:t>
            </a:r>
            <a:r>
              <a:rPr lang="en-US" sz="2400" b="1" i="1" dirty="0" err="1"/>
              <a:t>hoặc</a:t>
            </a:r>
            <a:r>
              <a:rPr lang="en-US" sz="2400" b="1" i="1" dirty="0"/>
              <a:t> </a:t>
            </a:r>
            <a:r>
              <a:rPr lang="en-US" sz="2400" b="1" i="1" dirty="0" err="1"/>
              <a:t>cụm</a:t>
            </a:r>
            <a:r>
              <a:rPr lang="en-US" sz="2400" b="1" i="1" dirty="0"/>
              <a:t> </a:t>
            </a:r>
            <a:r>
              <a:rPr lang="en-US" sz="2400" b="1" i="1" dirty="0" err="1"/>
              <a:t>danh</a:t>
            </a:r>
            <a:r>
              <a:rPr lang="en-US" sz="2400" b="1" i="1" dirty="0"/>
              <a:t> </a:t>
            </a:r>
            <a:r>
              <a:rPr lang="en-US" sz="2400" b="1" i="1" dirty="0" err="1"/>
              <a:t>từ</a:t>
            </a:r>
            <a:r>
              <a:rPr lang="en-US" sz="2400" dirty="0"/>
              <a:t>: </a:t>
            </a:r>
          </a:p>
          <a:p>
            <a:pPr lvl="2"/>
            <a:r>
              <a:rPr lang="en-US" sz="2000" dirty="0" err="1"/>
              <a:t>Nếu</a:t>
            </a:r>
            <a:r>
              <a:rPr lang="en-US" sz="2000" dirty="0"/>
              <a:t> </a:t>
            </a:r>
            <a:r>
              <a:rPr lang="en-US" sz="2000" dirty="0" err="1"/>
              <a:t>cụm</a:t>
            </a:r>
            <a:r>
              <a:rPr lang="en-US" sz="2000" dirty="0"/>
              <a:t> </a:t>
            </a:r>
            <a:r>
              <a:rPr lang="en-US" sz="2000" dirty="0" err="1"/>
              <a:t>danh</a:t>
            </a:r>
            <a:r>
              <a:rPr lang="en-US" sz="2000" dirty="0"/>
              <a:t> </a:t>
            </a:r>
            <a:r>
              <a:rPr lang="en-US" sz="2000" dirty="0" err="1"/>
              <a:t>từ</a:t>
            </a:r>
            <a:r>
              <a:rPr lang="en-US" sz="2000" dirty="0"/>
              <a:t> </a:t>
            </a:r>
            <a:r>
              <a:rPr lang="en-US" sz="2000" dirty="0" err="1"/>
              <a:t>lưu</a:t>
            </a:r>
            <a:r>
              <a:rPr lang="en-US" sz="2000" dirty="0"/>
              <a:t> </a:t>
            </a:r>
            <a:r>
              <a:rPr lang="en-US" sz="2000" dirty="0" err="1"/>
              <a:t>thông</a:t>
            </a:r>
            <a:r>
              <a:rPr lang="en-US" sz="2000" dirty="0"/>
              <a:t> tin </a:t>
            </a:r>
            <a:r>
              <a:rPr lang="en-US" sz="2000" dirty="0" err="1"/>
              <a:t>trạng</a:t>
            </a:r>
            <a:r>
              <a:rPr lang="en-US" sz="2000" dirty="0"/>
              <a:t> </a:t>
            </a:r>
            <a:r>
              <a:rPr lang="en-US" sz="2000" dirty="0" err="1"/>
              <a:t>thái</a:t>
            </a:r>
            <a:r>
              <a:rPr lang="en-US" sz="2000" dirty="0"/>
              <a:t> </a:t>
            </a:r>
            <a:r>
              <a:rPr lang="en-US" sz="2000" dirty="0" err="1"/>
              <a:t>hoặc</a:t>
            </a:r>
            <a:r>
              <a:rPr lang="en-US" sz="2000" dirty="0"/>
              <a:t> </a:t>
            </a:r>
            <a:r>
              <a:rPr lang="en-US" sz="2000" dirty="0" err="1"/>
              <a:t>nó</a:t>
            </a:r>
            <a:r>
              <a:rPr lang="en-US" sz="2000" dirty="0"/>
              <a:t> </a:t>
            </a:r>
            <a:r>
              <a:rPr lang="en-US" sz="2000" dirty="0" err="1"/>
              <a:t>có</a:t>
            </a:r>
            <a:r>
              <a:rPr lang="en-US" sz="2000" dirty="0"/>
              <a:t> </a:t>
            </a:r>
            <a:r>
              <a:rPr lang="en-US" sz="2000" dirty="0" err="1"/>
              <a:t>nhiều</a:t>
            </a:r>
            <a:r>
              <a:rPr lang="en-US" sz="2000" dirty="0"/>
              <a:t> </a:t>
            </a:r>
            <a:r>
              <a:rPr lang="en-US" sz="2000" dirty="0" err="1"/>
              <a:t>hành</a:t>
            </a:r>
            <a:r>
              <a:rPr lang="en-US" sz="2000" dirty="0"/>
              <a:t> vi, </a:t>
            </a:r>
            <a:r>
              <a:rPr lang="en-US" sz="2000" dirty="0" err="1"/>
              <a:t>thì</a:t>
            </a:r>
            <a:r>
              <a:rPr lang="en-US" sz="2000" dirty="0"/>
              <a:t> </a:t>
            </a:r>
            <a:r>
              <a:rPr lang="en-US" sz="2000" dirty="0" err="1"/>
              <a:t>đó</a:t>
            </a:r>
            <a:r>
              <a:rPr lang="en-US" sz="2000" dirty="0"/>
              <a:t> </a:t>
            </a:r>
            <a:r>
              <a:rPr lang="en-US" sz="2000" dirty="0" err="1"/>
              <a:t>là</a:t>
            </a:r>
            <a:r>
              <a:rPr lang="en-US" sz="2000" dirty="0"/>
              <a:t> </a:t>
            </a:r>
            <a:r>
              <a:rPr lang="en-US" sz="2000" dirty="0" err="1"/>
              <a:t>một</a:t>
            </a:r>
            <a:r>
              <a:rPr lang="en-US" sz="2000" dirty="0"/>
              <a:t> </a:t>
            </a:r>
            <a:r>
              <a:rPr lang="en-US" sz="2000" dirty="0" err="1"/>
              <a:t>lớp</a:t>
            </a:r>
            <a:r>
              <a:rPr lang="en-US" sz="2000" dirty="0"/>
              <a:t>.</a:t>
            </a:r>
          </a:p>
          <a:p>
            <a:pPr lvl="2"/>
            <a:r>
              <a:rPr lang="en-US" sz="2000" dirty="0" err="1"/>
              <a:t>Nếu</a:t>
            </a:r>
            <a:r>
              <a:rPr lang="en-US" sz="2000" dirty="0"/>
              <a:t> </a:t>
            </a:r>
            <a:r>
              <a:rPr lang="en-US" sz="2000" dirty="0" err="1"/>
              <a:t>chỉ</a:t>
            </a:r>
            <a:r>
              <a:rPr lang="en-US" sz="2000" dirty="0"/>
              <a:t> </a:t>
            </a:r>
            <a:r>
              <a:rPr lang="en-US" sz="2000" dirty="0" err="1"/>
              <a:t>là</a:t>
            </a:r>
            <a:r>
              <a:rPr lang="en-US" sz="2000" dirty="0"/>
              <a:t> </a:t>
            </a:r>
            <a:r>
              <a:rPr lang="en-US" sz="2000" dirty="0" err="1"/>
              <a:t>một</a:t>
            </a:r>
            <a:r>
              <a:rPr lang="en-US" sz="2000" dirty="0"/>
              <a:t> </a:t>
            </a:r>
            <a:r>
              <a:rPr lang="en-US" sz="2000" dirty="0" err="1"/>
              <a:t>số</a:t>
            </a:r>
            <a:r>
              <a:rPr lang="en-US" sz="2000" dirty="0"/>
              <a:t> </a:t>
            </a:r>
            <a:r>
              <a:rPr lang="en-US" sz="2000" dirty="0" err="1"/>
              <a:t>hoặc</a:t>
            </a:r>
            <a:r>
              <a:rPr lang="en-US" sz="2000" dirty="0"/>
              <a:t> </a:t>
            </a:r>
            <a:r>
              <a:rPr lang="en-US" sz="2000" dirty="0" err="1"/>
              <a:t>một</a:t>
            </a:r>
            <a:r>
              <a:rPr lang="en-US" sz="2000" dirty="0"/>
              <a:t> </a:t>
            </a:r>
            <a:r>
              <a:rPr lang="en-US" sz="2000" dirty="0" err="1"/>
              <a:t>chuỗi</a:t>
            </a:r>
            <a:r>
              <a:rPr lang="en-US" sz="2000" dirty="0"/>
              <a:t>, </a:t>
            </a:r>
            <a:r>
              <a:rPr lang="en-US" sz="2000" dirty="0" err="1"/>
              <a:t>thì</a:t>
            </a:r>
            <a:r>
              <a:rPr lang="en-US" sz="2000" dirty="0"/>
              <a:t> </a:t>
            </a:r>
            <a:r>
              <a:rPr lang="en-US" sz="2000" dirty="0" err="1"/>
              <a:t>đó</a:t>
            </a:r>
            <a:r>
              <a:rPr lang="en-US" sz="2000" dirty="0"/>
              <a:t> </a:t>
            </a:r>
            <a:r>
              <a:rPr lang="en-US" sz="2000" dirty="0" err="1"/>
              <a:t>có</a:t>
            </a:r>
            <a:r>
              <a:rPr lang="en-US" sz="2000" dirty="0"/>
              <a:t> </a:t>
            </a:r>
            <a:r>
              <a:rPr lang="en-US" sz="2000" dirty="0" err="1"/>
              <a:t>thể</a:t>
            </a:r>
            <a:r>
              <a:rPr lang="en-US" sz="2000" dirty="0"/>
              <a:t> </a:t>
            </a:r>
            <a:r>
              <a:rPr lang="en-US" sz="2000" dirty="0" err="1"/>
              <a:t>là</a:t>
            </a:r>
            <a:r>
              <a:rPr lang="en-US" sz="2000" dirty="0"/>
              <a:t> </a:t>
            </a:r>
            <a:r>
              <a:rPr lang="en-US" sz="2000" dirty="0" err="1"/>
              <a:t>một</a:t>
            </a:r>
            <a:r>
              <a:rPr lang="en-US" sz="2000" dirty="0"/>
              <a:t> </a:t>
            </a:r>
            <a:r>
              <a:rPr lang="en-US" sz="2000" dirty="0" err="1"/>
              <a:t>thuộc</a:t>
            </a:r>
            <a:r>
              <a:rPr lang="en-US" sz="2000" dirty="0"/>
              <a:t> </a:t>
            </a:r>
            <a:r>
              <a:rPr lang="en-US" sz="2000" dirty="0" err="1"/>
              <a:t>tính</a:t>
            </a:r>
            <a:endParaRPr lang="en-US" sz="2000" dirty="0"/>
          </a:p>
          <a:p>
            <a:pPr lvl="1"/>
            <a:r>
              <a:rPr lang="en-US" sz="2600" dirty="0" err="1"/>
              <a:t>Tạo</a:t>
            </a:r>
            <a:r>
              <a:rPr lang="en-US" sz="2600" dirty="0"/>
              <a:t> </a:t>
            </a:r>
            <a:r>
              <a:rPr lang="vi-VN" sz="2600" dirty="0"/>
              <a:t>danh sách </a:t>
            </a:r>
            <a:r>
              <a:rPr lang="vi-VN" sz="2600" b="1" dirty="0"/>
              <a:t>lớp </a:t>
            </a:r>
            <a:r>
              <a:rPr lang="en-GB" sz="2600" b="1" dirty="0"/>
              <a:t>k</a:t>
            </a:r>
            <a:r>
              <a:rPr lang="vi-VN" sz="2600" b="1" dirty="0"/>
              <a:t>hái niệm ứng viên</a:t>
            </a:r>
            <a:r>
              <a:rPr lang="en-GB" sz="2600" b="1" dirty="0"/>
              <a:t>.</a:t>
            </a:r>
            <a:endParaRPr lang="en-US" sz="2600" dirty="0"/>
          </a:p>
          <a:p>
            <a:pPr lvl="1"/>
            <a:endParaRPr lang="en-US" sz="2400" dirty="0"/>
          </a:p>
          <a:p>
            <a:pPr lvl="1"/>
            <a:endParaRPr lang="en-US" sz="2400"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spTree>
    <p:extLst>
      <p:ext uri="{BB962C8B-B14F-4D97-AF65-F5344CB8AC3E}">
        <p14:creationId xmlns:p14="http://schemas.microsoft.com/office/powerpoint/2010/main" val="3749544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194</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pPr lvl="1"/>
            <a:r>
              <a:rPr lang="en-US" b="1" dirty="0" err="1"/>
              <a:t>Có</a:t>
            </a:r>
            <a:r>
              <a:rPr lang="en-US" b="1" dirty="0"/>
              <a:t> </a:t>
            </a:r>
            <a:r>
              <a:rPr lang="en-US" b="1" dirty="0" err="1"/>
              <a:t>thể</a:t>
            </a:r>
            <a:r>
              <a:rPr lang="en-US" b="1" dirty="0"/>
              <a:t> </a:t>
            </a:r>
            <a:r>
              <a:rPr lang="en-US" b="1" dirty="0" err="1"/>
              <a:t>sử</a:t>
            </a:r>
            <a:r>
              <a:rPr lang="en-US" b="1" dirty="0"/>
              <a:t> </a:t>
            </a:r>
            <a:r>
              <a:rPr lang="en-US" b="1" dirty="0" err="1"/>
              <a:t>dụng</a:t>
            </a:r>
            <a:r>
              <a:rPr lang="en-US" b="1" dirty="0"/>
              <a:t> </a:t>
            </a:r>
            <a:r>
              <a:rPr lang="en-US" b="1" dirty="0" err="1"/>
              <a:t>danh</a:t>
            </a:r>
            <a:r>
              <a:rPr lang="en-US" b="1" dirty="0"/>
              <a:t> </a:t>
            </a:r>
            <a:r>
              <a:rPr lang="en-US" b="1" dirty="0" err="1"/>
              <a:t>mục</a:t>
            </a:r>
            <a:r>
              <a:rPr lang="en-US" b="1" dirty="0"/>
              <a:t> </a:t>
            </a:r>
            <a:r>
              <a:rPr lang="en-US" b="1" dirty="0" err="1"/>
              <a:t>lớp</a:t>
            </a:r>
            <a:r>
              <a:rPr lang="en-US" b="1" dirty="0"/>
              <a:t> </a:t>
            </a:r>
            <a:r>
              <a:rPr lang="en-US" b="1" dirty="0" err="1"/>
              <a:t>khái</a:t>
            </a:r>
            <a:r>
              <a:rPr lang="en-US" b="1" dirty="0"/>
              <a:t> </a:t>
            </a:r>
            <a:r>
              <a:rPr lang="en-US" b="1" dirty="0" err="1"/>
              <a:t>niệm</a:t>
            </a:r>
            <a:endParaRPr lang="en-US" b="1"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8" name="Table 7">
            <a:extLst>
              <a:ext uri="{FF2B5EF4-FFF2-40B4-BE49-F238E27FC236}">
                <a16:creationId xmlns:a16="http://schemas.microsoft.com/office/drawing/2014/main" id="{BCB84C1A-20EA-46B0-8AED-D75FE9338CA9}"/>
              </a:ext>
            </a:extLst>
          </p:cNvPr>
          <p:cNvGraphicFramePr>
            <a:graphicFrameLocks noGrp="1"/>
          </p:cNvGraphicFramePr>
          <p:nvPr>
            <p:extLst>
              <p:ext uri="{D42A27DB-BD31-4B8C-83A1-F6EECF244321}">
                <p14:modId xmlns:p14="http://schemas.microsoft.com/office/powerpoint/2010/main" val="2033673606"/>
              </p:ext>
            </p:extLst>
          </p:nvPr>
        </p:nvGraphicFramePr>
        <p:xfrm>
          <a:off x="609600" y="2836208"/>
          <a:ext cx="10972800" cy="3622968"/>
        </p:xfrm>
        <a:graphic>
          <a:graphicData uri="http://schemas.openxmlformats.org/drawingml/2006/table">
            <a:tbl>
              <a:tblPr firstRow="1" firstCol="1" bandRow="1">
                <a:tableStyleId>{5940675A-B579-460E-94D1-54222C63F5DA}</a:tableStyleId>
              </a:tblPr>
              <a:tblGrid>
                <a:gridCol w="4073236">
                  <a:extLst>
                    <a:ext uri="{9D8B030D-6E8A-4147-A177-3AD203B41FA5}">
                      <a16:colId xmlns:a16="http://schemas.microsoft.com/office/drawing/2014/main" val="2894223312"/>
                    </a:ext>
                  </a:extLst>
                </a:gridCol>
                <a:gridCol w="6899564">
                  <a:extLst>
                    <a:ext uri="{9D8B030D-6E8A-4147-A177-3AD203B41FA5}">
                      <a16:colId xmlns:a16="http://schemas.microsoft.com/office/drawing/2014/main" val="3039808289"/>
                    </a:ext>
                  </a:extLst>
                </a:gridCol>
              </a:tblGrid>
              <a:tr h="190987">
                <a:tc>
                  <a:txBody>
                    <a:bodyPr/>
                    <a:lstStyle/>
                    <a:p>
                      <a:pPr marL="0" marR="0" algn="l">
                        <a:lnSpc>
                          <a:spcPct val="115000"/>
                        </a:lnSpc>
                        <a:spcBef>
                          <a:spcPts val="0"/>
                        </a:spcBef>
                        <a:spcAft>
                          <a:spcPts val="0"/>
                        </a:spcAft>
                      </a:pPr>
                      <a:r>
                        <a:rPr lang="en-GB" sz="1800">
                          <a:effectLst/>
                        </a:rPr>
                        <a:t>Danh mục lớp khái niệm</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15000"/>
                        </a:lnSpc>
                        <a:spcBef>
                          <a:spcPts val="0"/>
                        </a:spcBef>
                        <a:spcAft>
                          <a:spcPts val="0"/>
                        </a:spcAft>
                      </a:pPr>
                      <a:r>
                        <a:rPr lang="en-GB" sz="1800">
                          <a:effectLst/>
                        </a:rPr>
                        <a:t>Ví dụ</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756164125"/>
                  </a:ext>
                </a:extLst>
              </a:tr>
              <a:tr h="296843">
                <a:tc>
                  <a:txBody>
                    <a:bodyPr/>
                    <a:lstStyle/>
                    <a:p>
                      <a:pPr marL="0" marR="0" algn="l">
                        <a:lnSpc>
                          <a:spcPct val="150000"/>
                        </a:lnSpc>
                        <a:spcBef>
                          <a:spcPts val="0"/>
                        </a:spcBef>
                        <a:spcAft>
                          <a:spcPts val="0"/>
                        </a:spcAft>
                      </a:pPr>
                      <a:r>
                        <a:rPr lang="en-GB" sz="1800">
                          <a:effectLst/>
                        </a:rPr>
                        <a:t>Đối tượng vật lý hoặc hữu hình</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Khách hàng, máy ATM</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556723656"/>
                  </a:ext>
                </a:extLst>
              </a:tr>
              <a:tr h="496455">
                <a:tc>
                  <a:txBody>
                    <a:bodyPr/>
                    <a:lstStyle/>
                    <a:p>
                      <a:pPr marL="0" marR="0" algn="l">
                        <a:lnSpc>
                          <a:spcPct val="150000"/>
                        </a:lnSpc>
                        <a:spcBef>
                          <a:spcPts val="0"/>
                        </a:spcBef>
                        <a:spcAft>
                          <a:spcPts val="0"/>
                        </a:spcAft>
                      </a:pPr>
                      <a:r>
                        <a:rPr lang="en-GB" sz="1800">
                          <a:effectLst/>
                        </a:rPr>
                        <a:t>Thông số kỹ thuật, hoặc mô tả sự vật</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Thông số kỹ thuật sản phẩm, Mô tả chuyến bay </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70875239"/>
                  </a:ext>
                </a:extLst>
              </a:tr>
              <a:tr h="271639">
                <a:tc>
                  <a:txBody>
                    <a:bodyPr/>
                    <a:lstStyle/>
                    <a:p>
                      <a:pPr marL="0" marR="0" algn="l">
                        <a:lnSpc>
                          <a:spcPct val="150000"/>
                        </a:lnSpc>
                        <a:spcBef>
                          <a:spcPts val="0"/>
                        </a:spcBef>
                        <a:spcAft>
                          <a:spcPts val="0"/>
                        </a:spcAft>
                      </a:pPr>
                      <a:r>
                        <a:rPr lang="en-GB" sz="1800">
                          <a:effectLst/>
                        </a:rPr>
                        <a:t>Nơi chốn</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Cửa hàng, sân bay</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278807523"/>
                  </a:ext>
                </a:extLst>
              </a:tr>
              <a:tr h="234338">
                <a:tc>
                  <a:txBody>
                    <a:bodyPr/>
                    <a:lstStyle/>
                    <a:p>
                      <a:pPr marL="0" marR="0" algn="l">
                        <a:lnSpc>
                          <a:spcPct val="150000"/>
                        </a:lnSpc>
                        <a:spcBef>
                          <a:spcPts val="0"/>
                        </a:spcBef>
                        <a:spcAft>
                          <a:spcPts val="0"/>
                        </a:spcAft>
                      </a:pPr>
                      <a:r>
                        <a:rPr lang="en-GB" sz="1800">
                          <a:effectLst/>
                        </a:rPr>
                        <a:t>Giao dịch </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Giao dịch rút tiền, thanh toán</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26737177"/>
                  </a:ext>
                </a:extLst>
              </a:tr>
              <a:tr h="234338">
                <a:tc>
                  <a:txBody>
                    <a:bodyPr/>
                    <a:lstStyle/>
                    <a:p>
                      <a:pPr marL="0" marR="0" algn="l">
                        <a:lnSpc>
                          <a:spcPct val="150000"/>
                        </a:lnSpc>
                        <a:spcBef>
                          <a:spcPts val="0"/>
                        </a:spcBef>
                        <a:spcAft>
                          <a:spcPts val="0"/>
                        </a:spcAft>
                      </a:pPr>
                      <a:r>
                        <a:rPr lang="es-MX" sz="1800">
                          <a:effectLst/>
                        </a:rPr>
                        <a:t>Vai trò của con người</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Thủ quỹ, phi công</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307398179"/>
                  </a:ext>
                </a:extLst>
              </a:tr>
              <a:tr h="496455">
                <a:tc>
                  <a:txBody>
                    <a:bodyPr/>
                    <a:lstStyle/>
                    <a:p>
                      <a:pPr marL="0" marR="0" algn="l">
                        <a:lnSpc>
                          <a:spcPct val="150000"/>
                        </a:lnSpc>
                        <a:spcBef>
                          <a:spcPts val="0"/>
                        </a:spcBef>
                        <a:spcAft>
                          <a:spcPts val="0"/>
                        </a:spcAft>
                      </a:pPr>
                      <a:r>
                        <a:rPr lang="en-GB" sz="1800">
                          <a:effectLst/>
                        </a:rPr>
                        <a:t>Hệ thống máy tính hoặc điện tử</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Hệ thống chức thực thẻ thanh toán, hệ thống kiểm soát không lưu</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628447972"/>
                  </a:ext>
                </a:extLst>
              </a:tr>
              <a:tr h="496455">
                <a:tc>
                  <a:txBody>
                    <a:bodyPr/>
                    <a:lstStyle/>
                    <a:p>
                      <a:pPr marL="0" marR="0" algn="l">
                        <a:lnSpc>
                          <a:spcPct val="150000"/>
                        </a:lnSpc>
                        <a:spcBef>
                          <a:spcPts val="0"/>
                        </a:spcBef>
                        <a:spcAft>
                          <a:spcPts val="0"/>
                        </a:spcAft>
                      </a:pPr>
                      <a:r>
                        <a:rPr lang="en-GB" sz="1800">
                          <a:effectLst/>
                        </a:rPr>
                        <a:t>Danh mục</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a:effectLst/>
                        </a:rPr>
                        <a:t>Danh mục sản phẩm, danh mục phòng ban</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2744167279"/>
                  </a:ext>
                </a:extLst>
              </a:tr>
              <a:tr h="234338">
                <a:tc>
                  <a:txBody>
                    <a:bodyPr/>
                    <a:lstStyle/>
                    <a:p>
                      <a:pPr marL="0" marR="0" algn="l">
                        <a:lnSpc>
                          <a:spcPct val="150000"/>
                        </a:lnSpc>
                        <a:spcBef>
                          <a:spcPts val="0"/>
                        </a:spcBef>
                        <a:spcAft>
                          <a:spcPts val="0"/>
                        </a:spcAft>
                      </a:pPr>
                      <a:r>
                        <a:rPr lang="en-GB" sz="1800">
                          <a:effectLst/>
                        </a:rPr>
                        <a:t>Tổ chức</a:t>
                      </a:r>
                      <a:endParaRPr lang="en-US" sz="18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tc>
                  <a:txBody>
                    <a:bodyPr/>
                    <a:lstStyle/>
                    <a:p>
                      <a:pPr marL="0" marR="0" algn="l">
                        <a:lnSpc>
                          <a:spcPct val="150000"/>
                        </a:lnSpc>
                        <a:spcBef>
                          <a:spcPts val="0"/>
                        </a:spcBef>
                        <a:spcAft>
                          <a:spcPts val="0"/>
                        </a:spcAft>
                      </a:pPr>
                      <a:r>
                        <a:rPr lang="en-GB" sz="1800" dirty="0" err="1">
                          <a:effectLst/>
                        </a:rPr>
                        <a:t>Bộ</a:t>
                      </a:r>
                      <a:r>
                        <a:rPr lang="en-GB" sz="1800" dirty="0">
                          <a:effectLst/>
                        </a:rPr>
                        <a:t> </a:t>
                      </a:r>
                      <a:r>
                        <a:rPr lang="en-GB" sz="1800" dirty="0" err="1">
                          <a:effectLst/>
                        </a:rPr>
                        <a:t>phận</a:t>
                      </a:r>
                      <a:r>
                        <a:rPr lang="en-GB" sz="1800" dirty="0">
                          <a:effectLst/>
                        </a:rPr>
                        <a:t> </a:t>
                      </a:r>
                      <a:r>
                        <a:rPr lang="en-GB" sz="1800" dirty="0" err="1">
                          <a:effectLst/>
                        </a:rPr>
                        <a:t>bán</a:t>
                      </a:r>
                      <a:r>
                        <a:rPr lang="en-GB" sz="1800" dirty="0">
                          <a:effectLst/>
                        </a:rPr>
                        <a:t> </a:t>
                      </a:r>
                      <a:r>
                        <a:rPr lang="en-GB" sz="1800" dirty="0" err="1">
                          <a:effectLst/>
                        </a:rPr>
                        <a:t>hàng</a:t>
                      </a:r>
                      <a:r>
                        <a:rPr lang="en-GB" sz="1800" dirty="0">
                          <a:effectLst/>
                        </a:rPr>
                        <a:t>, </a:t>
                      </a:r>
                      <a:r>
                        <a:rPr lang="en-GB" sz="1800" dirty="0" err="1">
                          <a:effectLst/>
                        </a:rPr>
                        <a:t>hãng</a:t>
                      </a:r>
                      <a:r>
                        <a:rPr lang="en-GB" sz="1800" dirty="0">
                          <a:effectLst/>
                        </a:rPr>
                        <a:t> </a:t>
                      </a:r>
                      <a:r>
                        <a:rPr lang="en-GB" sz="1800" dirty="0" err="1">
                          <a:effectLst/>
                        </a:rPr>
                        <a:t>hàng</a:t>
                      </a:r>
                      <a:r>
                        <a:rPr lang="en-GB" sz="1800" dirty="0">
                          <a:effectLst/>
                        </a:rPr>
                        <a:t> </a:t>
                      </a:r>
                      <a:r>
                        <a:rPr lang="en-GB" sz="1800" dirty="0" err="1">
                          <a:effectLst/>
                        </a:rPr>
                        <a:t>không</a:t>
                      </a:r>
                      <a:endParaRPr lang="en-US" sz="1800" b="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tc>
                <a:extLst>
                  <a:ext uri="{0D108BD9-81ED-4DB2-BD59-A6C34878D82A}">
                    <a16:rowId xmlns:a16="http://schemas.microsoft.com/office/drawing/2014/main" val="1244657411"/>
                  </a:ext>
                </a:extLst>
              </a:tr>
            </a:tbl>
          </a:graphicData>
        </a:graphic>
      </p:graphicFrame>
    </p:spTree>
    <p:extLst>
      <p:ext uri="{BB962C8B-B14F-4D97-AF65-F5344CB8AC3E}">
        <p14:creationId xmlns:p14="http://schemas.microsoft.com/office/powerpoint/2010/main" val="3521709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195</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GB" b="1" dirty="0" err="1"/>
              <a:t>Phân</a:t>
            </a:r>
            <a:r>
              <a:rPr lang="en-GB" b="1" dirty="0"/>
              <a:t> </a:t>
            </a:r>
            <a:r>
              <a:rPr lang="en-GB" b="1" dirty="0" err="1"/>
              <a:t>biệt</a:t>
            </a:r>
            <a:r>
              <a:rPr lang="en-GB" b="1" dirty="0"/>
              <a:t> </a:t>
            </a:r>
            <a:r>
              <a:rPr lang="en-GB" b="1" dirty="0" err="1"/>
              <a:t>Lớp</a:t>
            </a:r>
            <a:r>
              <a:rPr lang="en-GB" b="1" dirty="0"/>
              <a:t> (class) </a:t>
            </a:r>
            <a:r>
              <a:rPr lang="en-GB" b="1" dirty="0" err="1"/>
              <a:t>và</a:t>
            </a:r>
            <a:r>
              <a:rPr lang="en-GB" b="1" dirty="0"/>
              <a:t> </a:t>
            </a:r>
            <a:r>
              <a:rPr lang="en-GB" b="1" dirty="0" err="1"/>
              <a:t>thuộc</a:t>
            </a:r>
            <a:r>
              <a:rPr lang="en-GB" b="1" dirty="0"/>
              <a:t> </a:t>
            </a:r>
            <a:r>
              <a:rPr lang="en-GB" b="1" dirty="0" err="1"/>
              <a:t>tính</a:t>
            </a:r>
            <a:r>
              <a:rPr lang="en-GB" b="1" dirty="0"/>
              <a:t> (attribute) </a:t>
            </a:r>
          </a:p>
          <a:p>
            <a:pPr lvl="1"/>
            <a:r>
              <a:rPr lang="en-GB" sz="2400" dirty="0" err="1"/>
              <a:t>Nếu</a:t>
            </a:r>
            <a:r>
              <a:rPr lang="en-GB" sz="2400" dirty="0"/>
              <a:t> </a:t>
            </a:r>
            <a:r>
              <a:rPr lang="en-US" sz="2400" dirty="0" err="1"/>
              <a:t>một</a:t>
            </a:r>
            <a:r>
              <a:rPr lang="en-US" sz="2400" dirty="0"/>
              <a:t> </a:t>
            </a:r>
            <a:r>
              <a:rPr lang="en-GB" sz="2400" dirty="0" err="1"/>
              <a:t>khái</a:t>
            </a:r>
            <a:r>
              <a:rPr lang="en-GB" sz="2400" dirty="0"/>
              <a:t> </a:t>
            </a:r>
            <a:r>
              <a:rPr lang="en-GB" sz="2400" dirty="0" err="1"/>
              <a:t>niệm</a:t>
            </a:r>
            <a:r>
              <a:rPr lang="en-GB" sz="2400" dirty="0"/>
              <a:t> </a:t>
            </a:r>
            <a:r>
              <a:rPr lang="en-GB" sz="2400" dirty="0" err="1"/>
              <a:t>mà</a:t>
            </a:r>
            <a:r>
              <a:rPr lang="en-GB" sz="2400" dirty="0"/>
              <a:t> </a:t>
            </a:r>
            <a:r>
              <a:rPr lang="en-GB" sz="2400" dirty="0" err="1"/>
              <a:t>có</a:t>
            </a:r>
            <a:r>
              <a:rPr lang="en-GB" sz="2400" dirty="0"/>
              <a:t> </a:t>
            </a:r>
            <a:r>
              <a:rPr lang="en-GB" sz="2400" dirty="0" err="1"/>
              <a:t>thuộc</a:t>
            </a:r>
            <a:r>
              <a:rPr lang="en-GB" sz="2400" dirty="0"/>
              <a:t> </a:t>
            </a:r>
            <a:r>
              <a:rPr lang="en-GB" sz="2400" dirty="0" err="1"/>
              <a:t>tính</a:t>
            </a:r>
            <a:r>
              <a:rPr lang="en-GB" sz="2400" dirty="0"/>
              <a:t> </a:t>
            </a:r>
            <a:r>
              <a:rPr lang="en-GB" sz="2400" dirty="0" err="1"/>
              <a:t>mô</a:t>
            </a:r>
            <a:r>
              <a:rPr lang="en-GB" sz="2400" dirty="0"/>
              <a:t> </a:t>
            </a:r>
            <a:r>
              <a:rPr lang="en-GB" sz="2400" dirty="0" err="1"/>
              <a:t>tả</a:t>
            </a:r>
            <a:r>
              <a:rPr lang="en-GB" sz="2400" dirty="0"/>
              <a:t> </a:t>
            </a:r>
            <a:r>
              <a:rPr lang="en-GB" sz="2400" dirty="0" err="1"/>
              <a:t>chính</a:t>
            </a:r>
            <a:r>
              <a:rPr lang="en-GB" sz="2400" dirty="0"/>
              <a:t> </a:t>
            </a:r>
            <a:r>
              <a:rPr lang="en-GB" sz="2400" dirty="0" err="1"/>
              <a:t>nó</a:t>
            </a:r>
            <a:r>
              <a:rPr lang="en-GB" sz="2400" dirty="0"/>
              <a:t> </a:t>
            </a:r>
            <a:r>
              <a:rPr lang="en-GB" sz="2400" dirty="0" err="1"/>
              <a:t>thì</a:t>
            </a:r>
            <a:r>
              <a:rPr lang="en-GB" sz="2400" dirty="0"/>
              <a:t> </a:t>
            </a:r>
            <a:r>
              <a:rPr lang="en-GB" sz="2400" dirty="0" err="1"/>
              <a:t>đó</a:t>
            </a:r>
            <a:r>
              <a:rPr lang="en-GB" sz="2400" dirty="0"/>
              <a:t> </a:t>
            </a:r>
            <a:r>
              <a:rPr lang="en-GB" sz="2400" dirty="0" err="1"/>
              <a:t>là</a:t>
            </a:r>
            <a:r>
              <a:rPr lang="en-GB" sz="2400" dirty="0"/>
              <a:t> </a:t>
            </a:r>
            <a:r>
              <a:rPr lang="en-GB" sz="2400" dirty="0" err="1"/>
              <a:t>một</a:t>
            </a:r>
            <a:r>
              <a:rPr lang="en-GB" sz="2400" dirty="0"/>
              <a:t> </a:t>
            </a:r>
            <a:r>
              <a:rPr lang="en-GB" sz="2400" dirty="0" err="1"/>
              <a:t>Lớp</a:t>
            </a:r>
            <a:r>
              <a:rPr lang="en-GB" sz="2400" dirty="0"/>
              <a:t>.</a:t>
            </a:r>
          </a:p>
          <a:p>
            <a:pPr marL="667512" lvl="2" indent="0">
              <a:buNone/>
            </a:pPr>
            <a:r>
              <a:rPr lang="en-GB" dirty="0" err="1"/>
              <a:t>Ví</a:t>
            </a:r>
            <a:r>
              <a:rPr lang="en-GB" dirty="0"/>
              <a:t> </a:t>
            </a:r>
            <a:r>
              <a:rPr lang="en-GB" dirty="0" err="1"/>
              <a:t>dụ</a:t>
            </a:r>
            <a:r>
              <a:rPr lang="en-GB" dirty="0"/>
              <a:t>, </a:t>
            </a:r>
            <a:r>
              <a:rPr lang="en-GB" dirty="0" err="1"/>
              <a:t>Sinh</a:t>
            </a:r>
            <a:r>
              <a:rPr lang="en-GB" dirty="0"/>
              <a:t> </a:t>
            </a:r>
            <a:r>
              <a:rPr lang="en-GB" dirty="0" err="1"/>
              <a:t>viên</a:t>
            </a:r>
            <a:r>
              <a:rPr lang="en-GB" dirty="0"/>
              <a:t> </a:t>
            </a:r>
            <a:r>
              <a:rPr lang="en-GB" dirty="0" err="1"/>
              <a:t>có</a:t>
            </a:r>
            <a:r>
              <a:rPr lang="en-GB" dirty="0"/>
              <a:t> </a:t>
            </a:r>
            <a:r>
              <a:rPr lang="en-GB" dirty="0" err="1"/>
              <a:t>các</a:t>
            </a:r>
            <a:r>
              <a:rPr lang="en-GB" dirty="0"/>
              <a:t> </a:t>
            </a:r>
            <a:r>
              <a:rPr lang="en-GB" dirty="0" err="1"/>
              <a:t>thông</a:t>
            </a:r>
            <a:r>
              <a:rPr lang="en-GB" dirty="0"/>
              <a:t> tin </a:t>
            </a:r>
            <a:r>
              <a:rPr lang="en-GB" dirty="0" err="1"/>
              <a:t>mô</a:t>
            </a:r>
            <a:r>
              <a:rPr lang="en-GB" dirty="0"/>
              <a:t> </a:t>
            </a:r>
            <a:r>
              <a:rPr lang="en-GB" dirty="0" err="1"/>
              <a:t>tả</a:t>
            </a:r>
            <a:r>
              <a:rPr lang="en-GB" dirty="0"/>
              <a:t> </a:t>
            </a:r>
            <a:r>
              <a:rPr lang="en-GB" dirty="0" err="1"/>
              <a:t>như</a:t>
            </a:r>
            <a:r>
              <a:rPr lang="en-GB" dirty="0"/>
              <a:t> </a:t>
            </a:r>
            <a:r>
              <a:rPr lang="en-GB" dirty="0" err="1"/>
              <a:t>Mã</a:t>
            </a:r>
            <a:r>
              <a:rPr lang="en-GB" dirty="0"/>
              <a:t> </a:t>
            </a:r>
            <a:r>
              <a:rPr lang="en-GB" dirty="0" err="1"/>
              <a:t>sinh</a:t>
            </a:r>
            <a:r>
              <a:rPr lang="en-GB" dirty="0"/>
              <a:t> </a:t>
            </a:r>
            <a:r>
              <a:rPr lang="en-GB" dirty="0" err="1"/>
              <a:t>viên</a:t>
            </a:r>
            <a:r>
              <a:rPr lang="en-GB" dirty="0"/>
              <a:t>, </a:t>
            </a:r>
            <a:r>
              <a:rPr lang="en-GB" dirty="0" err="1"/>
              <a:t>họ</a:t>
            </a:r>
            <a:r>
              <a:rPr lang="en-GB" dirty="0"/>
              <a:t> </a:t>
            </a:r>
            <a:r>
              <a:rPr lang="en-GB" dirty="0" err="1"/>
              <a:t>tên</a:t>
            </a:r>
            <a:r>
              <a:rPr lang="en-GB" dirty="0"/>
              <a:t>, </a:t>
            </a:r>
            <a:r>
              <a:rPr lang="en-GB" dirty="0" err="1"/>
              <a:t>ngày</a:t>
            </a:r>
            <a:r>
              <a:rPr lang="en-GB" dirty="0"/>
              <a:t> </a:t>
            </a:r>
            <a:r>
              <a:rPr lang="en-GB" dirty="0" err="1"/>
              <a:t>sinh</a:t>
            </a:r>
            <a:r>
              <a:rPr lang="en-GB" dirty="0"/>
              <a:t>… </a:t>
            </a:r>
            <a:r>
              <a:rPr lang="en-GB" dirty="0" err="1"/>
              <a:t>thì</a:t>
            </a:r>
            <a:r>
              <a:rPr lang="en-GB" dirty="0"/>
              <a:t> </a:t>
            </a:r>
            <a:r>
              <a:rPr lang="en-GB" dirty="0" err="1"/>
              <a:t>Sinh</a:t>
            </a:r>
            <a:r>
              <a:rPr lang="en-GB" dirty="0"/>
              <a:t> </a:t>
            </a:r>
            <a:r>
              <a:rPr lang="en-GB" dirty="0" err="1"/>
              <a:t>viên</a:t>
            </a:r>
            <a:r>
              <a:rPr lang="en-GB" dirty="0"/>
              <a:t> </a:t>
            </a:r>
            <a:r>
              <a:rPr lang="en-GB" dirty="0" err="1"/>
              <a:t>là</a:t>
            </a:r>
            <a:r>
              <a:rPr lang="en-GB" dirty="0"/>
              <a:t> </a:t>
            </a:r>
            <a:r>
              <a:rPr lang="en-GB" dirty="0" err="1"/>
              <a:t>Lớp</a:t>
            </a:r>
            <a:endParaRPr lang="en-US" dirty="0"/>
          </a:p>
          <a:p>
            <a:pPr lvl="1"/>
            <a:r>
              <a:rPr lang="en-GB" sz="2400" dirty="0" err="1"/>
              <a:t>Nếu</a:t>
            </a:r>
            <a:r>
              <a:rPr lang="en-GB" sz="2400" dirty="0"/>
              <a:t> </a:t>
            </a:r>
            <a:r>
              <a:rPr lang="en-US" sz="2400" dirty="0" err="1"/>
              <a:t>một</a:t>
            </a:r>
            <a:r>
              <a:rPr lang="en-US" sz="2400" dirty="0"/>
              <a:t> </a:t>
            </a:r>
            <a:r>
              <a:rPr lang="en-GB" sz="2400" dirty="0" err="1"/>
              <a:t>khái</a:t>
            </a:r>
            <a:r>
              <a:rPr lang="en-GB" sz="2400" dirty="0"/>
              <a:t> </a:t>
            </a:r>
            <a:r>
              <a:rPr lang="en-GB" sz="2400" dirty="0" err="1"/>
              <a:t>niệm</a:t>
            </a:r>
            <a:r>
              <a:rPr lang="en-GB" sz="2400" dirty="0"/>
              <a:t> </a:t>
            </a:r>
            <a:r>
              <a:rPr lang="en-GB" sz="2400" dirty="0" err="1"/>
              <a:t>mà</a:t>
            </a:r>
            <a:r>
              <a:rPr lang="en-GB" sz="2400" dirty="0"/>
              <a:t> </a:t>
            </a:r>
            <a:r>
              <a:rPr lang="en-GB" sz="2400" dirty="0" err="1"/>
              <a:t>không</a:t>
            </a:r>
            <a:r>
              <a:rPr lang="en-GB" sz="2400" dirty="0"/>
              <a:t> </a:t>
            </a:r>
            <a:r>
              <a:rPr lang="en-GB" sz="2400" dirty="0" err="1"/>
              <a:t>có</a:t>
            </a:r>
            <a:r>
              <a:rPr lang="en-GB" sz="2400" dirty="0"/>
              <a:t> </a:t>
            </a:r>
            <a:r>
              <a:rPr lang="en-GB" sz="2400" dirty="0" err="1"/>
              <a:t>thuộc</a:t>
            </a:r>
            <a:r>
              <a:rPr lang="en-GB" sz="2400" dirty="0"/>
              <a:t> </a:t>
            </a:r>
            <a:r>
              <a:rPr lang="en-GB" sz="2400" dirty="0" err="1"/>
              <a:t>tính</a:t>
            </a:r>
            <a:r>
              <a:rPr lang="en-GB" sz="2400" dirty="0"/>
              <a:t> </a:t>
            </a:r>
            <a:r>
              <a:rPr lang="en-GB" sz="2400" dirty="0" err="1"/>
              <a:t>mô</a:t>
            </a:r>
            <a:r>
              <a:rPr lang="en-GB" sz="2400" dirty="0"/>
              <a:t> </a:t>
            </a:r>
            <a:r>
              <a:rPr lang="en-GB" sz="2400" dirty="0" err="1"/>
              <a:t>tả</a:t>
            </a:r>
            <a:r>
              <a:rPr lang="en-GB" sz="2400" dirty="0"/>
              <a:t> </a:t>
            </a:r>
            <a:r>
              <a:rPr lang="en-GB" sz="2400" dirty="0" err="1"/>
              <a:t>chính</a:t>
            </a:r>
            <a:r>
              <a:rPr lang="en-GB" sz="2400" dirty="0"/>
              <a:t> </a:t>
            </a:r>
            <a:r>
              <a:rPr lang="en-GB" sz="2400" dirty="0" err="1"/>
              <a:t>nó</a:t>
            </a:r>
            <a:r>
              <a:rPr lang="en-GB" sz="2400" dirty="0"/>
              <a:t> </a:t>
            </a:r>
            <a:r>
              <a:rPr lang="en-GB" sz="2400" dirty="0" err="1"/>
              <a:t>thì</a:t>
            </a:r>
            <a:r>
              <a:rPr lang="en-GB" sz="2400" dirty="0"/>
              <a:t> </a:t>
            </a:r>
            <a:r>
              <a:rPr lang="en-GB" sz="2400" dirty="0" err="1"/>
              <a:t>đó</a:t>
            </a:r>
            <a:r>
              <a:rPr lang="en-GB" sz="2400" dirty="0"/>
              <a:t> </a:t>
            </a:r>
            <a:r>
              <a:rPr lang="en-GB" sz="2400" dirty="0" err="1"/>
              <a:t>chính</a:t>
            </a:r>
            <a:r>
              <a:rPr lang="en-GB" sz="2400" dirty="0"/>
              <a:t> </a:t>
            </a:r>
            <a:r>
              <a:rPr lang="en-GB" sz="2400" dirty="0" err="1"/>
              <a:t>là</a:t>
            </a:r>
            <a:r>
              <a:rPr lang="en-GB" sz="2400" dirty="0"/>
              <a:t> </a:t>
            </a:r>
            <a:r>
              <a:rPr lang="en-GB" sz="2400" dirty="0" err="1"/>
              <a:t>một</a:t>
            </a:r>
            <a:r>
              <a:rPr lang="en-GB" sz="2400" dirty="0"/>
              <a:t> </a:t>
            </a:r>
            <a:r>
              <a:rPr lang="en-GB" sz="2400" dirty="0" err="1"/>
              <a:t>thuộc</a:t>
            </a:r>
            <a:r>
              <a:rPr lang="en-GB" sz="2400" dirty="0"/>
              <a:t> </a:t>
            </a:r>
            <a:r>
              <a:rPr lang="en-GB" sz="2400" dirty="0" err="1"/>
              <a:t>tính</a:t>
            </a:r>
            <a:r>
              <a:rPr lang="en-GB" sz="2400" dirty="0"/>
              <a:t>, </a:t>
            </a:r>
            <a:r>
              <a:rPr lang="en-GB" sz="2400" dirty="0" err="1"/>
              <a:t>ví</a:t>
            </a:r>
            <a:r>
              <a:rPr lang="en-GB" sz="2400" dirty="0"/>
              <a:t> </a:t>
            </a:r>
            <a:r>
              <a:rPr lang="en-GB" sz="2400" dirty="0" err="1"/>
              <a:t>dụ</a:t>
            </a:r>
            <a:r>
              <a:rPr lang="en-GB" sz="2400" dirty="0"/>
              <a:t>, </a:t>
            </a:r>
            <a:r>
              <a:rPr lang="en-GB" sz="2400" dirty="0" err="1"/>
              <a:t>Số</a:t>
            </a:r>
            <a:r>
              <a:rPr lang="en-GB" sz="2400" dirty="0"/>
              <a:t> CM. </a:t>
            </a:r>
            <a:endParaRPr lang="en-US" sz="2400" dirty="0"/>
          </a:p>
          <a:p>
            <a:pPr marL="393192" lvl="1" indent="0">
              <a:buNone/>
            </a:pPr>
            <a:r>
              <a:rPr lang="en-US" i="1" dirty="0" err="1">
                <a:solidFill>
                  <a:srgbClr val="FF0000"/>
                </a:solidFill>
              </a:rPr>
              <a:t>Tuy</a:t>
            </a:r>
            <a:r>
              <a:rPr lang="en-US" i="1" dirty="0">
                <a:solidFill>
                  <a:srgbClr val="FF0000"/>
                </a:solidFill>
              </a:rPr>
              <a:t> </a:t>
            </a:r>
            <a:r>
              <a:rPr lang="en-US" i="1" dirty="0" err="1">
                <a:solidFill>
                  <a:srgbClr val="FF0000"/>
                </a:solidFill>
              </a:rPr>
              <a:t>nhiên</a:t>
            </a:r>
            <a:r>
              <a:rPr lang="en-US" i="1" dirty="0">
                <a:solidFill>
                  <a:srgbClr val="FF0000"/>
                </a:solidFill>
              </a:rPr>
              <a:t>, </a:t>
            </a:r>
            <a:r>
              <a:rPr lang="en-US" i="1" dirty="0" err="1">
                <a:solidFill>
                  <a:srgbClr val="FF0000"/>
                </a:solidFill>
              </a:rPr>
              <a:t>một</a:t>
            </a:r>
            <a:r>
              <a:rPr lang="en-US" i="1" dirty="0">
                <a:solidFill>
                  <a:srgbClr val="FF0000"/>
                </a:solidFill>
              </a:rPr>
              <a:t> </a:t>
            </a:r>
            <a:r>
              <a:rPr lang="en-US" i="1" dirty="0" err="1">
                <a:solidFill>
                  <a:srgbClr val="FF0000"/>
                </a:solidFill>
              </a:rPr>
              <a:t>số</a:t>
            </a:r>
            <a:r>
              <a:rPr lang="en-US" i="1" dirty="0">
                <a:solidFill>
                  <a:srgbClr val="FF0000"/>
                </a:solidFill>
              </a:rPr>
              <a:t> </a:t>
            </a:r>
            <a:r>
              <a:rPr lang="en-US" i="1" dirty="0" err="1">
                <a:solidFill>
                  <a:srgbClr val="FF0000"/>
                </a:solidFill>
              </a:rPr>
              <a:t>trường</a:t>
            </a:r>
            <a:r>
              <a:rPr lang="en-US" i="1" dirty="0">
                <a:solidFill>
                  <a:srgbClr val="FF0000"/>
                </a:solidFill>
              </a:rPr>
              <a:t> </a:t>
            </a:r>
            <a:r>
              <a:rPr lang="en-US" i="1" dirty="0" err="1">
                <a:solidFill>
                  <a:srgbClr val="FF0000"/>
                </a:solidFill>
              </a:rPr>
              <a:t>hợp</a:t>
            </a:r>
            <a:r>
              <a:rPr lang="en-US" i="1" dirty="0">
                <a:solidFill>
                  <a:srgbClr val="FF0000"/>
                </a:solidFill>
              </a:rPr>
              <a:t>, </a:t>
            </a:r>
            <a:r>
              <a:rPr lang="en-US" i="1" dirty="0" err="1">
                <a:solidFill>
                  <a:srgbClr val="FF0000"/>
                </a:solidFill>
              </a:rPr>
              <a:t>có</a:t>
            </a:r>
            <a:r>
              <a:rPr lang="en-US" i="1" dirty="0">
                <a:solidFill>
                  <a:srgbClr val="FF0000"/>
                </a:solidFill>
              </a:rPr>
              <a:t> </a:t>
            </a:r>
            <a:r>
              <a:rPr lang="en-US" i="1" dirty="0" err="1">
                <a:solidFill>
                  <a:srgbClr val="FF0000"/>
                </a:solidFill>
              </a:rPr>
              <a:t>thể</a:t>
            </a:r>
            <a:r>
              <a:rPr lang="en-US" i="1" dirty="0">
                <a:solidFill>
                  <a:srgbClr val="FF0000"/>
                </a:solidFill>
              </a:rPr>
              <a:t> </a:t>
            </a:r>
            <a:r>
              <a:rPr lang="en-US" i="1" dirty="0" err="1">
                <a:solidFill>
                  <a:srgbClr val="FF0000"/>
                </a:solidFill>
              </a:rPr>
              <a:t>trong</a:t>
            </a:r>
            <a:r>
              <a:rPr lang="en-US" i="1" dirty="0">
                <a:solidFill>
                  <a:srgbClr val="FF0000"/>
                </a:solidFill>
              </a:rPr>
              <a:t> </a:t>
            </a:r>
            <a:r>
              <a:rPr lang="en-US" i="1" dirty="0" err="1">
                <a:solidFill>
                  <a:srgbClr val="FF0000"/>
                </a:solidFill>
              </a:rPr>
              <a:t>ngữ</a:t>
            </a:r>
            <a:r>
              <a:rPr lang="en-US" i="1" dirty="0">
                <a:solidFill>
                  <a:srgbClr val="FF0000"/>
                </a:solidFill>
              </a:rPr>
              <a:t> </a:t>
            </a:r>
            <a:r>
              <a:rPr lang="en-US" i="1" dirty="0" err="1">
                <a:solidFill>
                  <a:srgbClr val="FF0000"/>
                </a:solidFill>
              </a:rPr>
              <a:t>cảnh</a:t>
            </a:r>
            <a:r>
              <a:rPr lang="en-US" i="1" dirty="0">
                <a:solidFill>
                  <a:srgbClr val="FF0000"/>
                </a:solidFill>
              </a:rPr>
              <a:t> </a:t>
            </a:r>
            <a:r>
              <a:rPr lang="en-US" i="1" dirty="0" err="1">
                <a:solidFill>
                  <a:srgbClr val="FF0000"/>
                </a:solidFill>
              </a:rPr>
              <a:t>này</a:t>
            </a:r>
            <a:r>
              <a:rPr lang="en-US" i="1" dirty="0">
                <a:solidFill>
                  <a:srgbClr val="FF0000"/>
                </a:solidFill>
              </a:rPr>
              <a:t> </a:t>
            </a:r>
            <a:r>
              <a:rPr lang="en-US" i="1" dirty="0" err="1">
                <a:solidFill>
                  <a:srgbClr val="FF0000"/>
                </a:solidFill>
              </a:rPr>
              <a:t>thì</a:t>
            </a:r>
            <a:r>
              <a:rPr lang="en-US" i="1" dirty="0">
                <a:solidFill>
                  <a:srgbClr val="FF0000"/>
                </a:solidFill>
              </a:rPr>
              <a:t> </a:t>
            </a:r>
            <a:r>
              <a:rPr lang="en-US" i="1" dirty="0" err="1">
                <a:solidFill>
                  <a:srgbClr val="FF0000"/>
                </a:solidFill>
              </a:rPr>
              <a:t>một</a:t>
            </a:r>
            <a:r>
              <a:rPr lang="en-US" i="1" dirty="0">
                <a:solidFill>
                  <a:srgbClr val="FF0000"/>
                </a:solidFill>
              </a:rPr>
              <a:t> </a:t>
            </a:r>
            <a:r>
              <a:rPr lang="en-US" i="1" dirty="0" err="1">
                <a:solidFill>
                  <a:srgbClr val="FF0000"/>
                </a:solidFill>
              </a:rPr>
              <a:t>khái</a:t>
            </a:r>
            <a:r>
              <a:rPr lang="en-US" i="1" dirty="0">
                <a:solidFill>
                  <a:srgbClr val="FF0000"/>
                </a:solidFill>
              </a:rPr>
              <a:t> </a:t>
            </a:r>
            <a:r>
              <a:rPr lang="en-US" i="1" dirty="0" err="1">
                <a:solidFill>
                  <a:srgbClr val="FF0000"/>
                </a:solidFill>
              </a:rPr>
              <a:t>niệm</a:t>
            </a:r>
            <a:r>
              <a:rPr lang="en-US" i="1" dirty="0">
                <a:solidFill>
                  <a:srgbClr val="FF0000"/>
                </a:solidFill>
              </a:rPr>
              <a:t> </a:t>
            </a:r>
            <a:r>
              <a:rPr lang="en-US" i="1" dirty="0" err="1">
                <a:solidFill>
                  <a:srgbClr val="FF0000"/>
                </a:solidFill>
              </a:rPr>
              <a:t>là</a:t>
            </a:r>
            <a:r>
              <a:rPr lang="en-US" i="1" dirty="0">
                <a:solidFill>
                  <a:srgbClr val="FF0000"/>
                </a:solidFill>
              </a:rPr>
              <a:t> </a:t>
            </a:r>
            <a:r>
              <a:rPr lang="en-US" i="1" dirty="0" err="1">
                <a:solidFill>
                  <a:srgbClr val="FF0000"/>
                </a:solidFill>
              </a:rPr>
              <a:t>Lớp</a:t>
            </a:r>
            <a:r>
              <a:rPr lang="en-US" i="1" dirty="0">
                <a:solidFill>
                  <a:srgbClr val="FF0000"/>
                </a:solidFill>
              </a:rPr>
              <a:t> </a:t>
            </a:r>
            <a:r>
              <a:rPr lang="en-US" i="1" dirty="0" err="1">
                <a:solidFill>
                  <a:srgbClr val="FF0000"/>
                </a:solidFill>
              </a:rPr>
              <a:t>nhưng</a:t>
            </a:r>
            <a:r>
              <a:rPr lang="en-US" i="1" dirty="0">
                <a:solidFill>
                  <a:srgbClr val="FF0000"/>
                </a:solidFill>
              </a:rPr>
              <a:t> </a:t>
            </a:r>
            <a:r>
              <a:rPr lang="en-US" i="1" dirty="0" err="1">
                <a:solidFill>
                  <a:srgbClr val="FF0000"/>
                </a:solidFill>
              </a:rPr>
              <a:t>trong</a:t>
            </a:r>
            <a:r>
              <a:rPr lang="en-US" i="1" dirty="0">
                <a:solidFill>
                  <a:srgbClr val="FF0000"/>
                </a:solidFill>
              </a:rPr>
              <a:t> </a:t>
            </a:r>
            <a:r>
              <a:rPr lang="en-US" i="1" dirty="0" err="1">
                <a:solidFill>
                  <a:srgbClr val="FF0000"/>
                </a:solidFill>
              </a:rPr>
              <a:t>ngữ</a:t>
            </a:r>
            <a:r>
              <a:rPr lang="en-US" i="1" dirty="0">
                <a:solidFill>
                  <a:srgbClr val="FF0000"/>
                </a:solidFill>
              </a:rPr>
              <a:t> </a:t>
            </a:r>
            <a:r>
              <a:rPr lang="en-US" i="1" dirty="0" err="1">
                <a:solidFill>
                  <a:srgbClr val="FF0000"/>
                </a:solidFill>
              </a:rPr>
              <a:t>cảnh</a:t>
            </a:r>
            <a:r>
              <a:rPr lang="en-US" i="1" dirty="0">
                <a:solidFill>
                  <a:srgbClr val="FF0000"/>
                </a:solidFill>
              </a:rPr>
              <a:t> </a:t>
            </a:r>
            <a:r>
              <a:rPr lang="en-US" i="1" dirty="0" err="1">
                <a:solidFill>
                  <a:srgbClr val="FF0000"/>
                </a:solidFill>
              </a:rPr>
              <a:t>khác</a:t>
            </a:r>
            <a:r>
              <a:rPr lang="en-US" i="1" dirty="0">
                <a:solidFill>
                  <a:srgbClr val="FF0000"/>
                </a:solidFill>
              </a:rPr>
              <a:t> </a:t>
            </a:r>
            <a:r>
              <a:rPr lang="en-US" i="1" dirty="0" err="1">
                <a:solidFill>
                  <a:srgbClr val="FF0000"/>
                </a:solidFill>
              </a:rPr>
              <a:t>thì</a:t>
            </a:r>
            <a:r>
              <a:rPr lang="en-US" i="1" dirty="0">
                <a:solidFill>
                  <a:srgbClr val="FF0000"/>
                </a:solidFill>
              </a:rPr>
              <a:t> </a:t>
            </a:r>
            <a:r>
              <a:rPr lang="en-US" i="1" dirty="0" err="1">
                <a:solidFill>
                  <a:srgbClr val="FF0000"/>
                </a:solidFill>
              </a:rPr>
              <a:t>nó</a:t>
            </a:r>
            <a:r>
              <a:rPr lang="en-US" i="1" dirty="0">
                <a:solidFill>
                  <a:srgbClr val="FF0000"/>
                </a:solidFill>
              </a:rPr>
              <a:t> </a:t>
            </a:r>
            <a:r>
              <a:rPr lang="en-US" i="1" dirty="0" err="1">
                <a:solidFill>
                  <a:srgbClr val="FF0000"/>
                </a:solidFill>
              </a:rPr>
              <a:t>là</a:t>
            </a:r>
            <a:r>
              <a:rPr lang="en-US" i="1" dirty="0">
                <a:solidFill>
                  <a:srgbClr val="FF0000"/>
                </a:solidFill>
              </a:rPr>
              <a:t> </a:t>
            </a:r>
            <a:r>
              <a:rPr lang="en-US" i="1" dirty="0" err="1">
                <a:solidFill>
                  <a:srgbClr val="FF0000"/>
                </a:solidFill>
              </a:rPr>
              <a:t>thuộc</a:t>
            </a:r>
            <a:r>
              <a:rPr lang="en-US" i="1" dirty="0">
                <a:solidFill>
                  <a:srgbClr val="FF0000"/>
                </a:solidFill>
              </a:rPr>
              <a:t> </a:t>
            </a:r>
            <a:r>
              <a:rPr lang="en-US" i="1" dirty="0" err="1">
                <a:solidFill>
                  <a:srgbClr val="FF0000"/>
                </a:solidFill>
              </a:rPr>
              <a:t>tính</a:t>
            </a:r>
            <a:r>
              <a:rPr lang="en-US" i="1" dirty="0"/>
              <a:t>. </a:t>
            </a:r>
          </a:p>
          <a:p>
            <a:endParaRPr lang="en-US"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spTree>
    <p:extLst>
      <p:ext uri="{BB962C8B-B14F-4D97-AF65-F5344CB8AC3E}">
        <p14:creationId xmlns:p14="http://schemas.microsoft.com/office/powerpoint/2010/main" val="123483444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196</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normAutofit/>
          </a:bodyPr>
          <a:lstStyle/>
          <a:p>
            <a:r>
              <a:rPr lang="en-US" sz="2400" b="1" dirty="0" err="1"/>
              <a:t>Ví</a:t>
            </a:r>
            <a:r>
              <a:rPr lang="en-US" sz="2400" b="1" dirty="0"/>
              <a:t> </a:t>
            </a:r>
            <a:r>
              <a:rPr lang="en-US" sz="2400" b="1" dirty="0" err="1"/>
              <a:t>dụ</a:t>
            </a:r>
            <a:r>
              <a:rPr lang="en-US" sz="2400" dirty="0"/>
              <a:t>: </a:t>
            </a:r>
            <a:r>
              <a:rPr lang="en-US" sz="2400" dirty="0" err="1"/>
              <a:t>dựa</a:t>
            </a:r>
            <a:r>
              <a:rPr lang="en-US" sz="2400" dirty="0"/>
              <a:t> </a:t>
            </a:r>
            <a:r>
              <a:rPr lang="en-US" sz="2400" dirty="0" err="1"/>
              <a:t>vào</a:t>
            </a:r>
            <a:r>
              <a:rPr lang="en-US" sz="2400" dirty="0"/>
              <a:t> </a:t>
            </a:r>
            <a:r>
              <a:rPr lang="en-US" sz="2400" dirty="0" err="1"/>
              <a:t>mô</a:t>
            </a:r>
            <a:r>
              <a:rPr lang="en-US" sz="2400" dirty="0"/>
              <a:t> </a:t>
            </a:r>
            <a:r>
              <a:rPr lang="en-US" sz="2400" dirty="0" err="1"/>
              <a:t>tả</a:t>
            </a:r>
            <a:r>
              <a:rPr lang="en-US" sz="2400" dirty="0"/>
              <a:t> </a:t>
            </a:r>
            <a:r>
              <a:rPr lang="en-US" sz="2400" dirty="0" err="1"/>
              <a:t>hệ</a:t>
            </a:r>
            <a:r>
              <a:rPr lang="en-US" sz="2400" dirty="0"/>
              <a:t> </a:t>
            </a:r>
            <a:r>
              <a:rPr lang="en-US" sz="2400" dirty="0" err="1"/>
              <a:t>thống</a:t>
            </a:r>
            <a:r>
              <a:rPr lang="en-US" sz="2400" dirty="0"/>
              <a:t> </a:t>
            </a:r>
            <a:r>
              <a:rPr lang="en-US" sz="2400" b="1" i="1" dirty="0" err="1"/>
              <a:t>Hệ</a:t>
            </a:r>
            <a:r>
              <a:rPr lang="en-US" sz="2400" b="1" i="1" dirty="0"/>
              <a:t> </a:t>
            </a:r>
            <a:r>
              <a:rPr lang="en-US" sz="2400" b="1" i="1" dirty="0" err="1"/>
              <a:t>thống</a:t>
            </a:r>
            <a:r>
              <a:rPr lang="en-US" sz="2400" b="1" i="1" dirty="0"/>
              <a:t> </a:t>
            </a:r>
            <a:r>
              <a:rPr lang="en-US" sz="2400" b="1" i="1" dirty="0" err="1"/>
              <a:t>thư</a:t>
            </a:r>
            <a:r>
              <a:rPr lang="en-US" sz="2400" b="1" i="1" dirty="0"/>
              <a:t> </a:t>
            </a:r>
            <a:r>
              <a:rPr lang="en-US" sz="2400" b="1" i="1" dirty="0" err="1"/>
              <a:t>viện</a:t>
            </a:r>
            <a:r>
              <a:rPr lang="en-US" sz="2400" b="1" i="1" dirty="0"/>
              <a:t> </a:t>
            </a:r>
            <a:r>
              <a:rPr lang="en-US" sz="2400" b="1" i="1" dirty="0" err="1"/>
              <a:t>số</a:t>
            </a:r>
            <a:r>
              <a:rPr lang="en-US" sz="2400" b="1" i="1" dirty="0"/>
              <a:t> - Digital Library System </a:t>
            </a:r>
            <a:r>
              <a:rPr lang="en-US" sz="2400" dirty="0" err="1"/>
              <a:t>trong</a:t>
            </a:r>
            <a:r>
              <a:rPr lang="en-US" sz="2400" dirty="0"/>
              <a:t> </a:t>
            </a:r>
            <a:r>
              <a:rPr lang="en-US" sz="2400" dirty="0" err="1"/>
              <a:t>ví</a:t>
            </a:r>
            <a:r>
              <a:rPr lang="en-US" sz="2400" dirty="0"/>
              <a:t> </a:t>
            </a:r>
            <a:r>
              <a:rPr lang="en-US" sz="2400" dirty="0" err="1"/>
              <a:t>dụ</a:t>
            </a:r>
            <a:r>
              <a:rPr lang="en-US" sz="2400" dirty="0"/>
              <a:t> 1, </a:t>
            </a:r>
            <a:r>
              <a:rPr lang="en-US" sz="2400" dirty="0" err="1"/>
              <a:t>hãy</a:t>
            </a:r>
            <a:r>
              <a:rPr lang="en-US" sz="2400" dirty="0"/>
              <a:t> </a:t>
            </a:r>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lớp</a:t>
            </a:r>
            <a:r>
              <a:rPr lang="en-US" sz="2400" dirty="0"/>
              <a:t> </a:t>
            </a:r>
            <a:r>
              <a:rPr lang="en-US" sz="2400" dirty="0" err="1"/>
              <a:t>khái</a:t>
            </a:r>
            <a:r>
              <a:rPr lang="en-US" sz="2400" dirty="0"/>
              <a:t> </a:t>
            </a:r>
            <a:r>
              <a:rPr lang="en-US" sz="2400" dirty="0" err="1"/>
              <a:t>niệm</a:t>
            </a:r>
            <a:r>
              <a:rPr lang="en-US" sz="2400" dirty="0"/>
              <a:t> </a:t>
            </a:r>
            <a:r>
              <a:rPr lang="en-US" sz="2400" dirty="0" err="1"/>
              <a:t>và</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của</a:t>
            </a:r>
            <a:r>
              <a:rPr lang="en-US" sz="2400" dirty="0"/>
              <a:t> </a:t>
            </a:r>
            <a:r>
              <a:rPr lang="en-US" sz="2400" dirty="0" err="1"/>
              <a:t>các</a:t>
            </a:r>
            <a:r>
              <a:rPr lang="en-US" sz="2400" dirty="0"/>
              <a:t> </a:t>
            </a:r>
            <a:r>
              <a:rPr lang="en-US" sz="2400" dirty="0" err="1"/>
              <a:t>lớp</a:t>
            </a:r>
            <a:r>
              <a:rPr lang="en-US" sz="2400" dirty="0"/>
              <a:t> </a:t>
            </a:r>
            <a:r>
              <a:rPr lang="en-US" sz="2400" dirty="0" err="1"/>
              <a:t>tương</a:t>
            </a:r>
            <a:r>
              <a:rPr lang="en-US" sz="2400" dirty="0"/>
              <a:t> </a:t>
            </a:r>
            <a:r>
              <a:rPr lang="en-US" sz="2400" dirty="0" err="1"/>
              <a:t>ứng</a:t>
            </a:r>
            <a:r>
              <a:rPr lang="en-US" sz="2400" dirty="0"/>
              <a:t>.</a:t>
            </a:r>
          </a:p>
          <a:p>
            <a:r>
              <a:rPr lang="en-US" sz="2400" b="1" i="1" dirty="0" err="1"/>
              <a:t>Từ</a:t>
            </a:r>
            <a:r>
              <a:rPr lang="en-US" sz="2400" b="1" i="1" dirty="0"/>
              <a:t> </a:t>
            </a:r>
            <a:r>
              <a:rPr lang="en-US" sz="2400" b="1" i="1" dirty="0" err="1"/>
              <a:t>mô</a:t>
            </a:r>
            <a:r>
              <a:rPr lang="en-US" sz="2400" b="1" i="1" dirty="0"/>
              <a:t> </a:t>
            </a:r>
            <a:r>
              <a:rPr lang="en-US" sz="2400" b="1" i="1" dirty="0" err="1"/>
              <a:t>tả</a:t>
            </a:r>
            <a:r>
              <a:rPr lang="en-US" sz="2400" b="1" i="1" dirty="0"/>
              <a:t> </a:t>
            </a:r>
            <a:r>
              <a:rPr lang="en-US" sz="2400" b="1" i="1" dirty="0" err="1"/>
              <a:t>hệ</a:t>
            </a:r>
            <a:r>
              <a:rPr lang="en-US" sz="2400" b="1" i="1" dirty="0"/>
              <a:t> </a:t>
            </a:r>
            <a:r>
              <a:rPr lang="en-US" sz="2400" b="1" i="1" dirty="0" err="1"/>
              <a:t>thống</a:t>
            </a:r>
            <a:r>
              <a:rPr lang="en-US" sz="2400" b="1" i="1" dirty="0"/>
              <a:t>, </a:t>
            </a:r>
            <a:r>
              <a:rPr lang="en-US" sz="2400" b="1" i="1" dirty="0" err="1"/>
              <a:t>xây</a:t>
            </a:r>
            <a:r>
              <a:rPr lang="en-US" sz="2400" b="1" i="1" dirty="0"/>
              <a:t> </a:t>
            </a:r>
            <a:r>
              <a:rPr lang="en-US" sz="2400" b="1" i="1" dirty="0" err="1"/>
              <a:t>dựng</a:t>
            </a:r>
            <a:r>
              <a:rPr lang="en-US" sz="2400" b="1" i="1" dirty="0"/>
              <a:t> </a:t>
            </a:r>
            <a:r>
              <a:rPr lang="en-US" sz="2400" b="1" i="1" dirty="0" err="1"/>
              <a:t>từ</a:t>
            </a:r>
            <a:r>
              <a:rPr lang="en-US" sz="2400" b="1" i="1" dirty="0"/>
              <a:t> </a:t>
            </a:r>
            <a:r>
              <a:rPr lang="en-US" sz="2400" b="1" i="1" dirty="0" err="1"/>
              <a:t>điển</a:t>
            </a:r>
            <a:r>
              <a:rPr lang="en-US" sz="2400" b="1" i="1" dirty="0"/>
              <a:t> </a:t>
            </a:r>
            <a:r>
              <a:rPr lang="en-US" sz="2400" b="1" i="1" dirty="0" err="1"/>
              <a:t>dữ</a:t>
            </a:r>
            <a:r>
              <a:rPr lang="en-US" sz="2400" b="1" i="1" dirty="0"/>
              <a:t> </a:t>
            </a:r>
            <a:r>
              <a:rPr lang="en-US" sz="2400" b="1" i="1" dirty="0" err="1"/>
              <a:t>liệu</a:t>
            </a:r>
            <a:endParaRPr lang="en-US" sz="2400"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7" name="Table 6">
            <a:extLst>
              <a:ext uri="{FF2B5EF4-FFF2-40B4-BE49-F238E27FC236}">
                <a16:creationId xmlns:a16="http://schemas.microsoft.com/office/drawing/2014/main" id="{5A3A7C57-0A25-4667-82C3-19912A84D4E9}"/>
              </a:ext>
            </a:extLst>
          </p:cNvPr>
          <p:cNvGraphicFramePr>
            <a:graphicFrameLocks noGrp="1"/>
          </p:cNvGraphicFramePr>
          <p:nvPr>
            <p:extLst>
              <p:ext uri="{D42A27DB-BD31-4B8C-83A1-F6EECF244321}">
                <p14:modId xmlns:p14="http://schemas.microsoft.com/office/powerpoint/2010/main" val="79505110"/>
              </p:ext>
            </p:extLst>
          </p:nvPr>
        </p:nvGraphicFramePr>
        <p:xfrm>
          <a:off x="951345" y="3471419"/>
          <a:ext cx="10289309" cy="2884932"/>
        </p:xfrm>
        <a:graphic>
          <a:graphicData uri="http://schemas.openxmlformats.org/drawingml/2006/table">
            <a:tbl>
              <a:tblPr firstRow="1" firstCol="1" bandRow="1">
                <a:tableStyleId>{5940675A-B579-460E-94D1-54222C63F5DA}</a:tableStyleId>
              </a:tblPr>
              <a:tblGrid>
                <a:gridCol w="2858659">
                  <a:extLst>
                    <a:ext uri="{9D8B030D-6E8A-4147-A177-3AD203B41FA5}">
                      <a16:colId xmlns:a16="http://schemas.microsoft.com/office/drawing/2014/main" val="2370159681"/>
                    </a:ext>
                  </a:extLst>
                </a:gridCol>
                <a:gridCol w="3338205">
                  <a:extLst>
                    <a:ext uri="{9D8B030D-6E8A-4147-A177-3AD203B41FA5}">
                      <a16:colId xmlns:a16="http://schemas.microsoft.com/office/drawing/2014/main" val="1107339127"/>
                    </a:ext>
                  </a:extLst>
                </a:gridCol>
                <a:gridCol w="4092445">
                  <a:extLst>
                    <a:ext uri="{9D8B030D-6E8A-4147-A177-3AD203B41FA5}">
                      <a16:colId xmlns:a16="http://schemas.microsoft.com/office/drawing/2014/main" val="4051040049"/>
                    </a:ext>
                  </a:extLst>
                </a:gridCol>
              </a:tblGrid>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Khách hàng</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Người quản lý thư viện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Người dùng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52195899"/>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Sách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ISBN,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Chủ đề,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4099158698"/>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Tiêu đề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Tác giả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Nhân viên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198066911"/>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Kho sách,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Tài khoản người dùng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Thủ thư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964167566"/>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Giảng viên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Sinh </a:t>
                      </a:r>
                      <a:r>
                        <a:rPr lang="en-US" sz="1600" dirty="0" err="1">
                          <a:effectLst/>
                          <a:latin typeface="Arial" panose="020B0604020202020204" pitchFamily="34" charset="0"/>
                          <a:cs typeface="Arial" panose="020B0604020202020204" pitchFamily="34" charset="0"/>
                        </a:rPr>
                        <a:t>viên</a:t>
                      </a: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Loại sách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29980670"/>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Tài liệu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Chuyên ngành.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Mã nhân viên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090654588"/>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Họ tên nhân viên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err="1">
                          <a:effectLst/>
                          <a:latin typeface="Arial" panose="020B0604020202020204" pitchFamily="34" charset="0"/>
                          <a:cs typeface="Arial" panose="020B0604020202020204" pitchFamily="34" charset="0"/>
                        </a:rPr>
                        <a:t>Ngày</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sinh</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Chức vụ</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6895480"/>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Họ tên GV</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Mã giảng viên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err="1">
                          <a:effectLst/>
                          <a:latin typeface="Arial" panose="020B0604020202020204" pitchFamily="34" charset="0"/>
                          <a:cs typeface="Arial" panose="020B0604020202020204" pitchFamily="34" charset="0"/>
                        </a:rPr>
                        <a:t>Mã</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sinh</a:t>
                      </a:r>
                      <a:r>
                        <a:rPr lang="en-US" sz="1600" dirty="0">
                          <a:effectLst/>
                          <a:latin typeface="Arial" panose="020B0604020202020204" pitchFamily="34" charset="0"/>
                          <a:cs typeface="Arial" panose="020B0604020202020204" pitchFamily="34" charset="0"/>
                        </a:rPr>
                        <a:t> </a:t>
                      </a:r>
                      <a:r>
                        <a:rPr lang="en-US" sz="1600" dirty="0" err="1">
                          <a:effectLst/>
                          <a:latin typeface="Arial" panose="020B0604020202020204" pitchFamily="34" charset="0"/>
                          <a:cs typeface="Arial" panose="020B0604020202020204" pitchFamily="34" charset="0"/>
                        </a:rPr>
                        <a:t>viên</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06988255"/>
                  </a:ext>
                </a:extLst>
              </a:tr>
              <a:tr h="310340">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Họ tên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a:effectLst/>
                          <a:latin typeface="Arial" panose="020B0604020202020204" pitchFamily="34" charset="0"/>
                          <a:cs typeface="Arial" panose="020B0604020202020204" pitchFamily="34" charset="0"/>
                        </a:rPr>
                        <a:t>Khóa học</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50000"/>
                        </a:lnSpc>
                        <a:spcBef>
                          <a:spcPts val="0"/>
                        </a:spcBef>
                        <a:spcAft>
                          <a:spcPts val="0"/>
                        </a:spcAft>
                      </a:pPr>
                      <a:r>
                        <a:rPr lang="en-US" sz="1600" dirty="0">
                          <a:effectLst/>
                          <a:latin typeface="Arial" panose="020B0604020202020204" pitchFamily="34" charset="0"/>
                          <a:cs typeface="Arial" panose="020B0604020202020204" pitchFamily="34" charset="0"/>
                        </a:rPr>
                        <a:t> </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912263039"/>
                  </a:ext>
                </a:extLst>
              </a:tr>
            </a:tbl>
          </a:graphicData>
        </a:graphic>
      </p:graphicFrame>
    </p:spTree>
    <p:extLst>
      <p:ext uri="{BB962C8B-B14F-4D97-AF65-F5344CB8AC3E}">
        <p14:creationId xmlns:p14="http://schemas.microsoft.com/office/powerpoint/2010/main" val="24174371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197</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normAutofit/>
          </a:bodyPr>
          <a:lstStyle/>
          <a:p>
            <a:pPr lvl="0"/>
            <a:r>
              <a:rPr lang="en-US" sz="2400" b="1" i="1" dirty="0" err="1"/>
              <a:t>Loại</a:t>
            </a:r>
            <a:r>
              <a:rPr lang="en-US" sz="2400" b="1" i="1" dirty="0"/>
              <a:t> ra </a:t>
            </a:r>
            <a:r>
              <a:rPr lang="en-US" sz="2400" b="1" i="1" dirty="0" err="1"/>
              <a:t>những</a:t>
            </a:r>
            <a:r>
              <a:rPr lang="en-US" sz="2400" b="1" i="1" dirty="0"/>
              <a:t> </a:t>
            </a:r>
            <a:r>
              <a:rPr lang="en-US" sz="2400" b="1" i="1" dirty="0" err="1"/>
              <a:t>danh</a:t>
            </a:r>
            <a:r>
              <a:rPr lang="en-US" sz="2400" b="1" i="1" dirty="0"/>
              <a:t> </a:t>
            </a:r>
            <a:r>
              <a:rPr lang="en-US" sz="2400" b="1" i="1" dirty="0" err="1"/>
              <a:t>từ</a:t>
            </a:r>
            <a:r>
              <a:rPr lang="en-US" sz="2400" b="1" i="1" dirty="0"/>
              <a:t> </a:t>
            </a:r>
            <a:r>
              <a:rPr lang="en-US" sz="2400" b="1" i="1" dirty="0" err="1"/>
              <a:t>đồng</a:t>
            </a:r>
            <a:r>
              <a:rPr lang="en-US" sz="2400" b="1" i="1" dirty="0"/>
              <a:t> </a:t>
            </a:r>
            <a:r>
              <a:rPr lang="en-US" sz="2400" b="1" i="1" dirty="0" err="1"/>
              <a:t>nghĩa</a:t>
            </a:r>
            <a:r>
              <a:rPr lang="en-US" sz="2400" b="1" i="1" dirty="0"/>
              <a:t> </a:t>
            </a:r>
            <a:r>
              <a:rPr lang="en-US" sz="2400" b="1" i="1" dirty="0" err="1"/>
              <a:t>hoặc</a:t>
            </a:r>
            <a:r>
              <a:rPr lang="en-US" sz="2400" b="1" i="1" dirty="0"/>
              <a:t> </a:t>
            </a:r>
            <a:r>
              <a:rPr lang="en-US" sz="2400" b="1" i="1" dirty="0" err="1"/>
              <a:t>không</a:t>
            </a:r>
            <a:r>
              <a:rPr lang="en-US" sz="2400" b="1" i="1" dirty="0"/>
              <a:t> </a:t>
            </a:r>
            <a:r>
              <a:rPr lang="en-US" sz="2400" b="1" i="1" dirty="0" err="1"/>
              <a:t>liên</a:t>
            </a:r>
            <a:r>
              <a:rPr lang="en-US" sz="2400" b="1" i="1" dirty="0"/>
              <a:t> </a:t>
            </a:r>
            <a:r>
              <a:rPr lang="en-US" sz="2400" b="1" i="1" dirty="0" err="1"/>
              <a:t>quan</a:t>
            </a:r>
            <a:r>
              <a:rPr lang="en-US" sz="2400" b="1" i="1" dirty="0"/>
              <a:t>: </a:t>
            </a:r>
            <a:endParaRPr lang="en-US" sz="2400" dirty="0"/>
          </a:p>
          <a:p>
            <a:pPr marL="365760" lvl="1" indent="0">
              <a:buNone/>
            </a:pPr>
            <a:r>
              <a:rPr lang="en-US" sz="2400" i="1" dirty="0" err="1"/>
              <a:t>Thủ</a:t>
            </a:r>
            <a:r>
              <a:rPr lang="en-US" sz="2400" i="1" dirty="0"/>
              <a:t> </a:t>
            </a:r>
            <a:r>
              <a:rPr lang="en-US" sz="2400" i="1" dirty="0" err="1"/>
              <a:t>thư</a:t>
            </a:r>
            <a:r>
              <a:rPr lang="en-US" sz="2400" i="1" dirty="0"/>
              <a:t>, </a:t>
            </a:r>
            <a:r>
              <a:rPr lang="en-US" sz="2400" i="1" dirty="0" err="1"/>
              <a:t>người</a:t>
            </a:r>
            <a:r>
              <a:rPr lang="en-US" sz="2400" i="1" dirty="0"/>
              <a:t> </a:t>
            </a:r>
            <a:r>
              <a:rPr lang="en-US" sz="2400" i="1" dirty="0" err="1"/>
              <a:t>quản</a:t>
            </a:r>
            <a:r>
              <a:rPr lang="en-US" sz="2400" i="1" dirty="0"/>
              <a:t> </a:t>
            </a:r>
            <a:r>
              <a:rPr lang="en-US" sz="2400" i="1" dirty="0" err="1"/>
              <a:t>lý</a:t>
            </a:r>
            <a:r>
              <a:rPr lang="en-US" sz="2400" i="1" dirty="0"/>
              <a:t> </a:t>
            </a:r>
            <a:r>
              <a:rPr lang="en-US" sz="2400" i="1" dirty="0" err="1"/>
              <a:t>thư</a:t>
            </a:r>
            <a:r>
              <a:rPr lang="en-US" sz="2400" i="1" dirty="0"/>
              <a:t> </a:t>
            </a:r>
            <a:r>
              <a:rPr lang="en-US" sz="2400" i="1" dirty="0" err="1"/>
              <a:t>viện</a:t>
            </a:r>
            <a:r>
              <a:rPr lang="en-US" sz="2400" i="1" dirty="0"/>
              <a:t> </a:t>
            </a:r>
            <a:r>
              <a:rPr lang="en-US" sz="2400" i="1" dirty="0" err="1"/>
              <a:t>và</a:t>
            </a:r>
            <a:r>
              <a:rPr lang="en-US" sz="2400" i="1" dirty="0"/>
              <a:t> </a:t>
            </a:r>
            <a:r>
              <a:rPr lang="en-US" sz="2400" i="1" dirty="0" err="1"/>
              <a:t>nhân</a:t>
            </a:r>
            <a:r>
              <a:rPr lang="en-US" sz="2400" i="1" dirty="0"/>
              <a:t> </a:t>
            </a:r>
            <a:r>
              <a:rPr lang="en-US" sz="2400" i="1" dirty="0" err="1"/>
              <a:t>viên</a:t>
            </a:r>
            <a:r>
              <a:rPr lang="en-US" sz="2400" i="1" dirty="0"/>
              <a:t> </a:t>
            </a:r>
            <a:r>
              <a:rPr lang="en-US" sz="2400" dirty="0" err="1"/>
              <a:t>cùng</a:t>
            </a:r>
            <a:r>
              <a:rPr lang="en-US" sz="2400" dirty="0"/>
              <a:t> </a:t>
            </a:r>
            <a:r>
              <a:rPr lang="en-US" sz="2400" dirty="0" err="1"/>
              <a:t>một</a:t>
            </a:r>
            <a:r>
              <a:rPr lang="en-US" sz="2400" dirty="0"/>
              <a:t> </a:t>
            </a:r>
            <a:r>
              <a:rPr lang="en-US" sz="2400" dirty="0" err="1"/>
              <a:t>nhóm</a:t>
            </a:r>
            <a:r>
              <a:rPr lang="en-US" sz="2400" dirty="0"/>
              <a:t> </a:t>
            </a:r>
            <a:r>
              <a:rPr lang="en-US" sz="2400" dirty="0" err="1"/>
              <a:t>người</a:t>
            </a:r>
            <a:r>
              <a:rPr lang="en-US" sz="2400" dirty="0"/>
              <a:t> </a:t>
            </a:r>
            <a:r>
              <a:rPr lang="en-US" sz="2400" dirty="0" err="1"/>
              <a:t>là</a:t>
            </a:r>
            <a:r>
              <a:rPr lang="en-US" sz="2400" dirty="0"/>
              <a:t> </a:t>
            </a:r>
            <a:r>
              <a:rPr lang="en-US" sz="2400" b="1" i="1" dirty="0" err="1">
                <a:solidFill>
                  <a:srgbClr val="FF0000"/>
                </a:solidFill>
              </a:rPr>
              <a:t>nhân</a:t>
            </a:r>
            <a:r>
              <a:rPr lang="en-US" sz="2400" b="1" i="1" dirty="0">
                <a:solidFill>
                  <a:srgbClr val="FF0000"/>
                </a:solidFill>
              </a:rPr>
              <a:t> </a:t>
            </a:r>
            <a:r>
              <a:rPr lang="en-US" sz="2400" b="1" i="1" dirty="0" err="1">
                <a:solidFill>
                  <a:srgbClr val="FF0000"/>
                </a:solidFill>
              </a:rPr>
              <a:t>viên</a:t>
            </a:r>
            <a:r>
              <a:rPr lang="en-US" sz="2400" dirty="0"/>
              <a:t>. </a:t>
            </a:r>
            <a:r>
              <a:rPr lang="en-US" sz="2400" dirty="0" err="1"/>
              <a:t>Dùng</a:t>
            </a:r>
            <a:r>
              <a:rPr lang="en-US" sz="2400" dirty="0"/>
              <a:t> </a:t>
            </a:r>
            <a:r>
              <a:rPr lang="en-US" sz="2400" dirty="0" err="1"/>
              <a:t>lớp</a:t>
            </a:r>
            <a:r>
              <a:rPr lang="en-US" sz="2400" dirty="0"/>
              <a:t> </a:t>
            </a:r>
            <a:r>
              <a:rPr lang="en-US" sz="2400" dirty="0" err="1"/>
              <a:t>Nhân</a:t>
            </a:r>
            <a:r>
              <a:rPr lang="en-US" sz="2400" dirty="0"/>
              <a:t> </a:t>
            </a:r>
            <a:r>
              <a:rPr lang="en-US" sz="2400" dirty="0" err="1"/>
              <a:t>viên</a:t>
            </a:r>
            <a:r>
              <a:rPr lang="en-US" sz="2400" dirty="0"/>
              <a:t>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này</a:t>
            </a:r>
            <a:r>
              <a:rPr lang="en-US" sz="2400" dirty="0"/>
              <a:t>.</a:t>
            </a:r>
          </a:p>
          <a:p>
            <a:pPr marL="365760" lvl="1" indent="0">
              <a:buNone/>
            </a:pPr>
            <a:r>
              <a:rPr lang="en-US" sz="2400" dirty="0" err="1"/>
              <a:t>Lớp</a:t>
            </a:r>
            <a:r>
              <a:rPr lang="en-US" sz="2400" dirty="0"/>
              <a:t> </a:t>
            </a:r>
            <a:r>
              <a:rPr lang="en-US" sz="2400" dirty="0" err="1"/>
              <a:t>Người</a:t>
            </a:r>
            <a:r>
              <a:rPr lang="en-US" sz="2400" dirty="0"/>
              <a:t> </a:t>
            </a:r>
            <a:r>
              <a:rPr lang="en-US" sz="2400" dirty="0" err="1"/>
              <a:t>dùng</a:t>
            </a:r>
            <a:r>
              <a:rPr lang="en-US" sz="2400" dirty="0"/>
              <a:t> </a:t>
            </a:r>
            <a:r>
              <a:rPr lang="en-US" sz="2400" dirty="0" err="1"/>
              <a:t>sẽ</a:t>
            </a:r>
            <a:r>
              <a:rPr lang="en-US" sz="2400" dirty="0"/>
              <a:t> </a:t>
            </a:r>
            <a:r>
              <a:rPr lang="en-US" sz="2400" dirty="0" err="1"/>
              <a:t>tổng</a:t>
            </a:r>
            <a:r>
              <a:rPr lang="en-US" sz="2400" dirty="0"/>
              <a:t> </a:t>
            </a:r>
            <a:r>
              <a:rPr lang="en-US" sz="2400" dirty="0" err="1"/>
              <a:t>quát</a:t>
            </a:r>
            <a:r>
              <a:rPr lang="en-US" sz="2400" dirty="0"/>
              <a:t> </a:t>
            </a:r>
            <a:r>
              <a:rPr lang="en-US" sz="2400" dirty="0" err="1"/>
              <a:t>hóa</a:t>
            </a:r>
            <a:r>
              <a:rPr lang="en-US" sz="2400" dirty="0"/>
              <a:t> </a:t>
            </a:r>
            <a:r>
              <a:rPr lang="en-US" sz="2400" dirty="0" err="1"/>
              <a:t>các</a:t>
            </a:r>
            <a:r>
              <a:rPr lang="en-US" sz="2400" dirty="0"/>
              <a:t> </a:t>
            </a:r>
            <a:r>
              <a:rPr lang="en-US" sz="2400" dirty="0" err="1"/>
              <a:t>Lớp</a:t>
            </a:r>
            <a:r>
              <a:rPr lang="en-US" sz="2400" dirty="0"/>
              <a:t> </a:t>
            </a:r>
            <a:r>
              <a:rPr lang="en-US" sz="2400" dirty="0" err="1"/>
              <a:t>Nhân</a:t>
            </a:r>
            <a:r>
              <a:rPr lang="en-US" sz="2400" dirty="0"/>
              <a:t> </a:t>
            </a:r>
            <a:r>
              <a:rPr lang="en-US" sz="2400" dirty="0" err="1"/>
              <a:t>Viên</a:t>
            </a:r>
            <a:r>
              <a:rPr lang="en-US" sz="2400" dirty="0"/>
              <a:t>, </a:t>
            </a:r>
            <a:r>
              <a:rPr lang="en-US" sz="2400" dirty="0" err="1"/>
              <a:t>Giảng</a:t>
            </a:r>
            <a:r>
              <a:rPr lang="en-US" sz="2400" dirty="0"/>
              <a:t> </a:t>
            </a:r>
            <a:r>
              <a:rPr lang="en-US" sz="2400" dirty="0" err="1"/>
              <a:t>Viên</a:t>
            </a:r>
            <a:r>
              <a:rPr lang="en-US" sz="2400" dirty="0"/>
              <a:t> </a:t>
            </a:r>
            <a:r>
              <a:rPr lang="en-US" sz="2400" dirty="0" err="1"/>
              <a:t>và</a:t>
            </a:r>
            <a:r>
              <a:rPr lang="en-US" sz="2400" dirty="0"/>
              <a:t> Sinh </a:t>
            </a:r>
            <a:r>
              <a:rPr lang="en-US" sz="2400" dirty="0" err="1"/>
              <a:t>Viên</a:t>
            </a:r>
            <a:r>
              <a:rPr lang="en-US" sz="2400" dirty="0"/>
              <a:t>.</a:t>
            </a:r>
          </a:p>
          <a:p>
            <a:pPr marL="822325" lvl="1" indent="-254000">
              <a:buFont typeface="Wingdings" panose="05000000000000000000" pitchFamily="2" charset="2"/>
              <a:buChar char="§"/>
            </a:pPr>
            <a:r>
              <a:rPr lang="en-US" sz="2400" b="1" i="1" dirty="0" err="1"/>
              <a:t>Các</a:t>
            </a:r>
            <a:r>
              <a:rPr lang="en-US" sz="2400" b="1" i="1" dirty="0"/>
              <a:t> </a:t>
            </a:r>
            <a:r>
              <a:rPr lang="en-US" sz="2400" b="1" i="1" dirty="0" err="1"/>
              <a:t>lớp</a:t>
            </a:r>
            <a:r>
              <a:rPr lang="en-US" sz="2400" b="1" i="1" dirty="0"/>
              <a:t> </a:t>
            </a:r>
            <a:r>
              <a:rPr lang="en-US" sz="2400" b="1" i="1" dirty="0" err="1"/>
              <a:t>được</a:t>
            </a:r>
            <a:r>
              <a:rPr lang="en-US" sz="2400" b="1" i="1" dirty="0"/>
              <a:t> </a:t>
            </a:r>
            <a:r>
              <a:rPr lang="en-US" sz="2400" b="1" i="1" dirty="0" err="1"/>
              <a:t>xác</a:t>
            </a:r>
            <a:r>
              <a:rPr lang="en-US" sz="2400" b="1" i="1" dirty="0"/>
              <a:t> </a:t>
            </a:r>
            <a:r>
              <a:rPr lang="en-US" sz="2400" b="1" i="1" dirty="0" err="1"/>
              <a:t>định</a:t>
            </a:r>
            <a:r>
              <a:rPr lang="en-US" sz="2400" b="1" i="1" dirty="0"/>
              <a:t> </a:t>
            </a:r>
            <a:r>
              <a:rPr lang="en-US" sz="2400" b="1" i="1" dirty="0" err="1"/>
              <a:t>từ</a:t>
            </a:r>
            <a:r>
              <a:rPr lang="en-US" sz="2400" b="1" i="1" dirty="0"/>
              <a:t> </a:t>
            </a:r>
            <a:r>
              <a:rPr lang="en-US" sz="2400" b="1" i="1" dirty="0" err="1"/>
              <a:t>tập</a:t>
            </a:r>
            <a:r>
              <a:rPr lang="en-US" sz="2400" b="1" i="1" dirty="0"/>
              <a:t> </a:t>
            </a:r>
            <a:r>
              <a:rPr lang="en-US" sz="2400" b="1" i="1" dirty="0" err="1"/>
              <a:t>từ</a:t>
            </a:r>
            <a:r>
              <a:rPr lang="en-US" sz="2400" b="1" i="1" dirty="0"/>
              <a:t> </a:t>
            </a:r>
            <a:r>
              <a:rPr lang="en-US" sz="2400" b="1" i="1" dirty="0" err="1"/>
              <a:t>điển</a:t>
            </a:r>
            <a:r>
              <a:rPr lang="en-US" sz="2400" b="1" i="1" dirty="0"/>
              <a:t> </a:t>
            </a:r>
            <a:r>
              <a:rPr lang="en-US" sz="2400" b="1" i="1" dirty="0" err="1"/>
              <a:t>dữ</a:t>
            </a:r>
            <a:r>
              <a:rPr lang="en-US" sz="2400" b="1" i="1" dirty="0"/>
              <a:t> </a:t>
            </a:r>
            <a:r>
              <a:rPr lang="en-US" sz="2400" b="1" i="1" dirty="0" err="1"/>
              <a:t>liệu</a:t>
            </a:r>
            <a:endParaRPr lang="en-US" sz="2000"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7" name="Table 6">
            <a:extLst>
              <a:ext uri="{FF2B5EF4-FFF2-40B4-BE49-F238E27FC236}">
                <a16:creationId xmlns:a16="http://schemas.microsoft.com/office/drawing/2014/main" id="{4BEC7735-4DE3-4953-888C-A6BDB6E32835}"/>
              </a:ext>
            </a:extLst>
          </p:cNvPr>
          <p:cNvGraphicFramePr>
            <a:graphicFrameLocks noGrp="1"/>
          </p:cNvGraphicFramePr>
          <p:nvPr>
            <p:extLst>
              <p:ext uri="{D42A27DB-BD31-4B8C-83A1-F6EECF244321}">
                <p14:modId xmlns:p14="http://schemas.microsoft.com/office/powerpoint/2010/main" val="806531060"/>
              </p:ext>
            </p:extLst>
          </p:nvPr>
        </p:nvGraphicFramePr>
        <p:xfrm>
          <a:off x="1205345" y="4308763"/>
          <a:ext cx="9919855" cy="2047587"/>
        </p:xfrm>
        <a:graphic>
          <a:graphicData uri="http://schemas.openxmlformats.org/drawingml/2006/table">
            <a:tbl>
              <a:tblPr firstRow="1" firstCol="1" bandRow="1">
                <a:tableStyleId>{5940675A-B579-460E-94D1-54222C63F5DA}</a:tableStyleId>
              </a:tblPr>
              <a:tblGrid>
                <a:gridCol w="2128647">
                  <a:extLst>
                    <a:ext uri="{9D8B030D-6E8A-4147-A177-3AD203B41FA5}">
                      <a16:colId xmlns:a16="http://schemas.microsoft.com/office/drawing/2014/main" val="3675505925"/>
                    </a:ext>
                  </a:extLst>
                </a:gridCol>
                <a:gridCol w="5870088">
                  <a:extLst>
                    <a:ext uri="{9D8B030D-6E8A-4147-A177-3AD203B41FA5}">
                      <a16:colId xmlns:a16="http://schemas.microsoft.com/office/drawing/2014/main" val="3399607408"/>
                    </a:ext>
                  </a:extLst>
                </a:gridCol>
                <a:gridCol w="1921120">
                  <a:extLst>
                    <a:ext uri="{9D8B030D-6E8A-4147-A177-3AD203B41FA5}">
                      <a16:colId xmlns:a16="http://schemas.microsoft.com/office/drawing/2014/main" val="363512501"/>
                    </a:ext>
                  </a:extLst>
                </a:gridCol>
              </a:tblGrid>
              <a:tr h="342497">
                <a:tc>
                  <a:txBody>
                    <a:bodyPr/>
                    <a:lstStyle/>
                    <a:p>
                      <a:pPr marL="0" marR="0" algn="ctr">
                        <a:lnSpc>
                          <a:spcPct val="115000"/>
                        </a:lnSpc>
                        <a:spcBef>
                          <a:spcPts val="0"/>
                        </a:spcBef>
                        <a:spcAft>
                          <a:spcPts val="0"/>
                        </a:spcAft>
                      </a:pPr>
                      <a:r>
                        <a:rPr lang="en-US" sz="1800" b="1" dirty="0" err="1">
                          <a:effectLst/>
                          <a:latin typeface="Arial" panose="020B0604020202020204" pitchFamily="34" charset="0"/>
                          <a:cs typeface="Arial" panose="020B0604020202020204" pitchFamily="34" charset="0"/>
                        </a:rPr>
                        <a:t>Lớp</a:t>
                      </a:r>
                      <a:r>
                        <a:rPr lang="en-US" sz="1800" b="1" dirty="0">
                          <a:effectLst/>
                          <a:latin typeface="Arial" panose="020B0604020202020204" pitchFamily="34" charset="0"/>
                          <a:cs typeface="Arial" panose="020B0604020202020204" pitchFamily="34" charset="0"/>
                        </a:rPr>
                        <a:t> </a:t>
                      </a:r>
                      <a:endParaRPr lang="en-US" sz="1800" b="1"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800" b="1" dirty="0" err="1">
                          <a:effectLst/>
                          <a:latin typeface="Arial" panose="020B0604020202020204" pitchFamily="34" charset="0"/>
                          <a:cs typeface="Arial" panose="020B0604020202020204" pitchFamily="34" charset="0"/>
                        </a:rPr>
                        <a:t>Thuộc</a:t>
                      </a:r>
                      <a:r>
                        <a:rPr lang="en-US" sz="1800" b="1" dirty="0">
                          <a:effectLst/>
                          <a:latin typeface="Arial" panose="020B0604020202020204" pitchFamily="34" charset="0"/>
                          <a:cs typeface="Arial" panose="020B0604020202020204" pitchFamily="34" charset="0"/>
                        </a:rPr>
                        <a:t> </a:t>
                      </a:r>
                      <a:r>
                        <a:rPr lang="en-US" sz="1800" b="1" dirty="0" err="1">
                          <a:effectLst/>
                          <a:latin typeface="Arial" panose="020B0604020202020204" pitchFamily="34" charset="0"/>
                          <a:cs typeface="Arial" panose="020B0604020202020204" pitchFamily="34" charset="0"/>
                        </a:rPr>
                        <a:t>tính</a:t>
                      </a:r>
                      <a:endParaRPr lang="en-US" sz="1800" b="1"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ctr">
                        <a:lnSpc>
                          <a:spcPct val="115000"/>
                        </a:lnSpc>
                        <a:spcBef>
                          <a:spcPts val="0"/>
                        </a:spcBef>
                        <a:spcAft>
                          <a:spcPts val="0"/>
                        </a:spcAft>
                      </a:pPr>
                      <a:r>
                        <a:rPr lang="en-US" sz="1800" b="1" dirty="0" err="1">
                          <a:effectLst/>
                          <a:latin typeface="Arial" panose="020B0604020202020204" pitchFamily="34" charset="0"/>
                          <a:cs typeface="Arial" panose="020B0604020202020204" pitchFamily="34" charset="0"/>
                        </a:rPr>
                        <a:t>Loại</a:t>
                      </a:r>
                      <a:endParaRPr lang="en-US" sz="1800" b="1"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57549042"/>
                  </a:ext>
                </a:extLst>
              </a:tr>
              <a:tr h="332557">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Người dùng</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Super class</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706631118"/>
                  </a:ext>
                </a:extLst>
              </a:tr>
              <a:tr h="342497">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Nhân viên</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dirty="0" err="1">
                          <a:effectLst/>
                          <a:latin typeface="Arial" panose="020B0604020202020204" pitchFamily="34" charset="0"/>
                          <a:cs typeface="Arial" panose="020B0604020202020204" pitchFamily="34" charset="0"/>
                        </a:rPr>
                        <a:t>Mã</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nhân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viên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họ</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ngày</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sinh</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Subclass</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616957249"/>
                  </a:ext>
                </a:extLst>
              </a:tr>
              <a:tr h="332557">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Giảng viên</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Mã giảng viên, họ tên, chức vụ</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Subclass</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475315469"/>
                  </a:ext>
                </a:extLst>
              </a:tr>
              <a:tr h="332557">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Tài khoản</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Mã TK</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a:effectLst/>
                          <a:latin typeface="Arial" panose="020B0604020202020204" pitchFamily="34" charset="0"/>
                          <a:cs typeface="Arial" panose="020B0604020202020204" pitchFamily="34" charset="0"/>
                        </a:rPr>
                        <a:t> </a:t>
                      </a:r>
                      <a:endParaRPr lang="en-US" sz="18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231735930"/>
                  </a:ext>
                </a:extLst>
              </a:tr>
              <a:tr h="364922">
                <a:tc>
                  <a:txBody>
                    <a:bodyPr/>
                    <a:lstStyle/>
                    <a:p>
                      <a:pPr marL="0" marR="0" algn="just">
                        <a:lnSpc>
                          <a:spcPct val="115000"/>
                        </a:lnSpc>
                        <a:spcBef>
                          <a:spcPts val="0"/>
                        </a:spcBef>
                        <a:spcAft>
                          <a:spcPts val="0"/>
                        </a:spcAft>
                      </a:pPr>
                      <a:r>
                        <a:rPr lang="en-US" sz="1800" dirty="0" err="1">
                          <a:effectLst/>
                          <a:latin typeface="Arial" panose="020B0604020202020204" pitchFamily="34" charset="0"/>
                          <a:cs typeface="Arial" panose="020B0604020202020204" pitchFamily="34" charset="0"/>
                        </a:rPr>
                        <a:t>Sách</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dirty="0" err="1">
                          <a:effectLst/>
                          <a:latin typeface="Arial" panose="020B0604020202020204" pitchFamily="34" charset="0"/>
                          <a:cs typeface="Arial" panose="020B0604020202020204" pitchFamily="34" charset="0"/>
                        </a:rPr>
                        <a:t>Tên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sách</a:t>
                      </a:r>
                      <a:r>
                        <a:rPr lang="en-US" sz="1800" dirty="0">
                          <a:effectLst/>
                          <a:latin typeface="Arial" panose="020B0604020202020204" pitchFamily="34" charset="0"/>
                          <a:cs typeface="Arial" panose="020B0604020202020204" pitchFamily="34" charset="0"/>
                        </a:rPr>
                        <a:t>, ISBN, </a:t>
                      </a:r>
                      <a:r>
                        <a:rPr lang="en-US" sz="1800" dirty="0" err="1">
                          <a:effectLst/>
                          <a:latin typeface="Arial" panose="020B0604020202020204" pitchFamily="34" charset="0"/>
                          <a:cs typeface="Arial" panose="020B0604020202020204" pitchFamily="34" charset="0"/>
                        </a:rPr>
                        <a:t>năm</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xuất</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bản</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tác</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giả</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chủ</a:t>
                      </a:r>
                      <a:r>
                        <a:rPr lang="en-US" sz="1800" dirty="0">
                          <a:effectLst/>
                          <a:latin typeface="Arial" panose="020B0604020202020204" pitchFamily="34" charset="0"/>
                          <a:cs typeface="Arial" panose="020B0604020202020204" pitchFamily="34" charset="0"/>
                        </a:rPr>
                        <a:t> </a:t>
                      </a:r>
                      <a:r>
                        <a:rPr lang="en-US" sz="1800" dirty="0" err="1">
                          <a:effectLst/>
                          <a:latin typeface="Arial" panose="020B0604020202020204" pitchFamily="34" charset="0"/>
                          <a:cs typeface="Arial" panose="020B0604020202020204" pitchFamily="34" charset="0"/>
                        </a:rPr>
                        <a:t>đề</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just">
                        <a:lnSpc>
                          <a:spcPct val="115000"/>
                        </a:lnSpc>
                        <a:spcBef>
                          <a:spcPts val="0"/>
                        </a:spcBef>
                        <a:spcAft>
                          <a:spcPts val="0"/>
                        </a:spcAft>
                      </a:pPr>
                      <a:r>
                        <a:rPr lang="en-US" sz="1800" dirty="0">
                          <a:effectLst/>
                          <a:latin typeface="Arial" panose="020B0604020202020204" pitchFamily="34" charset="0"/>
                          <a:cs typeface="Arial" panose="020B0604020202020204" pitchFamily="34" charset="0"/>
                        </a:rPr>
                        <a:t> </a:t>
                      </a:r>
                      <a:endParaRPr lang="en-US" sz="18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1950310944"/>
                  </a:ext>
                </a:extLst>
              </a:tr>
            </a:tbl>
          </a:graphicData>
        </a:graphic>
      </p:graphicFrame>
    </p:spTree>
    <p:extLst>
      <p:ext uri="{BB962C8B-B14F-4D97-AF65-F5344CB8AC3E}">
        <p14:creationId xmlns:p14="http://schemas.microsoft.com/office/powerpoint/2010/main" val="27553395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198</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pPr lvl="1"/>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 </a:t>
            </a:r>
            <a:r>
              <a:rPr lang="en-US" sz="2400" dirty="0" err="1"/>
              <a:t>đều</a:t>
            </a:r>
            <a:r>
              <a:rPr lang="en-US" sz="2400" dirty="0"/>
              <a:t> </a:t>
            </a:r>
            <a:r>
              <a:rPr lang="en-US" sz="2400" dirty="0" err="1"/>
              <a:t>liên</a:t>
            </a:r>
            <a:r>
              <a:rPr lang="en-US" sz="2400" dirty="0"/>
              <a:t> </a:t>
            </a:r>
            <a:r>
              <a:rPr lang="en-US" sz="2400" dirty="0" err="1"/>
              <a:t>kết</a:t>
            </a:r>
            <a:r>
              <a:rPr lang="en-US" sz="2400" dirty="0"/>
              <a:t> </a:t>
            </a:r>
            <a:r>
              <a:rPr lang="en-US" sz="2400" dirty="0" err="1"/>
              <a:t>nhau</a:t>
            </a:r>
            <a:r>
              <a:rPr lang="en-US" sz="2400" dirty="0"/>
              <a:t> </a:t>
            </a:r>
            <a:r>
              <a:rPr lang="en-US" sz="2400" dirty="0" err="1"/>
              <a:t>theo</a:t>
            </a:r>
            <a:r>
              <a:rPr lang="en-US" sz="2400" dirty="0"/>
              <a:t> </a:t>
            </a:r>
            <a:r>
              <a:rPr lang="en-US" sz="2400" dirty="0" err="1"/>
              <a:t>một</a:t>
            </a:r>
            <a:r>
              <a:rPr lang="en-US" sz="2400" dirty="0"/>
              <a:t> </a:t>
            </a:r>
            <a:r>
              <a:rPr lang="en-US" sz="2400" dirty="0" err="1"/>
              <a:t>cách</a:t>
            </a:r>
            <a:r>
              <a:rPr lang="en-US" sz="2400" dirty="0"/>
              <a:t> </a:t>
            </a:r>
            <a:r>
              <a:rPr lang="en-US" sz="2400" dirty="0" err="1"/>
              <a:t>trực</a:t>
            </a:r>
            <a:r>
              <a:rPr lang="en-US" sz="2400" dirty="0"/>
              <a:t> </a:t>
            </a:r>
            <a:r>
              <a:rPr lang="en-US" sz="2400" dirty="0" err="1"/>
              <a:t>tiếp</a:t>
            </a:r>
            <a:r>
              <a:rPr lang="en-US" sz="2400" dirty="0"/>
              <a:t> </a:t>
            </a:r>
            <a:r>
              <a:rPr lang="en-US" sz="2400" dirty="0" err="1"/>
              <a:t>hoặc</a:t>
            </a:r>
            <a:r>
              <a:rPr lang="en-US" sz="2400" dirty="0"/>
              <a:t> </a:t>
            </a:r>
            <a:r>
              <a:rPr lang="en-US" sz="2400" dirty="0" err="1"/>
              <a:t>gián</a:t>
            </a:r>
            <a:r>
              <a:rPr lang="en-US" sz="2400" dirty="0"/>
              <a:t> </a:t>
            </a:r>
            <a:r>
              <a:rPr lang="en-US" sz="2400" dirty="0" err="1"/>
              <a:t>tiếp</a:t>
            </a:r>
            <a:r>
              <a:rPr lang="en-US" sz="2400" dirty="0"/>
              <a:t>, </a:t>
            </a:r>
            <a:r>
              <a:rPr lang="en-US" sz="2400" dirty="0" err="1"/>
              <a:t>mạnh</a:t>
            </a:r>
            <a:r>
              <a:rPr lang="en-US" sz="2400" dirty="0"/>
              <a:t> </a:t>
            </a:r>
            <a:r>
              <a:rPr lang="en-US" sz="2400" dirty="0" err="1"/>
              <a:t>hoặc</a:t>
            </a:r>
            <a:r>
              <a:rPr lang="en-US" sz="2400" dirty="0"/>
              <a:t> </a:t>
            </a:r>
            <a:r>
              <a:rPr lang="en-US" sz="2400" dirty="0" err="1"/>
              <a:t>yếu</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thể</a:t>
            </a:r>
            <a:r>
              <a:rPr lang="en-US" sz="2400" dirty="0"/>
              <a:t> </a:t>
            </a:r>
            <a:r>
              <a:rPr lang="en-US" sz="2400" dirty="0" err="1"/>
              <a:t>hiện</a:t>
            </a:r>
            <a:r>
              <a:rPr lang="en-US" sz="2400" dirty="0"/>
              <a:t> </a:t>
            </a:r>
            <a:r>
              <a:rPr lang="en-US" sz="2400" dirty="0" err="1"/>
              <a:t>các</a:t>
            </a:r>
            <a:r>
              <a:rPr lang="en-US" sz="2400" dirty="0"/>
              <a:t> </a:t>
            </a:r>
            <a:r>
              <a:rPr lang="en-US" sz="2400" dirty="0" err="1"/>
              <a:t>thông</a:t>
            </a:r>
            <a:r>
              <a:rPr lang="en-US" sz="2400" dirty="0"/>
              <a:t> tin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hành</a:t>
            </a:r>
            <a:r>
              <a:rPr lang="en-US" sz="2400" dirty="0"/>
              <a:t> vi </a:t>
            </a:r>
            <a:r>
              <a:rPr lang="en-US" sz="2400" dirty="0" err="1"/>
              <a:t>phụ</a:t>
            </a:r>
            <a:r>
              <a:rPr lang="en-US" sz="2400" dirty="0"/>
              <a:t> </a:t>
            </a:r>
            <a:r>
              <a:rPr lang="en-US" sz="2400" dirty="0" err="1"/>
              <a:t>thuộc</a:t>
            </a:r>
            <a:r>
              <a:rPr lang="en-US" sz="2400" dirty="0"/>
              <a:t>. </a:t>
            </a:r>
          </a:p>
          <a:p>
            <a:r>
              <a:rPr lang="en-US" dirty="0"/>
              <a:t>Quan </a:t>
            </a:r>
            <a:r>
              <a:rPr lang="en-US" dirty="0" err="1"/>
              <a:t>hệ</a:t>
            </a:r>
            <a:r>
              <a:rPr lang="en-US" dirty="0"/>
              <a:t> </a:t>
            </a:r>
            <a:r>
              <a:rPr lang="en-US" dirty="0" err="1"/>
              <a:t>giữa</a:t>
            </a:r>
            <a:r>
              <a:rPr lang="en-US" dirty="0"/>
              <a:t> </a:t>
            </a:r>
            <a:r>
              <a:rPr lang="en-US" dirty="0" err="1"/>
              <a:t>các</a:t>
            </a:r>
            <a:r>
              <a:rPr lang="en-US" dirty="0"/>
              <a:t> </a:t>
            </a:r>
            <a:r>
              <a:rPr lang="en-US" dirty="0" err="1"/>
              <a:t>lớp</a:t>
            </a:r>
            <a:r>
              <a:rPr lang="en-US" dirty="0"/>
              <a:t> </a:t>
            </a:r>
            <a:r>
              <a:rPr lang="en-US" dirty="0" err="1"/>
              <a:t>thường</a:t>
            </a:r>
            <a:r>
              <a:rPr lang="en-US" dirty="0"/>
              <a:t> </a:t>
            </a:r>
            <a:r>
              <a:rPr lang="en-US" dirty="0" err="1"/>
              <a:t>gồm</a:t>
            </a:r>
            <a:r>
              <a:rPr lang="en-US" dirty="0"/>
              <a:t> 4 </a:t>
            </a:r>
            <a:r>
              <a:rPr lang="en-US" dirty="0" err="1"/>
              <a:t>loại</a:t>
            </a:r>
            <a:endParaRPr lang="en-US" dirty="0"/>
          </a:p>
          <a:p>
            <a:pPr lvl="1"/>
            <a:r>
              <a:rPr lang="en-US" sz="2400" dirty="0"/>
              <a:t>Association</a:t>
            </a:r>
          </a:p>
          <a:p>
            <a:pPr lvl="1"/>
            <a:r>
              <a:rPr lang="en-US" sz="2400" dirty="0"/>
              <a:t>Aggregation</a:t>
            </a:r>
          </a:p>
          <a:p>
            <a:pPr lvl="1"/>
            <a:r>
              <a:rPr lang="en-US" sz="2400" dirty="0"/>
              <a:t>Composition</a:t>
            </a:r>
          </a:p>
          <a:p>
            <a:pPr lvl="1"/>
            <a:r>
              <a:rPr lang="en-US" sz="2400" dirty="0"/>
              <a:t>Reflexive</a:t>
            </a:r>
          </a:p>
          <a:p>
            <a:pPr lvl="1"/>
            <a:endParaRPr lang="en-US" b="1"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spTree>
    <p:extLst>
      <p:ext uri="{BB962C8B-B14F-4D97-AF65-F5344CB8AC3E}">
        <p14:creationId xmlns:p14="http://schemas.microsoft.com/office/powerpoint/2010/main" val="33415309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199</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pPr lvl="0"/>
            <a:r>
              <a:rPr lang="en-US" b="1" dirty="0"/>
              <a:t>Association</a:t>
            </a:r>
          </a:p>
          <a:p>
            <a:pPr lvl="1"/>
            <a:r>
              <a:rPr lang="en-US" sz="2400" dirty="0" err="1"/>
              <a:t>Một</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liên</a:t>
            </a:r>
            <a:r>
              <a:rPr lang="en-US" sz="2400" dirty="0"/>
              <a:t> </a:t>
            </a:r>
            <a:r>
              <a:rPr lang="en-US" sz="2400" dirty="0" err="1"/>
              <a:t>kết</a:t>
            </a:r>
            <a:r>
              <a:rPr lang="en-US" sz="2400" dirty="0"/>
              <a:t> </a:t>
            </a:r>
            <a:r>
              <a:rPr lang="en-US" sz="2400" dirty="0" err="1"/>
              <a:t>được</a:t>
            </a:r>
            <a:r>
              <a:rPr lang="en-US" sz="2400" dirty="0"/>
              <a:t> </a:t>
            </a:r>
            <a:r>
              <a:rPr lang="en-US" sz="2400" dirty="0" err="1"/>
              <a:t>thiết</a:t>
            </a:r>
            <a:r>
              <a:rPr lang="en-US" sz="2400" dirty="0"/>
              <a:t> </a:t>
            </a:r>
            <a:r>
              <a:rPr lang="en-US" sz="2400" dirty="0" err="1"/>
              <a:t>lập</a:t>
            </a:r>
            <a:r>
              <a:rPr lang="en-US" sz="2400" dirty="0"/>
              <a:t>, </a:t>
            </a:r>
            <a:r>
              <a:rPr lang="en-US" sz="2400" dirty="0" err="1"/>
              <a:t>khi</a:t>
            </a:r>
            <a:r>
              <a:rPr lang="en-US" sz="2400" dirty="0"/>
              <a:t> </a:t>
            </a:r>
            <a:r>
              <a:rPr lang="en-US" sz="2400" dirty="0" err="1"/>
              <a:t>hai</a:t>
            </a:r>
            <a:r>
              <a:rPr lang="en-US" sz="2400" dirty="0"/>
              <a:t> </a:t>
            </a:r>
            <a:r>
              <a:rPr lang="en-US" sz="2400" dirty="0" err="1"/>
              <a:t>lớp</a:t>
            </a:r>
            <a:r>
              <a:rPr lang="en-US" sz="2400" dirty="0"/>
              <a:t> </a:t>
            </a:r>
            <a:r>
              <a:rPr lang="en-US" sz="2400" dirty="0" err="1"/>
              <a:t>được</a:t>
            </a:r>
            <a:r>
              <a:rPr lang="en-US" sz="2400" dirty="0"/>
              <a:t> </a:t>
            </a:r>
            <a:r>
              <a:rPr lang="en-US" sz="2400" dirty="0" err="1"/>
              <a:t>kết</a:t>
            </a:r>
            <a:r>
              <a:rPr lang="en-US" sz="2400" dirty="0"/>
              <a:t> </a:t>
            </a:r>
            <a:r>
              <a:rPr lang="en-US" sz="2400" dirty="0" err="1"/>
              <a:t>nối</a:t>
            </a:r>
            <a:r>
              <a:rPr lang="en-US" sz="2400" dirty="0"/>
              <a:t> </a:t>
            </a:r>
            <a:r>
              <a:rPr lang="en-US" sz="2400" dirty="0" err="1"/>
              <a:t>với</a:t>
            </a:r>
            <a:r>
              <a:rPr lang="en-US" sz="2400" dirty="0"/>
              <a:t> </a:t>
            </a:r>
            <a:r>
              <a:rPr lang="en-US" sz="2400" dirty="0" err="1"/>
              <a:t>nhau</a:t>
            </a:r>
            <a:r>
              <a:rPr lang="en-US" sz="2400" dirty="0"/>
              <a:t> </a:t>
            </a:r>
            <a:r>
              <a:rPr lang="en-US" sz="2400" dirty="0" err="1"/>
              <a:t>theo</a:t>
            </a:r>
            <a:r>
              <a:rPr lang="en-US" sz="2400" dirty="0"/>
              <a:t> </a:t>
            </a:r>
            <a:r>
              <a:rPr lang="en-US" sz="2400" dirty="0" err="1"/>
              <a:t>bất</a:t>
            </a:r>
            <a:r>
              <a:rPr lang="en-US" sz="2400" dirty="0"/>
              <a:t> </a:t>
            </a:r>
            <a:r>
              <a:rPr lang="en-US" sz="2400" dirty="0" err="1"/>
              <a:t>kỳ</a:t>
            </a:r>
            <a:r>
              <a:rPr lang="en-US" sz="2400" dirty="0"/>
              <a:t> </a:t>
            </a:r>
            <a:r>
              <a:rPr lang="en-US" sz="2400" dirty="0" err="1"/>
              <a:t>cách</a:t>
            </a:r>
            <a:r>
              <a:rPr lang="en-US" sz="2400" dirty="0"/>
              <a:t> </a:t>
            </a:r>
            <a:r>
              <a:rPr lang="en-US" sz="2400" dirty="0" err="1"/>
              <a:t>nào</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không</a:t>
            </a:r>
            <a:r>
              <a:rPr lang="en-US" sz="2400" dirty="0"/>
              <a:t> </a:t>
            </a:r>
            <a:r>
              <a:rPr lang="en-US" sz="2400" dirty="0" err="1"/>
              <a:t>phụ</a:t>
            </a:r>
            <a:r>
              <a:rPr lang="en-US" sz="2400" dirty="0"/>
              <a:t> </a:t>
            </a:r>
            <a:r>
              <a:rPr lang="en-US" sz="2400" dirty="0" err="1"/>
              <a:t>thuộc</a:t>
            </a:r>
            <a:r>
              <a:rPr lang="en-US" sz="2400" dirty="0"/>
              <a:t> </a:t>
            </a:r>
            <a:r>
              <a:rPr lang="en-US" sz="2400" dirty="0" err="1"/>
              <a:t>lẫn</a:t>
            </a:r>
            <a:r>
              <a:rPr lang="en-US" sz="2400" dirty="0"/>
              <a:t> </a:t>
            </a:r>
            <a:r>
              <a:rPr lang="en-US" sz="2400" dirty="0" err="1"/>
              <a:t>nhau</a:t>
            </a:r>
            <a:endParaRPr lang="en-US" sz="2400" dirty="0"/>
          </a:p>
          <a:p>
            <a:pPr marL="393192" lvl="1" indent="0">
              <a:buNone/>
            </a:pPr>
            <a:r>
              <a:rPr lang="en-US" sz="2400" b="1" dirty="0" err="1"/>
              <a:t>Ví</a:t>
            </a:r>
            <a:r>
              <a:rPr lang="en-US" sz="2400" b="1" dirty="0"/>
              <a:t> </a:t>
            </a:r>
            <a:r>
              <a:rPr lang="en-US" sz="2400" b="1" dirty="0" err="1"/>
              <a:t>dụ</a:t>
            </a:r>
            <a:r>
              <a:rPr lang="en-US" sz="2400" b="1" dirty="0"/>
              <a:t>: </a:t>
            </a:r>
            <a:r>
              <a:rPr lang="en-US" sz="2400" dirty="0" err="1"/>
              <a:t>Lớp</a:t>
            </a:r>
            <a:r>
              <a:rPr lang="en-US" sz="2400" dirty="0"/>
              <a:t> </a:t>
            </a:r>
            <a:r>
              <a:rPr lang="en-US" sz="2400" dirty="0" err="1"/>
              <a:t>Sách</a:t>
            </a:r>
            <a:r>
              <a:rPr lang="en-US" sz="2400" dirty="0"/>
              <a:t> </a:t>
            </a:r>
            <a:r>
              <a:rPr lang="en-US" sz="2400" dirty="0" err="1"/>
              <a:t>quan</a:t>
            </a:r>
            <a:r>
              <a:rPr lang="en-US" sz="2400" dirty="0"/>
              <a:t> </a:t>
            </a:r>
            <a:r>
              <a:rPr lang="en-US" sz="2400" dirty="0" err="1"/>
              <a:t>hệ</a:t>
            </a:r>
            <a:r>
              <a:rPr lang="en-US" sz="2400" dirty="0"/>
              <a:t> </a:t>
            </a:r>
            <a:r>
              <a:rPr lang="en-US" sz="2400" dirty="0" err="1"/>
              <a:t>với</a:t>
            </a:r>
            <a:r>
              <a:rPr lang="en-US" sz="2400" dirty="0"/>
              <a:t> </a:t>
            </a:r>
            <a:r>
              <a:rPr lang="en-US" sz="2400" dirty="0" err="1"/>
              <a:t>lớp</a:t>
            </a:r>
            <a:r>
              <a:rPr lang="en-US" sz="2400" dirty="0"/>
              <a:t> </a:t>
            </a:r>
            <a:r>
              <a:rPr lang="en-US" sz="2400" dirty="0" err="1"/>
              <a:t>độc</a:t>
            </a:r>
            <a:r>
              <a:rPr lang="en-US" sz="2400" dirty="0"/>
              <a:t> </a:t>
            </a:r>
            <a:r>
              <a:rPr lang="en-US" sz="2400" dirty="0" err="1"/>
              <a:t>giả</a:t>
            </a:r>
            <a:r>
              <a:rPr lang="en-US" sz="2400" dirty="0"/>
              <a:t>, </a:t>
            </a:r>
            <a:r>
              <a:rPr lang="en-US" sz="2400" dirty="0" err="1"/>
              <a:t>thể</a:t>
            </a:r>
            <a:r>
              <a:rPr lang="en-US" sz="2400" dirty="0"/>
              <a:t> </a:t>
            </a:r>
            <a:r>
              <a:rPr lang="en-US" sz="2400" dirty="0" err="1"/>
              <a:t>hiện</a:t>
            </a:r>
            <a:r>
              <a:rPr lang="en-US" sz="2400" dirty="0"/>
              <a:t> </a:t>
            </a:r>
            <a:r>
              <a:rPr lang="en-US" sz="2400" dirty="0" err="1"/>
              <a:t>hành</a:t>
            </a:r>
            <a:r>
              <a:rPr lang="en-US" sz="2400" dirty="0"/>
              <a:t> vi </a:t>
            </a:r>
            <a:r>
              <a:rPr lang="en-US" sz="2400" i="1" dirty="0" err="1"/>
              <a:t>Độc</a:t>
            </a:r>
            <a:r>
              <a:rPr lang="en-US" sz="2400" i="1" dirty="0"/>
              <a:t> </a:t>
            </a:r>
            <a:r>
              <a:rPr lang="en-US" sz="2400" i="1" dirty="0" err="1"/>
              <a:t>giả</a:t>
            </a:r>
            <a:r>
              <a:rPr lang="en-US" sz="2400" i="1" dirty="0"/>
              <a:t> </a:t>
            </a:r>
            <a:r>
              <a:rPr lang="en-US" sz="2400" dirty="0" err="1"/>
              <a:t>đọc</a:t>
            </a:r>
            <a:r>
              <a:rPr lang="en-US" sz="2400" dirty="0"/>
              <a:t> </a:t>
            </a:r>
            <a:r>
              <a:rPr lang="en-US" sz="2400" i="1" dirty="0" err="1"/>
              <a:t>Sách</a:t>
            </a:r>
            <a:endParaRPr lang="en-US" sz="2400" b="1" i="1"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pic>
        <p:nvPicPr>
          <p:cNvPr id="7" name="Picture 6">
            <a:extLst>
              <a:ext uri="{FF2B5EF4-FFF2-40B4-BE49-F238E27FC236}">
                <a16:creationId xmlns:a16="http://schemas.microsoft.com/office/drawing/2014/main" id="{9620B4FC-9025-4FC6-8CE7-BE7D224CF4AB}"/>
              </a:ext>
            </a:extLst>
          </p:cNvPr>
          <p:cNvPicPr/>
          <p:nvPr/>
        </p:nvPicPr>
        <p:blipFill rotWithShape="1">
          <a:blip r:embed="rId2">
            <a:extLst>
              <a:ext uri="{28A0092B-C50C-407E-A947-70E740481C1C}">
                <a14:useLocalDpi xmlns:a14="http://schemas.microsoft.com/office/drawing/2010/main" val="0"/>
              </a:ext>
            </a:extLst>
          </a:blip>
          <a:srcRect l="1386" t="10601" r="1487" b="7215"/>
          <a:stretch/>
        </p:blipFill>
        <p:spPr bwMode="auto">
          <a:xfrm>
            <a:off x="928802" y="4560977"/>
            <a:ext cx="4460067" cy="1298035"/>
          </a:xfrm>
          <a:prstGeom prst="rect">
            <a:avLst/>
          </a:prstGeom>
          <a:ln>
            <a:noFill/>
          </a:ln>
          <a:extLst>
            <a:ext uri="{53640926-AAD7-44D8-BBD7-CCE9431645EC}">
              <a14:shadowObscured xmlns:a14="http://schemas.microsoft.com/office/drawing/2010/main"/>
            </a:ext>
          </a:extLst>
        </p:spPr>
      </p:pic>
      <p:graphicFrame>
        <p:nvGraphicFramePr>
          <p:cNvPr id="8" name="Table 7">
            <a:extLst>
              <a:ext uri="{FF2B5EF4-FFF2-40B4-BE49-F238E27FC236}">
                <a16:creationId xmlns:a16="http://schemas.microsoft.com/office/drawing/2014/main" id="{CFC8BD4F-7151-43D6-AB8A-C372040ECE16}"/>
              </a:ext>
            </a:extLst>
          </p:cNvPr>
          <p:cNvGraphicFramePr>
            <a:graphicFrameLocks noGrp="1"/>
          </p:cNvGraphicFramePr>
          <p:nvPr>
            <p:extLst>
              <p:ext uri="{D42A27DB-BD31-4B8C-83A1-F6EECF244321}">
                <p14:modId xmlns:p14="http://schemas.microsoft.com/office/powerpoint/2010/main" val="2456721429"/>
              </p:ext>
            </p:extLst>
          </p:nvPr>
        </p:nvGraphicFramePr>
        <p:xfrm>
          <a:off x="5505653" y="4022109"/>
          <a:ext cx="5757545" cy="2520760"/>
        </p:xfrm>
        <a:graphic>
          <a:graphicData uri="http://schemas.openxmlformats.org/drawingml/2006/table">
            <a:tbl>
              <a:tblPr firstRow="1" firstCol="1" bandRow="1">
                <a:tableStyleId>{5940675A-B579-460E-94D1-54222C63F5DA}</a:tableStyleId>
              </a:tblPr>
              <a:tblGrid>
                <a:gridCol w="2123974">
                  <a:extLst>
                    <a:ext uri="{9D8B030D-6E8A-4147-A177-3AD203B41FA5}">
                      <a16:colId xmlns:a16="http://schemas.microsoft.com/office/drawing/2014/main" val="3478959039"/>
                    </a:ext>
                  </a:extLst>
                </a:gridCol>
                <a:gridCol w="3633571">
                  <a:extLst>
                    <a:ext uri="{9D8B030D-6E8A-4147-A177-3AD203B41FA5}">
                      <a16:colId xmlns:a16="http://schemas.microsoft.com/office/drawing/2014/main" val="4279723119"/>
                    </a:ext>
                  </a:extLst>
                </a:gridCol>
              </a:tblGrid>
              <a:tr h="1153291">
                <a:tc>
                  <a:txBody>
                    <a:bodyPr/>
                    <a:lstStyle/>
                    <a:p>
                      <a:pPr marL="0" marR="0" algn="l">
                        <a:lnSpc>
                          <a:spcPct val="150000"/>
                        </a:lnSpc>
                        <a:spcBef>
                          <a:spcPts val="0"/>
                        </a:spcBef>
                        <a:spcAft>
                          <a:spcPts val="0"/>
                        </a:spcAft>
                      </a:pPr>
                      <a:r>
                        <a:rPr lang="en-US" sz="1400" b="0">
                          <a:effectLst/>
                          <a:latin typeface="Arial" panose="020B0604020202020204" pitchFamily="34" charset="0"/>
                          <a:cs typeface="Arial" panose="020B0604020202020204" pitchFamily="34" charset="0"/>
                        </a:rPr>
                        <a:t>public class Docgia {</a:t>
                      </a:r>
                    </a:p>
                    <a:p>
                      <a:pPr marL="0" marR="0" algn="l">
                        <a:lnSpc>
                          <a:spcPct val="150000"/>
                        </a:lnSpc>
                        <a:spcBef>
                          <a:spcPts val="0"/>
                        </a:spcBef>
                        <a:spcAft>
                          <a:spcPts val="0"/>
                        </a:spcAft>
                        <a:tabLst>
                          <a:tab pos="163830" algn="l"/>
                        </a:tabLst>
                      </a:pPr>
                      <a:r>
                        <a:rPr lang="en-US" sz="1400" b="0">
                          <a:effectLst/>
                          <a:latin typeface="Arial" panose="020B0604020202020204" pitchFamily="34" charset="0"/>
                          <a:cs typeface="Arial" panose="020B0604020202020204" pitchFamily="34" charset="0"/>
                        </a:rPr>
                        <a:t>	private int MaDG;</a:t>
                      </a:r>
                    </a:p>
                    <a:p>
                      <a:pPr marL="0" marR="0" algn="l">
                        <a:lnSpc>
                          <a:spcPct val="150000"/>
                        </a:lnSpc>
                        <a:spcBef>
                          <a:spcPts val="0"/>
                        </a:spcBef>
                        <a:spcAft>
                          <a:spcPts val="0"/>
                        </a:spcAft>
                        <a:tabLst>
                          <a:tab pos="163830" algn="l"/>
                        </a:tabLst>
                      </a:pPr>
                      <a:r>
                        <a:rPr lang="en-US" sz="1400" b="0">
                          <a:effectLst/>
                          <a:latin typeface="Arial" panose="020B0604020202020204" pitchFamily="34" charset="0"/>
                          <a:cs typeface="Arial" panose="020B0604020202020204" pitchFamily="34" charset="0"/>
                        </a:rPr>
                        <a:t>	private char TenDG;</a:t>
                      </a:r>
                    </a:p>
                    <a:p>
                      <a:pPr marL="0" marR="0" algn="l">
                        <a:lnSpc>
                          <a:spcPct val="150000"/>
                        </a:lnSpc>
                        <a:spcBef>
                          <a:spcPts val="0"/>
                        </a:spcBef>
                        <a:spcAft>
                          <a:spcPts val="0"/>
                        </a:spcAft>
                        <a:tabLst>
                          <a:tab pos="163830" algn="l"/>
                        </a:tabLst>
                      </a:pPr>
                      <a:r>
                        <a:rPr lang="en-US" sz="1400" b="0">
                          <a:effectLst/>
                          <a:latin typeface="Arial" panose="020B0604020202020204" pitchFamily="34" charset="0"/>
                          <a:cs typeface="Arial" panose="020B0604020202020204" pitchFamily="34" charset="0"/>
                        </a:rPr>
                        <a:t>	public Docgia ()</a:t>
                      </a:r>
                    </a:p>
                    <a:p>
                      <a:pPr marL="0" marR="0" algn="l">
                        <a:lnSpc>
                          <a:spcPct val="150000"/>
                        </a:lnSpc>
                        <a:spcBef>
                          <a:spcPts val="0"/>
                        </a:spcBef>
                        <a:spcAft>
                          <a:spcPts val="0"/>
                        </a:spcAft>
                        <a:tabLst>
                          <a:tab pos="163830" algn="l"/>
                        </a:tabLst>
                      </a:pPr>
                      <a:r>
                        <a:rPr lang="en-US" sz="1400" b="0">
                          <a:effectLst/>
                          <a:latin typeface="Arial" panose="020B0604020202020204" pitchFamily="34" charset="0"/>
                          <a:cs typeface="Arial" panose="020B0604020202020204" pitchFamily="34" charset="0"/>
                        </a:rPr>
                        <a:t>   	{ 	}</a:t>
                      </a:r>
                    </a:p>
                    <a:p>
                      <a:pPr marL="0" marR="0" algn="l">
                        <a:lnSpc>
                          <a:spcPct val="150000"/>
                        </a:lnSpc>
                        <a:spcBef>
                          <a:spcPts val="0"/>
                        </a:spcBef>
                        <a:spcAft>
                          <a:spcPts val="0"/>
                        </a:spcAft>
                      </a:pPr>
                      <a:r>
                        <a:rPr lang="en-US" sz="1400" b="0">
                          <a:effectLst/>
                          <a:latin typeface="Arial" panose="020B0604020202020204" pitchFamily="34" charset="0"/>
                          <a:cs typeface="Arial" panose="020B0604020202020204" pitchFamily="34" charset="0"/>
                        </a:rPr>
                        <a:t>}</a:t>
                      </a:r>
                    </a:p>
                    <a:p>
                      <a:pPr marL="0" marR="0" algn="just">
                        <a:lnSpc>
                          <a:spcPct val="150000"/>
                        </a:lnSpc>
                        <a:spcBef>
                          <a:spcPts val="0"/>
                        </a:spcBef>
                        <a:spcAft>
                          <a:spcPts val="0"/>
                        </a:spcAft>
                      </a:pPr>
                      <a:r>
                        <a:rPr lang="en-US" sz="1400" b="0">
                          <a:effectLst/>
                          <a:latin typeface="Arial" panose="020B0604020202020204" pitchFamily="34" charset="0"/>
                          <a:cs typeface="Arial" panose="020B0604020202020204" pitchFamily="34" charset="0"/>
                        </a:rPr>
                        <a:t> </a:t>
                      </a:r>
                      <a:endParaRPr lang="en-US" sz="1400" b="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tc>
                  <a:txBody>
                    <a:bodyPr/>
                    <a:lstStyle/>
                    <a:p>
                      <a:pPr marL="0" marR="0" algn="l">
                        <a:lnSpc>
                          <a:spcPct val="150000"/>
                        </a:lnSpc>
                        <a:spcBef>
                          <a:spcPts val="0"/>
                        </a:spcBef>
                        <a:spcAft>
                          <a:spcPts val="0"/>
                        </a:spcAft>
                      </a:pPr>
                      <a:r>
                        <a:rPr lang="en-US" sz="1400" b="0" dirty="0">
                          <a:effectLst/>
                          <a:latin typeface="Arial" panose="020B0604020202020204" pitchFamily="34" charset="0"/>
                          <a:cs typeface="Arial" panose="020B0604020202020204" pitchFamily="34" charset="0"/>
                        </a:rPr>
                        <a:t>public class </a:t>
                      </a:r>
                      <a:r>
                        <a:rPr lang="en-US" sz="1400" b="0" dirty="0" err="1">
                          <a:effectLst/>
                          <a:latin typeface="Arial" panose="020B0604020202020204" pitchFamily="34" charset="0"/>
                          <a:cs typeface="Arial" panose="020B0604020202020204" pitchFamily="34" charset="0"/>
                        </a:rPr>
                        <a:t>Sach</a:t>
                      </a:r>
                      <a:r>
                        <a:rPr lang="en-US" sz="1400" b="0" dirty="0">
                          <a:effectLst/>
                          <a:latin typeface="Arial" panose="020B0604020202020204" pitchFamily="34" charset="0"/>
                          <a:cs typeface="Arial" panose="020B0604020202020204" pitchFamily="34" charset="0"/>
                        </a:rPr>
                        <a:t> {</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private int </a:t>
                      </a:r>
                      <a:r>
                        <a:rPr lang="en-US" sz="1400" b="0" dirty="0" err="1">
                          <a:effectLst/>
                          <a:latin typeface="Arial" panose="020B0604020202020204" pitchFamily="34" charset="0"/>
                          <a:cs typeface="Arial" panose="020B0604020202020204" pitchFamily="34" charset="0"/>
                        </a:rPr>
                        <a:t>MaSach</a:t>
                      </a:r>
                      <a:r>
                        <a:rPr lang="en-US" sz="1400" b="0" dirty="0">
                          <a:effectLst/>
                          <a:latin typeface="Arial" panose="020B0604020202020204" pitchFamily="34" charset="0"/>
                          <a:cs typeface="Arial" panose="020B0604020202020204" pitchFamily="34" charset="0"/>
                        </a:rPr>
                        <a:t>;</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private char </a:t>
                      </a:r>
                      <a:r>
                        <a:rPr lang="en-US" sz="1400" b="0" dirty="0" err="1">
                          <a:effectLst/>
                          <a:latin typeface="Arial" panose="020B0604020202020204" pitchFamily="34" charset="0"/>
                          <a:cs typeface="Arial" panose="020B0604020202020204" pitchFamily="34" charset="0"/>
                        </a:rPr>
                        <a:t>Tacgia</a:t>
                      </a:r>
                      <a:r>
                        <a:rPr lang="en-US" sz="1400" b="0" dirty="0">
                          <a:effectLst/>
                          <a:latin typeface="Arial" panose="020B0604020202020204" pitchFamily="34" charset="0"/>
                          <a:cs typeface="Arial" panose="020B0604020202020204" pitchFamily="34" charset="0"/>
                        </a:rPr>
                        <a:t>;</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private char </a:t>
                      </a:r>
                      <a:r>
                        <a:rPr lang="en-US" sz="1400" b="0" dirty="0" err="1">
                          <a:effectLst/>
                          <a:latin typeface="Arial" panose="020B0604020202020204" pitchFamily="34" charset="0"/>
                          <a:cs typeface="Arial" panose="020B0604020202020204" pitchFamily="34" charset="0"/>
                        </a:rPr>
                        <a:t>Tensach</a:t>
                      </a:r>
                      <a:r>
                        <a:rPr lang="en-US" sz="1400" b="0" dirty="0">
                          <a:effectLst/>
                          <a:latin typeface="Arial" panose="020B0604020202020204" pitchFamily="34" charset="0"/>
                          <a:cs typeface="Arial" panose="020B0604020202020204" pitchFamily="34" charset="0"/>
                        </a:rPr>
                        <a:t>;</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a:t>
                      </a:r>
                      <a:r>
                        <a:rPr lang="en-US" sz="1400" b="1" dirty="0">
                          <a:effectLst/>
                          <a:latin typeface="Arial" panose="020B0604020202020204" pitchFamily="34" charset="0"/>
                          <a:cs typeface="Arial" panose="020B0604020202020204" pitchFamily="34" charset="0"/>
                        </a:rPr>
                        <a:t>public </a:t>
                      </a:r>
                      <a:r>
                        <a:rPr lang="en-US" sz="1400" b="1" dirty="0" err="1">
                          <a:effectLst/>
                          <a:latin typeface="Arial" panose="020B0604020202020204" pitchFamily="34" charset="0"/>
                          <a:cs typeface="Arial" panose="020B0604020202020204" pitchFamily="34" charset="0"/>
                        </a:rPr>
                        <a:t>Docgia</a:t>
                      </a:r>
                      <a:r>
                        <a:rPr lang="en-US" sz="1400" b="1" dirty="0">
                          <a:effectLst/>
                          <a:latin typeface="Arial" panose="020B0604020202020204" pitchFamily="34" charset="0"/>
                          <a:cs typeface="Arial" panose="020B0604020202020204" pitchFamily="34" charset="0"/>
                        </a:rPr>
                        <a:t> </a:t>
                      </a:r>
                      <a:r>
                        <a:rPr lang="en-US" sz="1400" b="1" dirty="0" err="1">
                          <a:effectLst/>
                          <a:latin typeface="Arial" panose="020B0604020202020204" pitchFamily="34" charset="0"/>
                          <a:cs typeface="Arial" panose="020B0604020202020204" pitchFamily="34" charset="0"/>
                        </a:rPr>
                        <a:t>m_Docgia</a:t>
                      </a:r>
                      <a:r>
                        <a:rPr lang="en-US" sz="1400" b="1" dirty="0">
                          <a:effectLst/>
                          <a:latin typeface="Arial" panose="020B0604020202020204" pitchFamily="34" charset="0"/>
                          <a:cs typeface="Arial" panose="020B0604020202020204" pitchFamily="34" charset="0"/>
                        </a:rPr>
                        <a:t>;</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public </a:t>
                      </a:r>
                      <a:r>
                        <a:rPr lang="en-US" sz="1400" b="0" dirty="0" err="1">
                          <a:effectLst/>
                          <a:latin typeface="Arial" panose="020B0604020202020204" pitchFamily="34" charset="0"/>
                          <a:cs typeface="Arial" panose="020B0604020202020204" pitchFamily="34" charset="0"/>
                        </a:rPr>
                        <a:t>Chuongmuc</a:t>
                      </a:r>
                      <a:r>
                        <a:rPr lang="en-US" sz="1400" b="0" dirty="0">
                          <a:effectLst/>
                          <a:latin typeface="Arial" panose="020B0604020202020204" pitchFamily="34" charset="0"/>
                          <a:cs typeface="Arial" panose="020B0604020202020204" pitchFamily="34" charset="0"/>
                        </a:rPr>
                        <a:t> </a:t>
                      </a:r>
                      <a:r>
                        <a:rPr lang="en-US" sz="1400" b="0" dirty="0" err="1">
                          <a:effectLst/>
                          <a:latin typeface="Arial" panose="020B0604020202020204" pitchFamily="34" charset="0"/>
                          <a:cs typeface="Arial" panose="020B0604020202020204" pitchFamily="34" charset="0"/>
                        </a:rPr>
                        <a:t>m_Chuongmuc</a:t>
                      </a:r>
                      <a:r>
                        <a:rPr lang="en-US" sz="1400" b="0" dirty="0">
                          <a:effectLst/>
                          <a:latin typeface="Arial" panose="020B0604020202020204" pitchFamily="34" charset="0"/>
                          <a:cs typeface="Arial" panose="020B0604020202020204" pitchFamily="34" charset="0"/>
                        </a:rPr>
                        <a:t>;</a:t>
                      </a:r>
                    </a:p>
                    <a:p>
                      <a:pPr marL="0" marR="0" algn="l">
                        <a:lnSpc>
                          <a:spcPct val="150000"/>
                        </a:lnSpc>
                        <a:spcBef>
                          <a:spcPts val="0"/>
                        </a:spcBef>
                        <a:spcAft>
                          <a:spcPts val="0"/>
                        </a:spcAft>
                        <a:tabLst>
                          <a:tab pos="163830" algn="l"/>
                        </a:tabLst>
                      </a:pPr>
                      <a:r>
                        <a:rPr lang="en-US" sz="1400" b="0" dirty="0">
                          <a:effectLst/>
                          <a:latin typeface="Arial" panose="020B0604020202020204" pitchFamily="34" charset="0"/>
                          <a:cs typeface="Arial" panose="020B0604020202020204" pitchFamily="34" charset="0"/>
                        </a:rPr>
                        <a:t>	public </a:t>
                      </a:r>
                      <a:r>
                        <a:rPr lang="en-US" sz="1400" b="0" dirty="0" err="1">
                          <a:effectLst/>
                          <a:latin typeface="Arial" panose="020B0604020202020204" pitchFamily="34" charset="0"/>
                          <a:cs typeface="Arial" panose="020B0604020202020204" pitchFamily="34" charset="0"/>
                        </a:rPr>
                        <a:t>Sach</a:t>
                      </a:r>
                      <a:r>
                        <a:rPr lang="en-US" sz="1400" b="0" dirty="0">
                          <a:effectLst/>
                          <a:latin typeface="Arial" panose="020B0604020202020204" pitchFamily="34" charset="0"/>
                          <a:cs typeface="Arial" panose="020B0604020202020204" pitchFamily="34" charset="0"/>
                        </a:rPr>
                        <a:t>(){ 	}</a:t>
                      </a:r>
                    </a:p>
                    <a:p>
                      <a:pPr marL="0" marR="0" algn="l">
                        <a:lnSpc>
                          <a:spcPct val="150000"/>
                        </a:lnSpc>
                        <a:spcBef>
                          <a:spcPts val="0"/>
                        </a:spcBef>
                        <a:spcAft>
                          <a:spcPts val="0"/>
                        </a:spcAft>
                      </a:pPr>
                      <a:r>
                        <a:rPr lang="en-US" sz="1400" b="0" dirty="0">
                          <a:effectLst/>
                          <a:latin typeface="Arial" panose="020B0604020202020204" pitchFamily="34" charset="0"/>
                          <a:cs typeface="Arial" panose="020B0604020202020204" pitchFamily="34" charset="0"/>
                        </a:rPr>
                        <a:t>} </a:t>
                      </a:r>
                      <a:endParaRPr lang="en-US" sz="1400" b="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tc>
                <a:extLst>
                  <a:ext uri="{0D108BD9-81ED-4DB2-BD59-A6C34878D82A}">
                    <a16:rowId xmlns:a16="http://schemas.microsoft.com/office/drawing/2014/main" val="3752500066"/>
                  </a:ext>
                </a:extLst>
              </a:tr>
            </a:tbl>
          </a:graphicData>
        </a:graphic>
      </p:graphicFrame>
    </p:spTree>
    <p:extLst>
      <p:ext uri="{BB962C8B-B14F-4D97-AF65-F5344CB8AC3E}">
        <p14:creationId xmlns:p14="http://schemas.microsoft.com/office/powerpoint/2010/main" val="1283358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1"/>
          <p:cNvSpPr txBox="1">
            <a:spLocks/>
          </p:cNvSpPr>
          <p:nvPr/>
        </p:nvSpPr>
        <p:spPr>
          <a:xfrm>
            <a:off x="1413824" y="2206133"/>
            <a:ext cx="9056916" cy="1871061"/>
          </a:xfrm>
          <a:prstGeom prst="rect">
            <a:avLst/>
          </a:prstGeom>
        </p:spPr>
        <p:txBody>
          <a:bodyPr vert="horz" lIns="91440" tIns="45720" rIns="91440" bIns="45720"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sz="66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GIỚI THIỆU MÔN HỌC</a:t>
            </a:r>
          </a:p>
        </p:txBody>
      </p:sp>
      <p:sp>
        <p:nvSpPr>
          <p:cNvPr id="3" name="Footer Placeholder 2">
            <a:extLst>
              <a:ext uri="{FF2B5EF4-FFF2-40B4-BE49-F238E27FC236}">
                <a16:creationId xmlns:a16="http://schemas.microsoft.com/office/drawing/2014/main" id="{6BF1F8E5-E110-4819-940C-CEE6019BC4B3}"/>
              </a:ext>
            </a:extLst>
          </p:cNvPr>
          <p:cNvSpPr>
            <a:spLocks noGrp="1"/>
          </p:cNvSpPr>
          <p:nvPr>
            <p:ph type="ftr" sz="quarter" idx="11"/>
          </p:nvPr>
        </p:nvSpPr>
        <p:spPr/>
        <p:txBody>
          <a:bodyPr/>
          <a:lstStyle/>
          <a:p>
            <a:r>
              <a:rPr lang="en-US"/>
              <a:t>GV: Từ Thị Xuân Hiền</a:t>
            </a:r>
          </a:p>
        </p:txBody>
      </p:sp>
      <p:sp>
        <p:nvSpPr>
          <p:cNvPr id="5" name="Slide Number Placeholder 4">
            <a:extLst>
              <a:ext uri="{FF2B5EF4-FFF2-40B4-BE49-F238E27FC236}">
                <a16:creationId xmlns:a16="http://schemas.microsoft.com/office/drawing/2014/main" id="{2C5A21F1-91FE-40C8-A4E0-90DB5EE9D4B0}"/>
              </a:ext>
            </a:extLst>
          </p:cNvPr>
          <p:cNvSpPr>
            <a:spLocks noGrp="1"/>
          </p:cNvSpPr>
          <p:nvPr>
            <p:ph type="sldNum" sz="quarter" idx="12"/>
          </p:nvPr>
        </p:nvSpPr>
        <p:spPr/>
        <p:txBody>
          <a:bodyPr/>
          <a:lstStyle/>
          <a:p>
            <a:fld id="{0A88B0A7-C315-4970-A110-949C9AD426EF}" type="slidenum">
              <a:rPr lang="en-US" smtClean="0"/>
              <a:t>2</a:t>
            </a:fld>
            <a:endParaRPr lang="en-US"/>
          </a:p>
        </p:txBody>
      </p:sp>
      <p:sp>
        <p:nvSpPr>
          <p:cNvPr id="6" name="Hexagon 5">
            <a:extLst>
              <a:ext uri="{FF2B5EF4-FFF2-40B4-BE49-F238E27FC236}">
                <a16:creationId xmlns:a16="http://schemas.microsoft.com/office/drawing/2014/main" id="{F2F527B1-11BE-42A2-8DED-81D522A92FA1}"/>
              </a:ext>
            </a:extLst>
          </p:cNvPr>
          <p:cNvSpPr/>
          <p:nvPr/>
        </p:nvSpPr>
        <p:spPr>
          <a:xfrm>
            <a:off x="4419598" y="1801707"/>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0</a:t>
            </a:r>
          </a:p>
        </p:txBody>
      </p:sp>
    </p:spTree>
    <p:extLst>
      <p:ext uri="{BB962C8B-B14F-4D97-AF65-F5344CB8AC3E}">
        <p14:creationId xmlns:p14="http://schemas.microsoft.com/office/powerpoint/2010/main" val="3357913816"/>
      </p:ext>
    </p:extLst>
  </p:cSld>
  <p:clrMapOvr>
    <a:masterClrMapping/>
  </p:clrMapOvr>
  <p:transition spd="slow">
    <p:comb/>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62D2520-7A6C-406A-B3DB-2FA27FFB124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6F5A222-76D3-4A66-A00E-B7C00B66E719}"/>
              </a:ext>
            </a:extLst>
          </p:cNvPr>
          <p:cNvSpPr>
            <a:spLocks noGrp="1"/>
          </p:cNvSpPr>
          <p:nvPr>
            <p:ph type="sldNum" sz="quarter" idx="12"/>
          </p:nvPr>
        </p:nvSpPr>
        <p:spPr/>
        <p:txBody>
          <a:bodyPr/>
          <a:lstStyle/>
          <a:p>
            <a:fld id="{401CF334-2D5C-4859-84A6-CA7E6E43FAEB}" type="slidenum">
              <a:rPr lang="en-US" smtClean="0"/>
              <a:t>20</a:t>
            </a:fld>
            <a:endParaRPr lang="en-US"/>
          </a:p>
        </p:txBody>
      </p:sp>
      <p:sp>
        <p:nvSpPr>
          <p:cNvPr id="5" name="Content Placeholder 4">
            <a:extLst>
              <a:ext uri="{FF2B5EF4-FFF2-40B4-BE49-F238E27FC236}">
                <a16:creationId xmlns:a16="http://schemas.microsoft.com/office/drawing/2014/main" id="{9C5D1FBA-5D7C-460D-AE78-BB5A49EBC6EA}"/>
              </a:ext>
            </a:extLst>
          </p:cNvPr>
          <p:cNvSpPr>
            <a:spLocks noGrp="1"/>
          </p:cNvSpPr>
          <p:nvPr>
            <p:ph idx="1"/>
          </p:nvPr>
        </p:nvSpPr>
        <p:spPr>
          <a:xfrm>
            <a:off x="609600" y="2313708"/>
            <a:ext cx="10972800" cy="2286001"/>
          </a:xfrm>
          <a:solidFill>
            <a:schemeClr val="accent2">
              <a:lumMod val="40000"/>
              <a:lumOff val="60000"/>
            </a:schemeClr>
          </a:solidFill>
        </p:spPr>
        <p:style>
          <a:lnRef idx="1">
            <a:schemeClr val="accent3"/>
          </a:lnRef>
          <a:fillRef idx="2">
            <a:schemeClr val="accent3"/>
          </a:fillRef>
          <a:effectRef idx="1">
            <a:schemeClr val="accent3"/>
          </a:effectRef>
          <a:fontRef idx="minor">
            <a:schemeClr val="dk1"/>
          </a:fontRef>
        </p:style>
        <p:txBody>
          <a:bodyPr/>
          <a:lstStyle/>
          <a:p>
            <a:r>
              <a:rPr lang="en-US" dirty="0" err="1"/>
              <a:t>Cải</a:t>
            </a:r>
            <a:r>
              <a:rPr lang="en-US" dirty="0"/>
              <a:t> </a:t>
            </a:r>
            <a:r>
              <a:rPr lang="en-US" dirty="0" err="1"/>
              <a:t>tiến</a:t>
            </a:r>
            <a:r>
              <a:rPr lang="en-US" dirty="0"/>
              <a:t> </a:t>
            </a:r>
            <a:r>
              <a:rPr lang="en-US" dirty="0" err="1"/>
              <a:t>tổ</a:t>
            </a:r>
            <a:r>
              <a:rPr lang="en-US" dirty="0"/>
              <a:t> </a:t>
            </a:r>
            <a:r>
              <a:rPr lang="en-US" dirty="0" err="1"/>
              <a:t>chức</a:t>
            </a:r>
            <a:r>
              <a:rPr lang="en-US" dirty="0"/>
              <a:t> </a:t>
            </a:r>
            <a:r>
              <a:rPr lang="en-US" dirty="0" err="1"/>
              <a:t>hệ</a:t>
            </a:r>
            <a:r>
              <a:rPr lang="en-US" dirty="0"/>
              <a:t> </a:t>
            </a:r>
            <a:r>
              <a:rPr lang="en-US" dirty="0" err="1"/>
              <a:t>thống</a:t>
            </a:r>
            <a:r>
              <a:rPr lang="en-US" dirty="0"/>
              <a:t> </a:t>
            </a:r>
            <a:r>
              <a:rPr lang="en-US" dirty="0" err="1"/>
              <a:t>cũ</a:t>
            </a:r>
            <a:r>
              <a:rPr lang="en-US" dirty="0"/>
              <a:t> </a:t>
            </a:r>
            <a:r>
              <a:rPr lang="en-US" dirty="0" err="1"/>
              <a:t>hoặc</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hệt</a:t>
            </a:r>
            <a:r>
              <a:rPr lang="en-US" dirty="0"/>
              <a:t> </a:t>
            </a:r>
            <a:r>
              <a:rPr lang="en-US" dirty="0" err="1"/>
              <a:t>thống</a:t>
            </a:r>
            <a:r>
              <a:rPr lang="en-US" dirty="0"/>
              <a:t> </a:t>
            </a:r>
            <a:r>
              <a:rPr lang="en-US" dirty="0" err="1"/>
              <a:t>mới</a:t>
            </a:r>
            <a:r>
              <a:rPr lang="en-US" dirty="0"/>
              <a:t> </a:t>
            </a:r>
            <a:r>
              <a:rPr lang="en-US" dirty="0" err="1"/>
              <a:t>giúp</a:t>
            </a:r>
            <a:r>
              <a:rPr lang="en-US" dirty="0"/>
              <a:t> </a:t>
            </a:r>
            <a:r>
              <a:rPr lang="en-US" dirty="0" err="1"/>
              <a:t>người</a:t>
            </a:r>
            <a:r>
              <a:rPr lang="en-US" dirty="0"/>
              <a:t> </a:t>
            </a:r>
            <a:r>
              <a:rPr lang="en-US" dirty="0" err="1"/>
              <a:t>dùng</a:t>
            </a:r>
            <a:r>
              <a:rPr lang="en-US" dirty="0"/>
              <a:t> </a:t>
            </a:r>
            <a:r>
              <a:rPr lang="en-US" dirty="0" err="1"/>
              <a:t>thực</a:t>
            </a:r>
            <a:r>
              <a:rPr lang="en-US" dirty="0"/>
              <a:t> </a:t>
            </a:r>
            <a:r>
              <a:rPr lang="en-US" dirty="0" err="1"/>
              <a:t>hiện</a:t>
            </a:r>
            <a:r>
              <a:rPr lang="en-US" dirty="0"/>
              <a:t> </a:t>
            </a:r>
            <a:r>
              <a:rPr lang="en-US" dirty="0" err="1"/>
              <a:t>các</a:t>
            </a:r>
            <a:r>
              <a:rPr lang="en-US" dirty="0"/>
              <a:t> </a:t>
            </a:r>
            <a:r>
              <a:rPr lang="en-US" dirty="0" err="1"/>
              <a:t>tác</a:t>
            </a:r>
            <a:r>
              <a:rPr lang="en-US" dirty="0"/>
              <a:t> </a:t>
            </a:r>
            <a:r>
              <a:rPr lang="en-US" dirty="0" err="1"/>
              <a:t>vụ</a:t>
            </a:r>
            <a:r>
              <a:rPr lang="en-US" dirty="0"/>
              <a:t> </a:t>
            </a:r>
            <a:r>
              <a:rPr lang="en-US" dirty="0" err="1"/>
              <a:t>dễ</a:t>
            </a:r>
            <a:r>
              <a:rPr lang="en-US" dirty="0"/>
              <a:t> </a:t>
            </a:r>
            <a:r>
              <a:rPr lang="en-US" dirty="0" err="1"/>
              <a:t>dàng</a:t>
            </a:r>
            <a:r>
              <a:rPr lang="en-US" dirty="0"/>
              <a:t> </a:t>
            </a:r>
            <a:r>
              <a:rPr lang="en-US" dirty="0" err="1"/>
              <a:t>và</a:t>
            </a:r>
            <a:r>
              <a:rPr lang="en-US" dirty="0"/>
              <a:t> </a:t>
            </a:r>
            <a:r>
              <a:rPr lang="en-US" dirty="0" err="1"/>
              <a:t>hiệu</a:t>
            </a:r>
            <a:r>
              <a:rPr lang="en-US" dirty="0"/>
              <a:t> </a:t>
            </a:r>
            <a:r>
              <a:rPr lang="en-US" dirty="0" err="1"/>
              <a:t>quả</a:t>
            </a:r>
            <a:r>
              <a:rPr lang="en-US" dirty="0"/>
              <a:t>, </a:t>
            </a:r>
            <a:r>
              <a:rPr lang="en-US" dirty="0" err="1"/>
              <a:t>cung</a:t>
            </a:r>
            <a:r>
              <a:rPr lang="en-US" dirty="0"/>
              <a:t> </a:t>
            </a:r>
            <a:r>
              <a:rPr lang="en-US" dirty="0" err="1"/>
              <a:t>cấp</a:t>
            </a:r>
            <a:r>
              <a:rPr lang="en-US" dirty="0"/>
              <a:t> </a:t>
            </a:r>
            <a:r>
              <a:rPr lang="en-US" dirty="0" err="1"/>
              <a:t>một</a:t>
            </a:r>
            <a:r>
              <a:rPr lang="en-US" dirty="0"/>
              <a:t> </a:t>
            </a:r>
            <a:r>
              <a:rPr lang="en-US" dirty="0" err="1"/>
              <a:t>cái</a:t>
            </a:r>
            <a:r>
              <a:rPr lang="en-US" dirty="0"/>
              <a:t> </a:t>
            </a:r>
            <a:r>
              <a:rPr lang="en-US" dirty="0" err="1"/>
              <a:t>nhìn</a:t>
            </a:r>
            <a:r>
              <a:rPr lang="en-US" dirty="0"/>
              <a:t> </a:t>
            </a:r>
            <a:r>
              <a:rPr lang="en-US" dirty="0" err="1"/>
              <a:t>tổng</a:t>
            </a:r>
            <a:r>
              <a:rPr lang="en-US" dirty="0"/>
              <a:t> </a:t>
            </a:r>
            <a:r>
              <a:rPr lang="en-US" dirty="0" err="1"/>
              <a:t>quan</a:t>
            </a:r>
            <a:r>
              <a:rPr lang="en-US" dirty="0"/>
              <a:t> </a:t>
            </a:r>
            <a:r>
              <a:rPr lang="en-US" dirty="0" err="1"/>
              <a:t>cho</a:t>
            </a:r>
            <a:r>
              <a:rPr lang="en-US" dirty="0"/>
              <a:t> </a:t>
            </a:r>
            <a:r>
              <a:rPr lang="en-US" dirty="0" err="1"/>
              <a:t>các</a:t>
            </a:r>
            <a:r>
              <a:rPr lang="en-US" dirty="0"/>
              <a:t> </a:t>
            </a:r>
            <a:r>
              <a:rPr lang="en-US" dirty="0" err="1"/>
              <a:t>nhà</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về</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cần</a:t>
            </a:r>
            <a:r>
              <a:rPr lang="en-US" dirty="0"/>
              <a:t> </a:t>
            </a:r>
            <a:r>
              <a:rPr lang="en-US" dirty="0" err="1"/>
              <a:t>thiết</a:t>
            </a:r>
            <a:r>
              <a:rPr lang="en-US" dirty="0"/>
              <a:t> </a:t>
            </a:r>
            <a:r>
              <a:rPr lang="en-US" dirty="0" err="1"/>
              <a:t>để</a:t>
            </a:r>
            <a:r>
              <a:rPr lang="en-US" dirty="0"/>
              <a:t> </a:t>
            </a:r>
            <a:r>
              <a:rPr lang="en-US" dirty="0" err="1"/>
              <a:t>xây</a:t>
            </a:r>
            <a:r>
              <a:rPr lang="en-US" dirty="0"/>
              <a:t> </a:t>
            </a:r>
            <a:r>
              <a:rPr lang="en-US" dirty="0" err="1"/>
              <a:t>dựng</a:t>
            </a:r>
            <a:r>
              <a:rPr lang="en-US" dirty="0"/>
              <a:t> </a:t>
            </a:r>
            <a:r>
              <a:rPr lang="en-US" dirty="0" err="1"/>
              <a:t>một</a:t>
            </a:r>
            <a:r>
              <a:rPr lang="en-US" dirty="0"/>
              <a:t> </a:t>
            </a:r>
            <a:r>
              <a:rPr lang="en-US" dirty="0" err="1"/>
              <a:t>hệ</a:t>
            </a:r>
            <a:r>
              <a:rPr lang="en-US" dirty="0"/>
              <a:t> </a:t>
            </a:r>
            <a:r>
              <a:rPr lang="en-US" dirty="0" err="1"/>
              <a:t>thống</a:t>
            </a:r>
            <a:r>
              <a:rPr lang="en-US" dirty="0"/>
              <a:t> </a:t>
            </a:r>
          </a:p>
          <a:p>
            <a:pPr lvl="1"/>
            <a:endParaRPr lang="en-US" b="1" dirty="0"/>
          </a:p>
          <a:p>
            <a:endParaRPr lang="en-US" dirty="0"/>
          </a:p>
        </p:txBody>
      </p:sp>
      <p:sp>
        <p:nvSpPr>
          <p:cNvPr id="6" name="Title 5">
            <a:extLst>
              <a:ext uri="{FF2B5EF4-FFF2-40B4-BE49-F238E27FC236}">
                <a16:creationId xmlns:a16="http://schemas.microsoft.com/office/drawing/2014/main" id="{889E527B-C41B-4892-A789-F70BA6589312}"/>
              </a:ext>
            </a:extLst>
          </p:cNvPr>
          <p:cNvSpPr>
            <a:spLocks noGrp="1"/>
          </p:cNvSpPr>
          <p:nvPr>
            <p:ph type="title"/>
          </p:nvPr>
        </p:nvSpPr>
        <p:spPr/>
        <p:txBody>
          <a:bodyPr>
            <a:normAutofit fontScale="90000"/>
          </a:bodyPr>
          <a:lstStyle/>
          <a:p>
            <a:r>
              <a:rPr lang="en-US" dirty="0" err="1"/>
              <a:t>Mục</a:t>
            </a:r>
            <a:r>
              <a:rPr lang="en-US" dirty="0"/>
              <a:t> </a:t>
            </a:r>
            <a:r>
              <a:rPr lang="en-US" dirty="0" err="1"/>
              <a:t>tiêu</a:t>
            </a:r>
            <a:r>
              <a:rPr lang="en-US" dirty="0"/>
              <a:t> </a:t>
            </a:r>
            <a:r>
              <a:rPr lang="en-US" dirty="0" err="1"/>
              <a:t>của</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26360380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200</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r>
              <a:rPr lang="en-US" b="1" dirty="0"/>
              <a:t>Aggregation</a:t>
            </a:r>
          </a:p>
          <a:p>
            <a:pPr lvl="1"/>
            <a:r>
              <a:rPr lang="en-US" sz="2400" dirty="0" err="1"/>
              <a:t>Lớp</a:t>
            </a:r>
            <a:r>
              <a:rPr lang="en-US" sz="2400" dirty="0"/>
              <a:t> </a:t>
            </a:r>
            <a:r>
              <a:rPr lang="en-US" sz="2400" dirty="0" err="1"/>
              <a:t>chứa</a:t>
            </a:r>
            <a:r>
              <a:rPr lang="en-US" sz="2400" dirty="0"/>
              <a:t> (Whole) </a:t>
            </a:r>
            <a:r>
              <a:rPr lang="en-US" sz="2400" dirty="0" err="1"/>
              <a:t>được</a:t>
            </a:r>
            <a:r>
              <a:rPr lang="en-US" sz="2400" dirty="0"/>
              <a:t> </a:t>
            </a:r>
            <a:r>
              <a:rPr lang="en-US" sz="2400" dirty="0" err="1"/>
              <a:t>tạo</a:t>
            </a:r>
            <a:r>
              <a:rPr lang="en-US" sz="2400" dirty="0"/>
              <a:t> </a:t>
            </a:r>
            <a:r>
              <a:rPr lang="en-US" sz="2400" dirty="0" err="1"/>
              <a:t>bằng</a:t>
            </a:r>
            <a:r>
              <a:rPr lang="en-US" sz="2400" dirty="0"/>
              <a:t> </a:t>
            </a:r>
            <a:r>
              <a:rPr lang="en-US" sz="2400" dirty="0" err="1"/>
              <a:t>sự</a:t>
            </a:r>
            <a:r>
              <a:rPr lang="en-US" sz="2400" dirty="0"/>
              <a:t> </a:t>
            </a:r>
            <a:r>
              <a:rPr lang="en-US" sz="2400" dirty="0" err="1"/>
              <a:t>kết</a:t>
            </a:r>
            <a:r>
              <a:rPr lang="en-US" sz="2400" dirty="0"/>
              <a:t> </a:t>
            </a:r>
            <a:r>
              <a:rPr lang="en-US" sz="2400" dirty="0" err="1"/>
              <a:t>hợp</a:t>
            </a:r>
            <a:r>
              <a:rPr lang="en-US" sz="2400" dirty="0"/>
              <a:t> </a:t>
            </a:r>
            <a:r>
              <a:rPr lang="en-US" sz="2400" dirty="0" err="1"/>
              <a:t>của</a:t>
            </a:r>
            <a:r>
              <a:rPr lang="en-US" sz="2400" dirty="0"/>
              <a:t> </a:t>
            </a:r>
            <a:r>
              <a:rPr lang="en-US" sz="2400" dirty="0" err="1"/>
              <a:t>những</a:t>
            </a:r>
            <a:r>
              <a:rPr lang="en-US" sz="2400" dirty="0"/>
              <a:t> </a:t>
            </a:r>
            <a:r>
              <a:rPr lang="en-US" sz="2400" dirty="0" err="1"/>
              <a:t>lớp</a:t>
            </a:r>
            <a:r>
              <a:rPr lang="en-US" sz="2400" dirty="0"/>
              <a:t> </a:t>
            </a:r>
            <a:r>
              <a:rPr lang="en-US" sz="2400" dirty="0" err="1"/>
              <a:t>thành</a:t>
            </a:r>
            <a:r>
              <a:rPr lang="en-US" sz="2400" dirty="0"/>
              <a:t> </a:t>
            </a:r>
            <a:r>
              <a:rPr lang="en-US" sz="2400" dirty="0" err="1"/>
              <a:t>phần</a:t>
            </a:r>
            <a:r>
              <a:rPr lang="en-US" sz="2400" dirty="0"/>
              <a:t> </a:t>
            </a:r>
            <a:r>
              <a:rPr lang="en-US" sz="2400" dirty="0" err="1"/>
              <a:t>khác</a:t>
            </a:r>
            <a:r>
              <a:rPr lang="en-US" sz="2400" dirty="0"/>
              <a:t> (part), </a:t>
            </a:r>
            <a:r>
              <a:rPr lang="en-US" sz="2400" dirty="0" err="1"/>
              <a:t>thời</a:t>
            </a:r>
            <a:r>
              <a:rPr lang="en-US" sz="2400" dirty="0"/>
              <a:t> </a:t>
            </a:r>
            <a:r>
              <a:rPr lang="en-US" sz="2400" dirty="0" err="1"/>
              <a:t>gian</a:t>
            </a:r>
            <a:r>
              <a:rPr lang="en-US" sz="2400" dirty="0"/>
              <a:t> </a:t>
            </a:r>
            <a:r>
              <a:rPr lang="en-US" sz="2400" dirty="0" err="1"/>
              <a:t>sống</a:t>
            </a:r>
            <a:r>
              <a:rPr lang="en-US" sz="2400" dirty="0"/>
              <a:t> </a:t>
            </a:r>
            <a:r>
              <a:rPr lang="en-US" sz="2400" dirty="0" err="1"/>
              <a:t>của</a:t>
            </a:r>
            <a:r>
              <a:rPr lang="en-US" sz="2400" dirty="0"/>
              <a:t> </a:t>
            </a:r>
            <a:r>
              <a:rPr lang="en-US" sz="2400" dirty="0" err="1"/>
              <a:t>lớp</a:t>
            </a:r>
            <a:r>
              <a:rPr lang="en-US" sz="2400" dirty="0"/>
              <a:t> </a:t>
            </a:r>
            <a:r>
              <a:rPr lang="en-US" sz="2400" dirty="0" err="1"/>
              <a:t>thành</a:t>
            </a:r>
            <a:r>
              <a:rPr lang="en-US" sz="2400" dirty="0"/>
              <a:t> </a:t>
            </a:r>
            <a:r>
              <a:rPr lang="en-US" sz="2400" dirty="0" err="1"/>
              <a:t>phần</a:t>
            </a:r>
            <a:r>
              <a:rPr lang="en-US" sz="2400" dirty="0"/>
              <a:t> </a:t>
            </a:r>
            <a:r>
              <a:rPr lang="en-US" sz="2400" dirty="0" err="1"/>
              <a:t>không</a:t>
            </a:r>
            <a:r>
              <a:rPr lang="en-US" sz="2400" dirty="0"/>
              <a:t> </a:t>
            </a:r>
            <a:r>
              <a:rPr lang="en-US" sz="2400" dirty="0" err="1"/>
              <a:t>phụ</a:t>
            </a:r>
            <a:r>
              <a:rPr lang="en-US" sz="2400" dirty="0"/>
              <a:t> </a:t>
            </a:r>
            <a:r>
              <a:rPr lang="en-US" sz="2400" dirty="0" err="1"/>
              <a:t>thuộc</a:t>
            </a:r>
            <a:r>
              <a:rPr lang="en-US" sz="2400" dirty="0"/>
              <a:t> </a:t>
            </a:r>
            <a:r>
              <a:rPr lang="en-US" sz="2400" dirty="0" err="1"/>
              <a:t>nhiều</a:t>
            </a:r>
            <a:r>
              <a:rPr lang="en-US" sz="2400" dirty="0"/>
              <a:t> </a:t>
            </a:r>
            <a:r>
              <a:rPr lang="en-US" sz="2400" dirty="0" err="1"/>
              <a:t>vào</a:t>
            </a:r>
            <a:r>
              <a:rPr lang="en-US" sz="2400" dirty="0"/>
              <a:t> </a:t>
            </a:r>
            <a:r>
              <a:rPr lang="en-US" sz="2400" dirty="0" err="1"/>
              <a:t>vòng</a:t>
            </a:r>
            <a:r>
              <a:rPr lang="en-US" sz="2400" dirty="0"/>
              <a:t> </a:t>
            </a:r>
            <a:r>
              <a:rPr lang="en-US" sz="2400" dirty="0" err="1"/>
              <a:t>đời</a:t>
            </a:r>
            <a:r>
              <a:rPr lang="en-US" sz="2400" dirty="0"/>
              <a:t> </a:t>
            </a:r>
            <a:r>
              <a:rPr lang="en-US" sz="2400" dirty="0" err="1"/>
              <a:t>của</a:t>
            </a:r>
            <a:r>
              <a:rPr lang="en-US" sz="2400" dirty="0"/>
              <a:t> </a:t>
            </a:r>
            <a:r>
              <a:rPr lang="en-US" sz="2400" dirty="0" err="1"/>
              <a:t>lớp</a:t>
            </a:r>
            <a:r>
              <a:rPr lang="en-US" sz="2400" dirty="0"/>
              <a:t> </a:t>
            </a:r>
            <a:r>
              <a:rPr lang="en-US" sz="2400" dirty="0" err="1"/>
              <a:t>chứa</a:t>
            </a:r>
            <a:r>
              <a:rPr lang="en-US" sz="2400" dirty="0"/>
              <a:t>. </a:t>
            </a:r>
          </a:p>
          <a:p>
            <a:pPr marL="393192" lvl="1" indent="0">
              <a:buNone/>
            </a:pPr>
            <a:r>
              <a:rPr lang="en-US" sz="2400" dirty="0" err="1"/>
              <a:t>Ví</a:t>
            </a:r>
            <a:r>
              <a:rPr lang="en-US" sz="2400" dirty="0"/>
              <a:t> </a:t>
            </a:r>
            <a:r>
              <a:rPr lang="en-US" sz="2400" dirty="0" err="1"/>
              <a:t>dụ</a:t>
            </a:r>
            <a:r>
              <a:rPr lang="en-US" sz="2400" dirty="0"/>
              <a:t>: </a:t>
            </a:r>
            <a:r>
              <a:rPr lang="en-US" sz="2400" dirty="0" err="1"/>
              <a:t>loại</a:t>
            </a:r>
            <a:r>
              <a:rPr lang="en-US" sz="2400" dirty="0"/>
              <a:t> </a:t>
            </a:r>
            <a:r>
              <a:rPr lang="en-US" sz="2400" dirty="0" err="1"/>
              <a:t>sách</a:t>
            </a:r>
            <a:r>
              <a:rPr lang="en-US" sz="2400" dirty="0"/>
              <a:t> </a:t>
            </a:r>
            <a:r>
              <a:rPr lang="en-US" sz="2400" dirty="0" err="1"/>
              <a:t>được</a:t>
            </a:r>
            <a:r>
              <a:rPr lang="en-US" sz="2400" dirty="0"/>
              <a:t> </a:t>
            </a:r>
            <a:r>
              <a:rPr lang="en-US" sz="2400" dirty="0" err="1"/>
              <a:t>tạo</a:t>
            </a:r>
            <a:r>
              <a:rPr lang="en-US" sz="2400" dirty="0"/>
              <a:t> </a:t>
            </a:r>
            <a:r>
              <a:rPr lang="en-US" sz="2400" dirty="0" err="1"/>
              <a:t>từ</a:t>
            </a:r>
            <a:r>
              <a:rPr lang="en-US" sz="2400" dirty="0"/>
              <a:t> </a:t>
            </a:r>
            <a:r>
              <a:rPr lang="en-US" sz="2400" dirty="0" err="1"/>
              <a:t>nhiều</a:t>
            </a:r>
            <a:r>
              <a:rPr lang="en-US" sz="2400" dirty="0"/>
              <a:t> </a:t>
            </a:r>
            <a:r>
              <a:rPr lang="en-US" sz="2400" dirty="0" err="1"/>
              <a:t>cuốn</a:t>
            </a:r>
            <a:r>
              <a:rPr lang="en-US" sz="2400" dirty="0"/>
              <a:t> </a:t>
            </a:r>
            <a:r>
              <a:rPr lang="en-US" sz="2400" dirty="0" err="1"/>
              <a:t>sách</a:t>
            </a:r>
            <a:r>
              <a:rPr lang="en-US" sz="2400" dirty="0"/>
              <a:t>. </a:t>
            </a:r>
            <a:r>
              <a:rPr lang="en-US" sz="2400" dirty="0" err="1"/>
              <a:t>Nếu</a:t>
            </a:r>
            <a:r>
              <a:rPr lang="en-US" sz="2400" dirty="0"/>
              <a:t> </a:t>
            </a:r>
            <a:r>
              <a:rPr lang="en-US" sz="2400" dirty="0" err="1"/>
              <a:t>loại</a:t>
            </a:r>
            <a:r>
              <a:rPr lang="en-US" sz="2400" dirty="0"/>
              <a:t> </a:t>
            </a:r>
            <a:r>
              <a:rPr lang="en-US" sz="2400" dirty="0" err="1"/>
              <a:t>sách</a:t>
            </a:r>
            <a:r>
              <a:rPr lang="en-US" sz="2400" dirty="0"/>
              <a:t> </a:t>
            </a:r>
            <a:r>
              <a:rPr lang="en-US" sz="2400" dirty="0" err="1"/>
              <a:t>bị</a:t>
            </a:r>
            <a:r>
              <a:rPr lang="en-US" sz="2400" dirty="0"/>
              <a:t> </a:t>
            </a:r>
            <a:r>
              <a:rPr lang="en-US" sz="2400" dirty="0" err="1"/>
              <a:t>hủy</a:t>
            </a:r>
            <a:r>
              <a:rPr lang="en-US" sz="2400" dirty="0"/>
              <a:t> </a:t>
            </a:r>
            <a:r>
              <a:rPr lang="en-US" sz="2400" dirty="0" err="1"/>
              <a:t>thì</a:t>
            </a:r>
            <a:r>
              <a:rPr lang="en-US" sz="2400" dirty="0"/>
              <a:t> </a:t>
            </a:r>
            <a:r>
              <a:rPr lang="en-US" sz="2400" dirty="0" err="1"/>
              <a:t>sách</a:t>
            </a:r>
            <a:r>
              <a:rPr lang="en-US" sz="2400" dirty="0"/>
              <a:t> </a:t>
            </a:r>
            <a:r>
              <a:rPr lang="en-US" sz="2400" dirty="0" err="1"/>
              <a:t>vẫn</a:t>
            </a:r>
            <a:r>
              <a:rPr lang="en-US" sz="2400" dirty="0"/>
              <a:t> </a:t>
            </a:r>
            <a:r>
              <a:rPr lang="en-US" sz="2400" dirty="0" err="1"/>
              <a:t>tồn</a:t>
            </a:r>
            <a:r>
              <a:rPr lang="en-US" sz="2400" dirty="0"/>
              <a:t> </a:t>
            </a:r>
            <a:r>
              <a:rPr lang="en-US" sz="2400" dirty="0" err="1"/>
              <a:t>tại</a:t>
            </a:r>
            <a:endParaRPr lang="en-US" sz="2400" b="1" dirty="0">
              <a:solidFill>
                <a:srgbClr val="FF0000"/>
              </a:solidFill>
            </a:endParaRPr>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pic>
        <p:nvPicPr>
          <p:cNvPr id="7" name="Picture 6">
            <a:extLst>
              <a:ext uri="{FF2B5EF4-FFF2-40B4-BE49-F238E27FC236}">
                <a16:creationId xmlns:a16="http://schemas.microsoft.com/office/drawing/2014/main" id="{D9036848-93DB-4E57-AADF-2E534B9F1B41}"/>
              </a:ext>
            </a:extLst>
          </p:cNvPr>
          <p:cNvPicPr/>
          <p:nvPr/>
        </p:nvPicPr>
        <p:blipFill rotWithShape="1">
          <a:blip r:embed="rId2">
            <a:extLst>
              <a:ext uri="{28A0092B-C50C-407E-A947-70E740481C1C}">
                <a14:useLocalDpi xmlns:a14="http://schemas.microsoft.com/office/drawing/2010/main" val="0"/>
              </a:ext>
            </a:extLst>
          </a:blip>
          <a:srcRect l="2057" t="12953"/>
          <a:stretch/>
        </p:blipFill>
        <p:spPr bwMode="auto">
          <a:xfrm>
            <a:off x="3597650" y="4650134"/>
            <a:ext cx="4996700" cy="1404302"/>
          </a:xfrm>
          <a:prstGeom prst="rect">
            <a:avLst/>
          </a:prstGeom>
          <a:ln>
            <a:noFill/>
          </a:ln>
          <a:extLst>
            <a:ext uri="{53640926-AAD7-44D8-BBD7-CCE9431645EC}">
              <a14:shadowObscured xmlns:a14="http://schemas.microsoft.com/office/drawing/2010/main"/>
            </a:ext>
          </a:extLst>
        </p:spPr>
      </p:pic>
    </p:spTree>
    <p:extLst>
      <p:ext uri="{BB962C8B-B14F-4D97-AF65-F5344CB8AC3E}">
        <p14:creationId xmlns:p14="http://schemas.microsoft.com/office/powerpoint/2010/main" val="30450965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201</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r>
              <a:rPr lang="en-US" b="1" dirty="0"/>
              <a:t>Aggregation</a:t>
            </a:r>
          </a:p>
          <a:p>
            <a:pPr marL="393192" lvl="1" indent="0">
              <a:buNone/>
            </a:pPr>
            <a:r>
              <a:rPr lang="en-US" sz="2400" dirty="0" err="1"/>
              <a:t>Ví</a:t>
            </a:r>
            <a:r>
              <a:rPr lang="en-US" sz="2400" dirty="0"/>
              <a:t> </a:t>
            </a:r>
            <a:r>
              <a:rPr lang="en-US" sz="2400" dirty="0" err="1"/>
              <a:t>dụ</a:t>
            </a:r>
            <a:r>
              <a:rPr lang="en-US" sz="2400" dirty="0"/>
              <a:t> (</a:t>
            </a:r>
            <a:r>
              <a:rPr lang="en-US" sz="2400" dirty="0" err="1"/>
              <a:t>tt</a:t>
            </a:r>
            <a:r>
              <a:rPr lang="en-US" sz="2400" dirty="0"/>
              <a:t>): </a:t>
            </a:r>
            <a:r>
              <a:rPr lang="en-US" sz="2400" dirty="0" err="1"/>
              <a:t>cài</a:t>
            </a:r>
            <a:r>
              <a:rPr lang="en-US" sz="2400" dirty="0"/>
              <a:t> </a:t>
            </a:r>
            <a:r>
              <a:rPr lang="en-US" sz="2400" dirty="0" err="1"/>
              <a:t>đặt</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aggregation</a:t>
            </a:r>
            <a:endParaRPr lang="en-US" sz="2400" b="1" dirty="0">
              <a:solidFill>
                <a:srgbClr val="FF0000"/>
              </a:solidFill>
            </a:endParaRPr>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8" name="Table 7">
            <a:extLst>
              <a:ext uri="{FF2B5EF4-FFF2-40B4-BE49-F238E27FC236}">
                <a16:creationId xmlns:a16="http://schemas.microsoft.com/office/drawing/2014/main" id="{35556D31-BC5E-42B9-A23B-6A10E837122D}"/>
              </a:ext>
            </a:extLst>
          </p:cNvPr>
          <p:cNvGraphicFramePr>
            <a:graphicFrameLocks noGrp="1"/>
          </p:cNvGraphicFramePr>
          <p:nvPr>
            <p:extLst>
              <p:ext uri="{D42A27DB-BD31-4B8C-83A1-F6EECF244321}">
                <p14:modId xmlns:p14="http://schemas.microsoft.com/office/powerpoint/2010/main" val="3310550477"/>
              </p:ext>
            </p:extLst>
          </p:nvPr>
        </p:nvGraphicFramePr>
        <p:xfrm>
          <a:off x="1068820" y="3113359"/>
          <a:ext cx="9497580" cy="3240405"/>
        </p:xfrm>
        <a:graphic>
          <a:graphicData uri="http://schemas.openxmlformats.org/drawingml/2006/table">
            <a:tbl>
              <a:tblPr firstRow="1" firstCol="1" bandRow="1">
                <a:tableStyleId>{5940675A-B579-460E-94D1-54222C63F5DA}</a:tableStyleId>
              </a:tblPr>
              <a:tblGrid>
                <a:gridCol w="5955435">
                  <a:extLst>
                    <a:ext uri="{9D8B030D-6E8A-4147-A177-3AD203B41FA5}">
                      <a16:colId xmlns:a16="http://schemas.microsoft.com/office/drawing/2014/main" val="3684286446"/>
                    </a:ext>
                  </a:extLst>
                </a:gridCol>
                <a:gridCol w="3542145">
                  <a:extLst>
                    <a:ext uri="{9D8B030D-6E8A-4147-A177-3AD203B41FA5}">
                      <a16:colId xmlns:a16="http://schemas.microsoft.com/office/drawing/2014/main" val="2911155838"/>
                    </a:ext>
                  </a:extLst>
                </a:gridCol>
              </a:tblGrid>
              <a:tr h="253290">
                <a:tc>
                  <a:txBody>
                    <a:bodyPr/>
                    <a:lstStyle/>
                    <a:p>
                      <a:pPr marL="0" marR="0" algn="l">
                        <a:lnSpc>
                          <a:spcPct val="150000"/>
                        </a:lnSpc>
                        <a:spcBef>
                          <a:spcPts val="0"/>
                        </a:spcBef>
                        <a:spcAft>
                          <a:spcPts val="0"/>
                        </a:spcAf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public class </a:t>
                      </a:r>
                      <a:r>
                        <a:rPr lang="en-US" sz="14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Loaisach</a:t>
                      </a: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tabLst>
                          <a:tab pos="16383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int </a:t>
                      </a:r>
                      <a:r>
                        <a:rPr lang="en-US" sz="14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Maloai</a:t>
                      </a: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char </a:t>
                      </a:r>
                      <a:r>
                        <a:rPr lang="en-US" sz="14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TenLoai</a:t>
                      </a: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public </a:t>
                      </a:r>
                      <a:r>
                        <a:rPr lang="en-US" sz="14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LoaiSach</a:t>
                      </a: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tabLst>
                          <a:tab pos="16383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pPr marL="430530" marR="0" algn="l">
                        <a:lnSpc>
                          <a:spcPct val="150000"/>
                        </a:lnSpc>
                        <a:spcBef>
                          <a:spcPts val="0"/>
                        </a:spcBef>
                        <a:spcAft>
                          <a:spcPts val="0"/>
                        </a:spcAft>
                        <a:tabLst>
                          <a:tab pos="373380" algn="l"/>
                        </a:tabLst>
                      </a:pPr>
                      <a:r>
                        <a:rPr lang="en-US" sz="16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Vector&lt;</a:t>
                      </a:r>
                      <a:r>
                        <a:rPr lang="en-US" sz="1600" b="1" dirty="0" err="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6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&gt; </a:t>
                      </a:r>
                      <a:r>
                        <a:rPr lang="en-US" sz="1600" b="1" dirty="0" err="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6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new Vector&lt;</a:t>
                      </a:r>
                      <a:r>
                        <a:rPr lang="en-US" sz="1600" b="1" dirty="0" err="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6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&gt;();  </a:t>
                      </a:r>
                    </a:p>
                    <a:p>
                      <a:pPr marL="430530" marR="0" algn="l">
                        <a:lnSpc>
                          <a:spcPct val="150000"/>
                        </a:lnSpc>
                        <a:spcBef>
                          <a:spcPts val="0"/>
                        </a:spcBef>
                        <a:spcAft>
                          <a:spcPts val="0"/>
                        </a:spcAft>
                        <a:tabLst>
                          <a:tab pos="37338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public void add () </a:t>
                      </a:r>
                    </a:p>
                    <a:p>
                      <a:pPr marL="430530" marR="0" algn="l">
                        <a:lnSpc>
                          <a:spcPct val="150000"/>
                        </a:lnSpc>
                        <a:spcBef>
                          <a:spcPts val="0"/>
                        </a:spcBef>
                        <a:spcAft>
                          <a:spcPts val="0"/>
                        </a:spcAft>
                        <a:tabLst>
                          <a:tab pos="37338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a:t>
                      </a:r>
                    </a:p>
                    <a:p>
                      <a:pPr marL="0" marR="0" algn="l">
                        <a:lnSpc>
                          <a:spcPct val="150000"/>
                        </a:lnSpc>
                        <a:spcBef>
                          <a:spcPts val="0"/>
                        </a:spcBef>
                        <a:spcAft>
                          <a:spcPts val="0"/>
                        </a:spcAft>
                        <a:tabLst>
                          <a:tab pos="163830" algn="l"/>
                        </a:tabLs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pPr>
                      <a:r>
                        <a:rPr lang="en-US" sz="14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1500" dirty="0">
                        <a:effectLst>
                          <a:outerShdw blurRad="38100" dist="38100" dir="2700000" algn="tl">
                            <a:srgbClr val="000000">
                              <a:alpha val="43137"/>
                            </a:srgbClr>
                          </a:outerShdw>
                        </a:effectLst>
                        <a:latin typeface="Courier New" panose="02070309020205020404" pitchFamily="49" charset="0"/>
                        <a:ea typeface="Arial" panose="020B0604020202020204" pitchFamily="34" charset="0"/>
                        <a:cs typeface="Courier New" panose="02070309020205020404" pitchFamily="49" charset="0"/>
                      </a:endParaRPr>
                    </a:p>
                  </a:txBody>
                  <a:tcPr marL="68580" marR="68580" marT="0" marB="0"/>
                </a:tc>
                <a:tc>
                  <a:txBody>
                    <a:bodyPr/>
                    <a:lstStyle/>
                    <a:p>
                      <a:pPr marL="0" marR="0" algn="l">
                        <a:lnSpc>
                          <a:spcPct val="150000"/>
                        </a:lnSpc>
                        <a:spcBef>
                          <a:spcPts val="0"/>
                        </a:spcBef>
                        <a:spcAft>
                          <a:spcPts val="0"/>
                        </a:spcAf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public class </a:t>
                      </a:r>
                      <a:r>
                        <a:rPr lang="en-US" sz="1500" b="1" dirty="0" err="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tabLst>
                          <a:tab pos="163830" algn="l"/>
                        </a:tabLs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int </a:t>
                      </a:r>
                      <a:r>
                        <a:rPr lang="en-US" sz="15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MaSach</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char </a:t>
                      </a:r>
                      <a:r>
                        <a:rPr lang="en-US" sz="15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Tacgia</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char </a:t>
                      </a:r>
                      <a:r>
                        <a:rPr lang="en-US" sz="15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Tensach</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public </a:t>
                      </a:r>
                      <a:r>
                        <a:rPr lang="en-US" sz="15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145415" marR="0" algn="l">
                        <a:lnSpc>
                          <a:spcPct val="150000"/>
                        </a:lnSpc>
                        <a:spcBef>
                          <a:spcPts val="0"/>
                        </a:spcBef>
                        <a:spcAft>
                          <a:spcPts val="0"/>
                        </a:spcAft>
                      </a:pPr>
                      <a:r>
                        <a:rPr lang="en-US" sz="15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1500" dirty="0">
                        <a:effectLst>
                          <a:outerShdw blurRad="38100" dist="38100" dir="2700000" algn="tl">
                            <a:srgbClr val="000000">
                              <a:alpha val="43137"/>
                            </a:srgbClr>
                          </a:outerShdw>
                        </a:effectLst>
                        <a:latin typeface="Courier New" panose="02070309020205020404" pitchFamily="49" charset="0"/>
                        <a:ea typeface="Arial" panose="020B060402020202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80418232"/>
                  </a:ext>
                </a:extLst>
              </a:tr>
            </a:tbl>
          </a:graphicData>
        </a:graphic>
      </p:graphicFrame>
    </p:spTree>
    <p:extLst>
      <p:ext uri="{BB962C8B-B14F-4D97-AF65-F5344CB8AC3E}">
        <p14:creationId xmlns:p14="http://schemas.microsoft.com/office/powerpoint/2010/main" val="4098326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202</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r>
              <a:rPr lang="en-US" b="1" dirty="0"/>
              <a:t>Composition</a:t>
            </a:r>
          </a:p>
          <a:p>
            <a:pPr lvl="1"/>
            <a:r>
              <a:rPr lang="en-US" sz="2400" dirty="0" err="1"/>
              <a:t>Mối</a:t>
            </a:r>
            <a:r>
              <a:rPr lang="en-US" sz="2400" dirty="0"/>
              <a:t> </a:t>
            </a:r>
            <a:r>
              <a:rPr lang="en-US" sz="2400" dirty="0" err="1"/>
              <a:t>quan</a:t>
            </a:r>
            <a:r>
              <a:rPr lang="en-US" sz="2400" dirty="0"/>
              <a:t> </a:t>
            </a:r>
            <a:r>
              <a:rPr lang="en-US" sz="2400" dirty="0" err="1"/>
              <a:t>hệ</a:t>
            </a:r>
            <a:r>
              <a:rPr lang="en-US" sz="2400" dirty="0"/>
              <a:t> composition </a:t>
            </a:r>
            <a:r>
              <a:rPr lang="en-US" sz="2400" dirty="0" err="1"/>
              <a:t>tương</a:t>
            </a:r>
            <a:r>
              <a:rPr lang="en-US" sz="2400" dirty="0"/>
              <a:t> </a:t>
            </a:r>
            <a:r>
              <a:rPr lang="en-US" sz="2400" dirty="0" err="1"/>
              <a:t>tự</a:t>
            </a:r>
            <a:r>
              <a:rPr lang="en-US" sz="2400" dirty="0"/>
              <a:t> </a:t>
            </a:r>
            <a:r>
              <a:rPr lang="en-US" sz="2400" dirty="0" err="1"/>
              <a:t>với</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aggregation. </a:t>
            </a:r>
            <a:r>
              <a:rPr lang="en-US" sz="2400" dirty="0" err="1"/>
              <a:t>với</a:t>
            </a:r>
            <a:r>
              <a:rPr lang="en-US" sz="2400" dirty="0"/>
              <a:t> </a:t>
            </a:r>
            <a:r>
              <a:rPr lang="en-US" sz="2400" dirty="0" err="1"/>
              <a:t>sự</a:t>
            </a:r>
            <a:r>
              <a:rPr lang="en-US" sz="2400" dirty="0"/>
              <a:t> </a:t>
            </a:r>
            <a:r>
              <a:rPr lang="en-US" sz="2400" dirty="0" err="1"/>
              <a:t>khác</a:t>
            </a:r>
            <a:r>
              <a:rPr lang="en-US" sz="2400" dirty="0"/>
              <a:t> </a:t>
            </a:r>
            <a:r>
              <a:rPr lang="en-US" sz="2400" dirty="0" err="1"/>
              <a:t>biệt</a:t>
            </a:r>
            <a:r>
              <a:rPr lang="en-US" sz="2400" dirty="0"/>
              <a:t> </a:t>
            </a:r>
            <a:r>
              <a:rPr lang="en-US" sz="2400" dirty="0" err="1"/>
              <a:t>duy</a:t>
            </a:r>
            <a:r>
              <a:rPr lang="en-US" sz="2400" dirty="0"/>
              <a:t> </a:t>
            </a:r>
            <a:r>
              <a:rPr lang="en-US" sz="2400" dirty="0" err="1"/>
              <a:t>nhất</a:t>
            </a:r>
            <a:r>
              <a:rPr lang="en-US" sz="2400" dirty="0"/>
              <a:t> </a:t>
            </a:r>
            <a:r>
              <a:rPr lang="en-US" sz="2400" dirty="0" err="1"/>
              <a:t>là</a:t>
            </a:r>
            <a:r>
              <a:rPr lang="en-US" sz="2400" dirty="0"/>
              <a:t> </a:t>
            </a:r>
            <a:r>
              <a:rPr lang="en-US" sz="2400" dirty="0" err="1"/>
              <a:t>nhấn</a:t>
            </a:r>
            <a:r>
              <a:rPr lang="en-US" sz="2400" dirty="0"/>
              <a:t> </a:t>
            </a:r>
            <a:r>
              <a:rPr lang="en-US" sz="2400" dirty="0" err="1"/>
              <a:t>mạnh</a:t>
            </a:r>
            <a:r>
              <a:rPr lang="en-US" sz="2400" dirty="0"/>
              <a:t> </a:t>
            </a:r>
            <a:r>
              <a:rPr lang="en-US" sz="2400" dirty="0" err="1"/>
              <a:t>sự</a:t>
            </a:r>
            <a:r>
              <a:rPr lang="en-US" sz="2400" dirty="0"/>
              <a:t> </a:t>
            </a:r>
            <a:r>
              <a:rPr lang="en-US" sz="2400" dirty="0" err="1"/>
              <a:t>phụ</a:t>
            </a:r>
            <a:r>
              <a:rPr lang="en-US" sz="2400" dirty="0"/>
              <a:t> </a:t>
            </a:r>
            <a:r>
              <a:rPr lang="en-US" sz="2400" dirty="0" err="1"/>
              <a:t>thuộc</a:t>
            </a:r>
            <a:r>
              <a:rPr lang="en-US" sz="2400" dirty="0"/>
              <a:t> </a:t>
            </a:r>
            <a:r>
              <a:rPr lang="en-US" sz="2400" dirty="0" err="1"/>
              <a:t>của</a:t>
            </a:r>
            <a:r>
              <a:rPr lang="en-US" sz="2400" dirty="0"/>
              <a:t> </a:t>
            </a:r>
            <a:r>
              <a:rPr lang="en-US" sz="2400" dirty="0" err="1"/>
              <a:t>lớp</a:t>
            </a:r>
            <a:r>
              <a:rPr lang="en-US" sz="2400" dirty="0"/>
              <a:t> </a:t>
            </a:r>
            <a:r>
              <a:rPr lang="en-US" sz="2400" dirty="0" err="1"/>
              <a:t>thành</a:t>
            </a:r>
            <a:r>
              <a:rPr lang="en-US" sz="2400" dirty="0"/>
              <a:t> </a:t>
            </a:r>
            <a:r>
              <a:rPr lang="en-US" sz="2400" dirty="0" err="1"/>
              <a:t>phần</a:t>
            </a:r>
            <a:r>
              <a:rPr lang="en-US" sz="2400" dirty="0"/>
              <a:t> </a:t>
            </a:r>
            <a:r>
              <a:rPr lang="en-US" sz="2400" dirty="0" err="1"/>
              <a:t>vào</a:t>
            </a:r>
            <a:r>
              <a:rPr lang="en-US" sz="2400" dirty="0"/>
              <a:t> </a:t>
            </a:r>
            <a:r>
              <a:rPr lang="en-US" sz="2400" dirty="0" err="1"/>
              <a:t>vòng</a:t>
            </a:r>
            <a:r>
              <a:rPr lang="en-US" sz="2400" dirty="0"/>
              <a:t> </a:t>
            </a:r>
            <a:r>
              <a:rPr lang="en-US" sz="2400" dirty="0" err="1"/>
              <a:t>đời</a:t>
            </a:r>
            <a:r>
              <a:rPr lang="en-US" sz="2400" dirty="0"/>
              <a:t> </a:t>
            </a:r>
            <a:r>
              <a:rPr lang="en-US" sz="2400" dirty="0" err="1"/>
              <a:t>của</a:t>
            </a:r>
            <a:r>
              <a:rPr lang="en-US" sz="2400" dirty="0"/>
              <a:t> </a:t>
            </a:r>
            <a:r>
              <a:rPr lang="en-US" sz="2400" dirty="0" err="1"/>
              <a:t>lớp</a:t>
            </a:r>
            <a:r>
              <a:rPr lang="en-US" sz="2400" dirty="0"/>
              <a:t> </a:t>
            </a:r>
            <a:r>
              <a:rPr lang="en-US" sz="2400" dirty="0" err="1"/>
              <a:t>chứa</a:t>
            </a:r>
            <a:r>
              <a:rPr lang="en-US" sz="2400" dirty="0"/>
              <a:t>. </a:t>
            </a:r>
          </a:p>
          <a:p>
            <a:pPr marL="393192" lvl="1" indent="0">
              <a:buNone/>
            </a:pPr>
            <a:r>
              <a:rPr lang="en-US" sz="2400" dirty="0" err="1"/>
              <a:t>Ví</a:t>
            </a:r>
            <a:r>
              <a:rPr lang="en-US" sz="2400" dirty="0"/>
              <a:t> </a:t>
            </a:r>
            <a:r>
              <a:rPr lang="en-US" sz="2400" dirty="0" err="1"/>
              <a:t>dụ</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lớp</a:t>
            </a:r>
            <a:r>
              <a:rPr lang="en-US" sz="2400" dirty="0"/>
              <a:t> </a:t>
            </a:r>
            <a:r>
              <a:rPr lang="en-US" sz="2400" dirty="0" err="1"/>
              <a:t>Sách</a:t>
            </a:r>
            <a:r>
              <a:rPr lang="en-US" sz="2400" dirty="0"/>
              <a:t> </a:t>
            </a:r>
            <a:r>
              <a:rPr lang="en-US" sz="2400" dirty="0" err="1"/>
              <a:t>và</a:t>
            </a:r>
            <a:r>
              <a:rPr lang="en-US" sz="2400" dirty="0"/>
              <a:t> </a:t>
            </a:r>
            <a:r>
              <a:rPr lang="en-US" sz="2400" dirty="0" err="1"/>
              <a:t>Chương</a:t>
            </a:r>
            <a:r>
              <a:rPr lang="en-US" sz="2400" dirty="0"/>
              <a:t> </a:t>
            </a:r>
            <a:r>
              <a:rPr lang="en-US" sz="2400" dirty="0" err="1"/>
              <a:t>mục</a:t>
            </a:r>
            <a:r>
              <a:rPr lang="en-US" sz="2400" dirty="0"/>
              <a:t>, </a:t>
            </a:r>
            <a:r>
              <a:rPr lang="en-US" sz="2400" dirty="0" err="1"/>
              <a:t>nếu</a:t>
            </a:r>
            <a:r>
              <a:rPr lang="en-US" sz="2400" dirty="0"/>
              <a:t> </a:t>
            </a:r>
            <a:r>
              <a:rPr lang="en-US" sz="2400" dirty="0" err="1"/>
              <a:t>sách</a:t>
            </a:r>
            <a:r>
              <a:rPr lang="en-US" sz="2400" dirty="0"/>
              <a:t> </a:t>
            </a:r>
            <a:r>
              <a:rPr lang="en-US" sz="2400" dirty="0" err="1"/>
              <a:t>bị</a:t>
            </a:r>
            <a:r>
              <a:rPr lang="en-US" sz="2400" dirty="0"/>
              <a:t> </a:t>
            </a:r>
            <a:r>
              <a:rPr lang="en-US" sz="2400" dirty="0" err="1"/>
              <a:t>hủy</a:t>
            </a:r>
            <a:r>
              <a:rPr lang="en-US" sz="2400" dirty="0"/>
              <a:t> </a:t>
            </a:r>
            <a:r>
              <a:rPr lang="en-US" sz="2400" dirty="0" err="1"/>
              <a:t>thì</a:t>
            </a:r>
            <a:r>
              <a:rPr lang="en-US" sz="2400" dirty="0"/>
              <a:t> </a:t>
            </a:r>
            <a:r>
              <a:rPr lang="en-US" sz="2400" dirty="0" err="1"/>
              <a:t>chương</a:t>
            </a:r>
            <a:r>
              <a:rPr lang="en-US" sz="2400" dirty="0"/>
              <a:t> </a:t>
            </a:r>
            <a:r>
              <a:rPr lang="en-US" sz="2400" dirty="0" err="1"/>
              <a:t>mục</a:t>
            </a:r>
            <a:r>
              <a:rPr lang="en-US" sz="2400" dirty="0"/>
              <a:t> </a:t>
            </a:r>
            <a:r>
              <a:rPr lang="en-US" sz="2400" dirty="0" err="1"/>
              <a:t>cũng</a:t>
            </a:r>
            <a:r>
              <a:rPr lang="en-US" sz="2400" dirty="0"/>
              <a:t> </a:t>
            </a:r>
            <a:r>
              <a:rPr lang="en-US" sz="2400" dirty="0" err="1"/>
              <a:t>bị</a:t>
            </a:r>
            <a:r>
              <a:rPr lang="en-US" sz="2400" dirty="0"/>
              <a:t> </a:t>
            </a:r>
            <a:r>
              <a:rPr lang="en-US" sz="2400" dirty="0" err="1"/>
              <a:t>hủy</a:t>
            </a:r>
            <a:endParaRPr lang="en-US" sz="2400" b="1" dirty="0">
              <a:solidFill>
                <a:srgbClr val="FF0000"/>
              </a:solidFill>
            </a:endParaRPr>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pic>
        <p:nvPicPr>
          <p:cNvPr id="7" name="Picture 6">
            <a:extLst>
              <a:ext uri="{FF2B5EF4-FFF2-40B4-BE49-F238E27FC236}">
                <a16:creationId xmlns:a16="http://schemas.microsoft.com/office/drawing/2014/main" id="{7CF88F9C-3354-4139-A160-D2C03658D872}"/>
              </a:ext>
            </a:extLst>
          </p:cNvPr>
          <p:cNvPicPr/>
          <p:nvPr/>
        </p:nvPicPr>
        <p:blipFill>
          <a:blip r:embed="rId2">
            <a:extLst>
              <a:ext uri="{28A0092B-C50C-407E-A947-70E740481C1C}">
                <a14:useLocalDpi xmlns:a14="http://schemas.microsoft.com/office/drawing/2010/main" val="0"/>
              </a:ext>
            </a:extLst>
          </a:blip>
          <a:stretch>
            <a:fillRect/>
          </a:stretch>
        </p:blipFill>
        <p:spPr>
          <a:xfrm>
            <a:off x="3939367" y="4777249"/>
            <a:ext cx="4761288" cy="1376663"/>
          </a:xfrm>
          <a:prstGeom prst="rect">
            <a:avLst/>
          </a:prstGeom>
        </p:spPr>
      </p:pic>
    </p:spTree>
    <p:extLst>
      <p:ext uri="{BB962C8B-B14F-4D97-AF65-F5344CB8AC3E}">
        <p14:creationId xmlns:p14="http://schemas.microsoft.com/office/powerpoint/2010/main" val="22093227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203</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r>
              <a:rPr lang="en-US" b="1" dirty="0"/>
              <a:t>Composition</a:t>
            </a:r>
          </a:p>
          <a:p>
            <a:pPr marL="393192" lvl="1" indent="0">
              <a:buNone/>
            </a:pPr>
            <a:r>
              <a:rPr lang="en-US" sz="2400" dirty="0" err="1"/>
              <a:t>Ví</a:t>
            </a:r>
            <a:r>
              <a:rPr lang="en-US" sz="2400" dirty="0"/>
              <a:t> </a:t>
            </a:r>
            <a:r>
              <a:rPr lang="en-US" sz="2400" dirty="0" err="1"/>
              <a:t>dụ</a:t>
            </a:r>
            <a:r>
              <a:rPr lang="en-US" sz="2400" dirty="0"/>
              <a:t> (</a:t>
            </a:r>
            <a:r>
              <a:rPr lang="en-US" sz="2400" dirty="0" err="1"/>
              <a:t>tt</a:t>
            </a:r>
            <a:r>
              <a:rPr lang="en-US" sz="2400" dirty="0"/>
              <a:t>): </a:t>
            </a:r>
            <a:r>
              <a:rPr lang="en-US" sz="2400" dirty="0" err="1"/>
              <a:t>cài</a:t>
            </a:r>
            <a:r>
              <a:rPr lang="en-US" sz="2400" dirty="0"/>
              <a:t> </a:t>
            </a:r>
            <a:r>
              <a:rPr lang="en-US" sz="2400" dirty="0" err="1"/>
              <a:t>đặt</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b="1" dirty="0"/>
              <a:t>composition</a:t>
            </a:r>
            <a:endParaRPr lang="en-US" sz="2400" b="1" dirty="0">
              <a:solidFill>
                <a:srgbClr val="FF0000"/>
              </a:solidFill>
            </a:endParaRPr>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8" name="Table 7">
            <a:extLst>
              <a:ext uri="{FF2B5EF4-FFF2-40B4-BE49-F238E27FC236}">
                <a16:creationId xmlns:a16="http://schemas.microsoft.com/office/drawing/2014/main" id="{95A8C402-9A80-45BD-A1C3-62ADD3151B46}"/>
              </a:ext>
            </a:extLst>
          </p:cNvPr>
          <p:cNvGraphicFramePr>
            <a:graphicFrameLocks noGrp="1"/>
          </p:cNvGraphicFramePr>
          <p:nvPr>
            <p:extLst>
              <p:ext uri="{D42A27DB-BD31-4B8C-83A1-F6EECF244321}">
                <p14:modId xmlns:p14="http://schemas.microsoft.com/office/powerpoint/2010/main" val="715476139"/>
              </p:ext>
            </p:extLst>
          </p:nvPr>
        </p:nvGraphicFramePr>
        <p:xfrm>
          <a:off x="1068820" y="3429000"/>
          <a:ext cx="9862416" cy="2724912"/>
        </p:xfrm>
        <a:graphic>
          <a:graphicData uri="http://schemas.openxmlformats.org/drawingml/2006/table">
            <a:tbl>
              <a:tblPr firstRow="1" firstCol="1" bandRow="1">
                <a:tableStyleId>{5940675A-B579-460E-94D1-54222C63F5DA}</a:tableStyleId>
              </a:tblPr>
              <a:tblGrid>
                <a:gridCol w="5304271">
                  <a:extLst>
                    <a:ext uri="{9D8B030D-6E8A-4147-A177-3AD203B41FA5}">
                      <a16:colId xmlns:a16="http://schemas.microsoft.com/office/drawing/2014/main" val="3684286446"/>
                    </a:ext>
                  </a:extLst>
                </a:gridCol>
                <a:gridCol w="4558145">
                  <a:extLst>
                    <a:ext uri="{9D8B030D-6E8A-4147-A177-3AD203B41FA5}">
                      <a16:colId xmlns:a16="http://schemas.microsoft.com/office/drawing/2014/main" val="2911155838"/>
                    </a:ext>
                  </a:extLst>
                </a:gridCol>
              </a:tblGrid>
              <a:tr h="2724912">
                <a:tc>
                  <a:txBody>
                    <a:bodyPr/>
                    <a:lstStyle/>
                    <a:p>
                      <a:pPr marL="0" marR="0" algn="l">
                        <a:lnSpc>
                          <a:spcPct val="150000"/>
                        </a:lnSpc>
                        <a:spcBef>
                          <a:spcPts val="0"/>
                        </a:spcBef>
                        <a:spcAft>
                          <a:spcPts val="0"/>
                        </a:spcAf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public class </a:t>
                      </a:r>
                      <a:r>
                        <a:rPr lang="en-US" sz="1800" b="1"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int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MaSach</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char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TenSach</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public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Sach</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  { …  }</a:t>
                      </a:r>
                    </a:p>
                    <a:p>
                      <a:pPr marL="0" marR="0" algn="l">
                        <a:lnSpc>
                          <a:spcPct val="150000"/>
                        </a:lnSpc>
                        <a:spcBef>
                          <a:spcPts val="0"/>
                        </a:spcBef>
                        <a:spcAft>
                          <a:spcPts val="0"/>
                        </a:spcAft>
                        <a:tabLst>
                          <a:tab pos="163830" algn="l"/>
                        </a:tabLst>
                      </a:pPr>
                      <a:r>
                        <a:rPr lang="en-US" sz="1800" b="1" dirty="0">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1800" dirty="0">
                        <a:effectLst>
                          <a:outerShdw blurRad="38100" dist="38100" dir="2700000" algn="tl">
                            <a:srgbClr val="000000">
                              <a:alpha val="43137"/>
                            </a:srgbClr>
                          </a:outerShdw>
                        </a:effectLst>
                        <a:latin typeface="Courier New" panose="02070309020205020404" pitchFamily="49" charset="0"/>
                        <a:ea typeface="Arial" panose="020B0604020202020204" pitchFamily="34" charset="0"/>
                        <a:cs typeface="Courier New" panose="02070309020205020404" pitchFamily="49" charset="0"/>
                      </a:endParaRPr>
                    </a:p>
                  </a:txBody>
                  <a:tcPr marL="68580" marR="68580" marT="0" marB="0"/>
                </a:tc>
                <a:tc>
                  <a:txBody>
                    <a:bodyPr/>
                    <a:lstStyle/>
                    <a:p>
                      <a:pPr marL="0" marR="0" algn="l">
                        <a:lnSpc>
                          <a:spcPct val="150000"/>
                        </a:lnSpc>
                        <a:spcBef>
                          <a:spcPts val="0"/>
                        </a:spcBef>
                        <a:spcAft>
                          <a:spcPts val="0"/>
                        </a:spcAf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public class </a:t>
                      </a:r>
                      <a:r>
                        <a:rPr lang="en-US" sz="1800" b="1" dirty="0" err="1">
                          <a:solidFill>
                            <a:srgbClr val="FF0000"/>
                          </a:solidFill>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Chuongmuc</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int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MaChuong</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private char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TenChuong</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0" marR="0" algn="l">
                        <a:lnSpc>
                          <a:spcPct val="150000"/>
                        </a:lnSpc>
                        <a:spcBef>
                          <a:spcPts val="0"/>
                        </a:spcBef>
                        <a:spcAft>
                          <a:spcPts val="0"/>
                        </a:spcAft>
                        <a:tabLst>
                          <a:tab pos="163830" algn="l"/>
                        </a:tabLs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public </a:t>
                      </a:r>
                      <a:r>
                        <a:rPr lang="en-US" sz="1800" dirty="0" err="1">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Chuongmuc</a:t>
                      </a: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p>
                    <a:p>
                      <a:pPr marL="0" marR="0" algn="l">
                        <a:lnSpc>
                          <a:spcPct val="150000"/>
                        </a:lnSpc>
                        <a:spcBef>
                          <a:spcPts val="0"/>
                        </a:spcBef>
                        <a:spcAft>
                          <a:spcPts val="0"/>
                        </a:spcAf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a:t>
                      </a:r>
                    </a:p>
                    <a:p>
                      <a:pPr marL="145415" marR="0" algn="l">
                        <a:lnSpc>
                          <a:spcPct val="150000"/>
                        </a:lnSpc>
                        <a:spcBef>
                          <a:spcPts val="0"/>
                        </a:spcBef>
                        <a:spcAft>
                          <a:spcPts val="0"/>
                        </a:spcAft>
                      </a:pPr>
                      <a:r>
                        <a:rPr lang="en-US" sz="1800" dirty="0">
                          <a:effectLst>
                            <a:outerShdw blurRad="38100" dist="38100" dir="2700000" algn="tl">
                              <a:srgbClr val="000000">
                                <a:alpha val="43137"/>
                              </a:srgbClr>
                            </a:outerShdw>
                          </a:effectLst>
                          <a:latin typeface="Courier New" panose="02070309020205020404" pitchFamily="49" charset="0"/>
                          <a:cs typeface="Courier New" panose="02070309020205020404" pitchFamily="49" charset="0"/>
                        </a:rPr>
                        <a:t> </a:t>
                      </a:r>
                      <a:endParaRPr lang="en-US" sz="1800" dirty="0">
                        <a:effectLst>
                          <a:outerShdw blurRad="38100" dist="38100" dir="2700000" algn="tl">
                            <a:srgbClr val="000000">
                              <a:alpha val="43137"/>
                            </a:srgbClr>
                          </a:outerShdw>
                        </a:effectLst>
                        <a:latin typeface="Courier New" panose="02070309020205020404" pitchFamily="49" charset="0"/>
                        <a:ea typeface="Arial" panose="020B0604020202020204" pitchFamily="34" charset="0"/>
                        <a:cs typeface="Courier New" panose="02070309020205020404" pitchFamily="49" charset="0"/>
                      </a:endParaRPr>
                    </a:p>
                  </a:txBody>
                  <a:tcPr marL="68580" marR="68580" marT="0" marB="0"/>
                </a:tc>
                <a:extLst>
                  <a:ext uri="{0D108BD9-81ED-4DB2-BD59-A6C34878D82A}">
                    <a16:rowId xmlns:a16="http://schemas.microsoft.com/office/drawing/2014/main" val="80418232"/>
                  </a:ext>
                </a:extLst>
              </a:tr>
            </a:tbl>
          </a:graphicData>
        </a:graphic>
      </p:graphicFrame>
    </p:spTree>
    <p:extLst>
      <p:ext uri="{BB962C8B-B14F-4D97-AF65-F5344CB8AC3E}">
        <p14:creationId xmlns:p14="http://schemas.microsoft.com/office/powerpoint/2010/main" val="2899955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204</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b="1" dirty="0" err="1">
                <a:solidFill>
                  <a:srgbClr val="FF0000"/>
                </a:solidFill>
              </a:rPr>
              <a:t>Tìm</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giữa</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khái</a:t>
            </a:r>
            <a:r>
              <a:rPr lang="en-US" b="1" dirty="0">
                <a:solidFill>
                  <a:srgbClr val="FF0000"/>
                </a:solidFill>
              </a:rPr>
              <a:t> </a:t>
            </a:r>
            <a:r>
              <a:rPr lang="en-US" b="1" dirty="0" err="1">
                <a:solidFill>
                  <a:srgbClr val="FF0000"/>
                </a:solidFill>
              </a:rPr>
              <a:t>niệm</a:t>
            </a:r>
            <a:endParaRPr lang="en-US" b="1" dirty="0">
              <a:solidFill>
                <a:srgbClr val="FF0000"/>
              </a:solidFill>
            </a:endParaRPr>
          </a:p>
          <a:p>
            <a:r>
              <a:rPr lang="en-US" b="1" dirty="0"/>
              <a:t>Reflexive: </a:t>
            </a:r>
          </a:p>
          <a:p>
            <a:pPr lvl="1"/>
            <a:r>
              <a:rPr lang="en-US" sz="2400" dirty="0" err="1"/>
              <a:t>Khi</a:t>
            </a:r>
            <a:r>
              <a:rPr lang="en-US" sz="2400" dirty="0"/>
              <a:t> </a:t>
            </a:r>
            <a:r>
              <a:rPr lang="en-US" sz="2400" dirty="0" err="1"/>
              <a:t>một</a:t>
            </a:r>
            <a:r>
              <a:rPr lang="en-US" sz="2400" dirty="0"/>
              <a:t> </a:t>
            </a:r>
            <a:r>
              <a:rPr lang="en-US" sz="2400" dirty="0" err="1"/>
              <a:t>lớp</a:t>
            </a:r>
            <a:r>
              <a:rPr lang="en-US" sz="2400" dirty="0"/>
              <a:t> </a:t>
            </a:r>
            <a:r>
              <a:rPr lang="en-US" sz="2400" dirty="0" err="1"/>
              <a:t>có</a:t>
            </a:r>
            <a:r>
              <a:rPr lang="en-US" sz="2400" dirty="0"/>
              <a:t> </a:t>
            </a:r>
            <a:r>
              <a:rPr lang="en-US" sz="2400" dirty="0" err="1"/>
              <a:t>thể</a:t>
            </a:r>
            <a:r>
              <a:rPr lang="en-US" sz="2400" dirty="0"/>
              <a:t> </a:t>
            </a:r>
            <a:r>
              <a:rPr lang="en-US" sz="2400" dirty="0" err="1"/>
              <a:t>có</a:t>
            </a:r>
            <a:r>
              <a:rPr lang="en-US" sz="2400" dirty="0"/>
              <a:t> </a:t>
            </a:r>
            <a:r>
              <a:rPr lang="en-US" sz="2400" dirty="0" err="1"/>
              <a:t>nhiều</a:t>
            </a:r>
            <a:r>
              <a:rPr lang="en-US" sz="2400" dirty="0"/>
              <a:t> </a:t>
            </a:r>
            <a:r>
              <a:rPr lang="en-US" sz="2400" dirty="0" err="1"/>
              <a:t>chức</a:t>
            </a:r>
            <a:r>
              <a:rPr lang="en-US" sz="2400" dirty="0"/>
              <a:t> </a:t>
            </a:r>
            <a:r>
              <a:rPr lang="en-US" sz="2400" dirty="0" err="1"/>
              <a:t>năng</a:t>
            </a:r>
            <a:r>
              <a:rPr lang="en-US" sz="2400" dirty="0"/>
              <a:t> </a:t>
            </a:r>
            <a:r>
              <a:rPr lang="en-US" sz="2400" dirty="0" err="1"/>
              <a:t>hoặc</a:t>
            </a:r>
            <a:r>
              <a:rPr lang="en-US" sz="2400" dirty="0"/>
              <a:t> </a:t>
            </a:r>
            <a:r>
              <a:rPr lang="en-US" sz="2400" dirty="0" err="1"/>
              <a:t>trách</a:t>
            </a:r>
            <a:r>
              <a:rPr lang="en-US" sz="2400" dirty="0"/>
              <a:t> </a:t>
            </a:r>
            <a:r>
              <a:rPr lang="en-US" sz="2400" dirty="0" err="1"/>
              <a:t>nhiệm</a:t>
            </a:r>
            <a:r>
              <a:rPr lang="en-US" sz="2400" dirty="0"/>
              <a:t> </a:t>
            </a:r>
            <a:r>
              <a:rPr lang="en-US" sz="2400" dirty="0" err="1"/>
              <a:t>với</a:t>
            </a:r>
            <a:r>
              <a:rPr lang="en-US" sz="2400" dirty="0"/>
              <a:t> </a:t>
            </a:r>
            <a:r>
              <a:rPr lang="en-US" sz="2400" dirty="0" err="1"/>
              <a:t>chính</a:t>
            </a:r>
            <a:r>
              <a:rPr lang="en-US" sz="2400" dirty="0"/>
              <a:t> </a:t>
            </a:r>
            <a:r>
              <a:rPr lang="en-US" sz="2400" dirty="0" err="1"/>
              <a:t>lớp</a:t>
            </a:r>
            <a:r>
              <a:rPr lang="en-US" sz="2400" dirty="0"/>
              <a:t> </a:t>
            </a:r>
            <a:r>
              <a:rPr lang="en-US" sz="2400" dirty="0" err="1"/>
              <a:t>đó</a:t>
            </a:r>
            <a:r>
              <a:rPr lang="en-US" dirty="0"/>
              <a:t>. </a:t>
            </a:r>
          </a:p>
          <a:p>
            <a:pPr marL="365760" lvl="1" indent="0">
              <a:buNone/>
            </a:pPr>
            <a:r>
              <a:rPr lang="en-US" sz="2400" dirty="0" err="1"/>
              <a:t>Ví</a:t>
            </a:r>
            <a:r>
              <a:rPr lang="en-US" sz="2400" dirty="0"/>
              <a:t> </a:t>
            </a:r>
            <a:r>
              <a:rPr lang="en-US" sz="2400" dirty="0" err="1"/>
              <a:t>dụ</a:t>
            </a:r>
            <a:r>
              <a:rPr lang="en-US" sz="2400" dirty="0"/>
              <a:t>, </a:t>
            </a:r>
            <a:r>
              <a:rPr lang="en-US" sz="2400" dirty="0" err="1"/>
              <a:t>nhân</a:t>
            </a:r>
            <a:r>
              <a:rPr lang="en-US" sz="2400" dirty="0"/>
              <a:t> </a:t>
            </a:r>
            <a:r>
              <a:rPr lang="en-US" sz="2400" dirty="0" err="1"/>
              <a:t>viên</a:t>
            </a:r>
            <a:r>
              <a:rPr lang="en-US" sz="2400" dirty="0"/>
              <a:t> </a:t>
            </a:r>
            <a:r>
              <a:rPr lang="en-US" sz="2400" dirty="0" err="1"/>
              <a:t>làm</a:t>
            </a:r>
            <a:r>
              <a:rPr lang="en-US" sz="2400" dirty="0"/>
              <a:t> </a:t>
            </a:r>
            <a:r>
              <a:rPr lang="en-US" sz="2400" dirty="0" err="1"/>
              <a:t>việc</a:t>
            </a:r>
            <a:r>
              <a:rPr lang="en-US" sz="2400" dirty="0"/>
              <a:t> </a:t>
            </a:r>
            <a:r>
              <a:rPr lang="en-US" sz="2400" dirty="0" err="1"/>
              <a:t>trong</a:t>
            </a:r>
            <a:r>
              <a:rPr lang="en-US" sz="2400" dirty="0"/>
              <a:t> </a:t>
            </a:r>
            <a:r>
              <a:rPr lang="en-US" sz="2400" dirty="0" err="1"/>
              <a:t>sân</a:t>
            </a:r>
            <a:r>
              <a:rPr lang="en-US" sz="2400" dirty="0"/>
              <a:t> bay </a:t>
            </a:r>
            <a:r>
              <a:rPr lang="en-US" sz="2400" dirty="0" err="1"/>
              <a:t>có</a:t>
            </a:r>
            <a:r>
              <a:rPr lang="en-US" sz="2400" dirty="0"/>
              <a:t> </a:t>
            </a:r>
            <a:r>
              <a:rPr lang="en-US" sz="2400" dirty="0" err="1"/>
              <a:t>thể</a:t>
            </a:r>
            <a:r>
              <a:rPr lang="en-US" sz="2400" dirty="0"/>
              <a:t> </a:t>
            </a:r>
            <a:r>
              <a:rPr lang="en-US" sz="2400" dirty="0" err="1"/>
              <a:t>là</a:t>
            </a:r>
            <a:r>
              <a:rPr lang="en-US" sz="2400" dirty="0"/>
              <a:t> phi </a:t>
            </a:r>
            <a:r>
              <a:rPr lang="en-US" sz="2400" dirty="0" err="1"/>
              <a:t>công</a:t>
            </a:r>
            <a:r>
              <a:rPr lang="en-US" sz="2400" dirty="0"/>
              <a:t>, </a:t>
            </a:r>
            <a:r>
              <a:rPr lang="en-US" sz="2400" dirty="0" err="1"/>
              <a:t>kỹ</a:t>
            </a:r>
            <a:r>
              <a:rPr lang="en-US" sz="2400" dirty="0"/>
              <a:t> </a:t>
            </a:r>
            <a:r>
              <a:rPr lang="en-US" sz="2400" dirty="0" err="1"/>
              <a:t>sư</a:t>
            </a:r>
            <a:r>
              <a:rPr lang="en-US" sz="2400" dirty="0"/>
              <a:t> </a:t>
            </a:r>
            <a:r>
              <a:rPr lang="en-US" sz="2400" dirty="0" err="1"/>
              <a:t>hàng</a:t>
            </a:r>
            <a:r>
              <a:rPr lang="en-US" sz="2400" dirty="0"/>
              <a:t> </a:t>
            </a:r>
            <a:r>
              <a:rPr lang="en-US" sz="2400" dirty="0" err="1"/>
              <a:t>không</a:t>
            </a:r>
            <a:r>
              <a:rPr lang="en-US" sz="2400" dirty="0"/>
              <a:t>, </a:t>
            </a:r>
            <a:r>
              <a:rPr lang="en-US" sz="2400" dirty="0" err="1"/>
              <a:t>nhân</a:t>
            </a:r>
            <a:r>
              <a:rPr lang="en-US" sz="2400" dirty="0"/>
              <a:t> </a:t>
            </a:r>
            <a:r>
              <a:rPr lang="en-US" sz="2400" dirty="0" err="1"/>
              <a:t>viên</a:t>
            </a:r>
            <a:r>
              <a:rPr lang="en-US" sz="2400" dirty="0"/>
              <a:t> </a:t>
            </a:r>
            <a:r>
              <a:rPr lang="en-US" sz="2400" dirty="0" err="1"/>
              <a:t>bán</a:t>
            </a:r>
            <a:r>
              <a:rPr lang="en-US" sz="2400" dirty="0"/>
              <a:t> </a:t>
            </a:r>
            <a:r>
              <a:rPr lang="en-US" sz="2400" dirty="0" err="1"/>
              <a:t>vé</a:t>
            </a:r>
            <a:r>
              <a:rPr lang="en-US" sz="2400" dirty="0"/>
              <a:t>, </a:t>
            </a:r>
            <a:r>
              <a:rPr lang="en-US" sz="2400" dirty="0" err="1"/>
              <a:t>bảo</a:t>
            </a:r>
            <a:r>
              <a:rPr lang="en-US" sz="2400" dirty="0"/>
              <a:t> </a:t>
            </a:r>
            <a:r>
              <a:rPr lang="en-US" sz="2400" dirty="0" err="1"/>
              <a:t>vệ</a:t>
            </a:r>
            <a:r>
              <a:rPr lang="en-US" sz="2400" dirty="0"/>
              <a:t> </a:t>
            </a:r>
            <a:r>
              <a:rPr lang="en-US" sz="2400" dirty="0" err="1"/>
              <a:t>hoặc</a:t>
            </a:r>
            <a:r>
              <a:rPr lang="en-US" sz="2400" dirty="0"/>
              <a:t> </a:t>
            </a:r>
            <a:r>
              <a:rPr lang="en-US" sz="2400" dirty="0" err="1"/>
              <a:t>nhân</a:t>
            </a:r>
            <a:r>
              <a:rPr lang="en-US" sz="2400" dirty="0"/>
              <a:t> </a:t>
            </a:r>
            <a:r>
              <a:rPr lang="en-US" sz="2400" dirty="0" err="1"/>
              <a:t>viên</a:t>
            </a:r>
            <a:r>
              <a:rPr lang="en-US" sz="2400" dirty="0"/>
              <a:t> </a:t>
            </a:r>
            <a:r>
              <a:rPr lang="en-US" sz="2400" dirty="0" err="1"/>
              <a:t>bảo</a:t>
            </a:r>
            <a:r>
              <a:rPr lang="en-US" sz="2400" dirty="0"/>
              <a:t> </a:t>
            </a:r>
            <a:r>
              <a:rPr lang="en-US" sz="2400" dirty="0" err="1"/>
              <a:t>trì</a:t>
            </a:r>
            <a:r>
              <a:rPr lang="en-US" sz="2400" dirty="0"/>
              <a:t>. </a:t>
            </a:r>
          </a:p>
          <a:p>
            <a:pPr marL="365760" lvl="1" indent="0">
              <a:buNone/>
            </a:pPr>
            <a:r>
              <a:rPr lang="en-US" sz="2400" dirty="0" err="1"/>
              <a:t>Một</a:t>
            </a:r>
            <a:r>
              <a:rPr lang="en-US" sz="2400" dirty="0"/>
              <a:t> </a:t>
            </a:r>
            <a:r>
              <a:rPr lang="en-US" sz="2400" dirty="0" err="1"/>
              <a:t>nhân</a:t>
            </a:r>
            <a:r>
              <a:rPr lang="en-US" sz="2400" dirty="0"/>
              <a:t> </a:t>
            </a:r>
            <a:r>
              <a:rPr lang="en-US" sz="2400" dirty="0" err="1"/>
              <a:t>viên</a:t>
            </a:r>
            <a:r>
              <a:rPr lang="en-US" sz="2400" dirty="0"/>
              <a:t> </a:t>
            </a:r>
            <a:r>
              <a:rPr lang="en-US" sz="2400" dirty="0" err="1"/>
              <a:t>bảo</a:t>
            </a:r>
            <a:r>
              <a:rPr lang="en-US" sz="2400" dirty="0"/>
              <a:t> </a:t>
            </a:r>
            <a:r>
              <a:rPr lang="en-US" sz="2400" dirty="0" err="1"/>
              <a:t>trì</a:t>
            </a:r>
            <a:r>
              <a:rPr lang="en-US" sz="2400" dirty="0"/>
              <a:t> </a:t>
            </a:r>
            <a:r>
              <a:rPr lang="en-US" sz="2400" dirty="0" err="1"/>
              <a:t>được</a:t>
            </a:r>
            <a:r>
              <a:rPr lang="en-US" sz="2400" dirty="0"/>
              <a:t> </a:t>
            </a:r>
            <a:r>
              <a:rPr lang="en-US" sz="2400" dirty="0" err="1"/>
              <a:t>quản</a:t>
            </a:r>
            <a:r>
              <a:rPr lang="en-US" sz="2400" dirty="0"/>
              <a:t> </a:t>
            </a:r>
            <a:r>
              <a:rPr lang="en-US" sz="2400" dirty="0" err="1"/>
              <a:t>lý</a:t>
            </a:r>
            <a:r>
              <a:rPr lang="en-US" sz="2400" dirty="0"/>
              <a:t> </a:t>
            </a:r>
            <a:r>
              <a:rPr lang="en-US" sz="2400" dirty="0" err="1"/>
              <a:t>bởi</a:t>
            </a:r>
            <a:r>
              <a:rPr lang="en-US" sz="2400" dirty="0"/>
              <a:t> </a:t>
            </a:r>
            <a:r>
              <a:rPr lang="en-US" sz="2400" dirty="0" err="1"/>
              <a:t>kỹ</a:t>
            </a:r>
            <a:r>
              <a:rPr lang="en-US" sz="2400" dirty="0"/>
              <a:t> </a:t>
            </a:r>
            <a:r>
              <a:rPr lang="en-US" sz="2400" dirty="0" err="1"/>
              <a:t>sư</a:t>
            </a:r>
            <a:r>
              <a:rPr lang="en-US" sz="2400" dirty="0"/>
              <a:t> </a:t>
            </a:r>
            <a:r>
              <a:rPr lang="en-US" sz="2400" dirty="0" err="1"/>
              <a:t>hàng</a:t>
            </a:r>
            <a:r>
              <a:rPr lang="en-US" sz="2400" dirty="0"/>
              <a:t> </a:t>
            </a:r>
            <a:r>
              <a:rPr lang="en-US" sz="2400" dirty="0" err="1"/>
              <a:t>không</a:t>
            </a:r>
            <a:r>
              <a:rPr lang="en-US" sz="2400" dirty="0"/>
              <a:t>, </a:t>
            </a:r>
          </a:p>
          <a:p>
            <a:endParaRPr lang="en-US" b="1"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pSp>
        <p:nvGrpSpPr>
          <p:cNvPr id="9" name="Group 8">
            <a:extLst>
              <a:ext uri="{FF2B5EF4-FFF2-40B4-BE49-F238E27FC236}">
                <a16:creationId xmlns:a16="http://schemas.microsoft.com/office/drawing/2014/main" id="{DFD5D520-74E2-4868-8DBD-64D67A570F86}"/>
              </a:ext>
            </a:extLst>
          </p:cNvPr>
          <p:cNvGrpSpPr/>
          <p:nvPr/>
        </p:nvGrpSpPr>
        <p:grpSpPr>
          <a:xfrm>
            <a:off x="4388599" y="4913686"/>
            <a:ext cx="2441691" cy="1410913"/>
            <a:chOff x="0" y="0"/>
            <a:chExt cx="1558456" cy="826936"/>
          </a:xfrm>
        </p:grpSpPr>
        <p:grpSp>
          <p:nvGrpSpPr>
            <p:cNvPr id="10" name="Group 9">
              <a:extLst>
                <a:ext uri="{FF2B5EF4-FFF2-40B4-BE49-F238E27FC236}">
                  <a16:creationId xmlns:a16="http://schemas.microsoft.com/office/drawing/2014/main" id="{09F6AB2E-A32C-4251-A98B-8F1CAFA637C4}"/>
                </a:ext>
              </a:extLst>
            </p:cNvPr>
            <p:cNvGrpSpPr/>
            <p:nvPr/>
          </p:nvGrpSpPr>
          <p:grpSpPr>
            <a:xfrm>
              <a:off x="0" y="23854"/>
              <a:ext cx="1558456" cy="779228"/>
              <a:chOff x="0" y="0"/>
              <a:chExt cx="1558456" cy="779228"/>
            </a:xfrm>
          </p:grpSpPr>
          <p:sp>
            <p:nvSpPr>
              <p:cNvPr id="13" name="Text Box 188">
                <a:extLst>
                  <a:ext uri="{FF2B5EF4-FFF2-40B4-BE49-F238E27FC236}">
                    <a16:creationId xmlns:a16="http://schemas.microsoft.com/office/drawing/2014/main" id="{B2230141-B2C3-46DC-8806-E4480EAD8B0E}"/>
                  </a:ext>
                </a:extLst>
              </p:cNvPr>
              <p:cNvSpPr txBox="1"/>
              <p:nvPr/>
            </p:nvSpPr>
            <p:spPr>
              <a:xfrm>
                <a:off x="0" y="0"/>
                <a:ext cx="1113183" cy="445273"/>
              </a:xfrm>
              <a:prstGeom prst="rect">
                <a:avLst/>
              </a:prstGeom>
              <a:solidFill>
                <a:schemeClr val="lt1"/>
              </a:solidFill>
              <a:ln w="12700">
                <a:solidFill>
                  <a:schemeClr val="tx1"/>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300">
                    <a:effectLst/>
                    <a:latin typeface="Times New Roman" panose="02020603050405020304" pitchFamily="18" charset="0"/>
                    <a:ea typeface="Arial" panose="020B0604020202020204" pitchFamily="34" charset="0"/>
                    <a:cs typeface="Times New Roman" panose="02020603050405020304" pitchFamily="18" charset="0"/>
                  </a:rPr>
                  <a:t>Nhân viên</a:t>
                </a:r>
              </a:p>
            </p:txBody>
          </p:sp>
          <p:grpSp>
            <p:nvGrpSpPr>
              <p:cNvPr id="14" name="Group 13">
                <a:extLst>
                  <a:ext uri="{FF2B5EF4-FFF2-40B4-BE49-F238E27FC236}">
                    <a16:creationId xmlns:a16="http://schemas.microsoft.com/office/drawing/2014/main" id="{D28D0207-DF55-4BC2-9610-7AEB2043225A}"/>
                  </a:ext>
                </a:extLst>
              </p:cNvPr>
              <p:cNvGrpSpPr/>
              <p:nvPr/>
            </p:nvGrpSpPr>
            <p:grpSpPr>
              <a:xfrm>
                <a:off x="572494" y="222637"/>
                <a:ext cx="985962" cy="556591"/>
                <a:chOff x="0" y="0"/>
                <a:chExt cx="985962" cy="556591"/>
              </a:xfrm>
            </p:grpSpPr>
            <p:cxnSp>
              <p:nvCxnSpPr>
                <p:cNvPr id="15" name="Straight Connector 14">
                  <a:extLst>
                    <a:ext uri="{FF2B5EF4-FFF2-40B4-BE49-F238E27FC236}">
                      <a16:creationId xmlns:a16="http://schemas.microsoft.com/office/drawing/2014/main" id="{4913F968-771C-405F-9DF7-C25A099DBACB}"/>
                    </a:ext>
                  </a:extLst>
                </p:cNvPr>
                <p:cNvCxnSpPr/>
                <p:nvPr/>
              </p:nvCxnSpPr>
              <p:spPr>
                <a:xfrm>
                  <a:off x="548640" y="0"/>
                  <a:ext cx="421005"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1B3C27AC-2ED9-4896-BEC8-F1F6CC424E13}"/>
                    </a:ext>
                  </a:extLst>
                </p:cNvPr>
                <p:cNvCxnSpPr/>
                <p:nvPr/>
              </p:nvCxnSpPr>
              <p:spPr>
                <a:xfrm>
                  <a:off x="978010" y="0"/>
                  <a:ext cx="0" cy="55645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174A8BA9-588E-437A-9C33-521E64676F64}"/>
                    </a:ext>
                  </a:extLst>
                </p:cNvPr>
                <p:cNvCxnSpPr/>
                <p:nvPr/>
              </p:nvCxnSpPr>
              <p:spPr>
                <a:xfrm flipH="1">
                  <a:off x="0" y="556591"/>
                  <a:ext cx="985962" cy="0"/>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F1E7E484-D444-4455-8170-36BDDB5FF061}"/>
                    </a:ext>
                  </a:extLst>
                </p:cNvPr>
                <p:cNvCxnSpPr/>
                <p:nvPr/>
              </p:nvCxnSpPr>
              <p:spPr>
                <a:xfrm flipV="1">
                  <a:off x="7951" y="230588"/>
                  <a:ext cx="0" cy="326003"/>
                </a:xfrm>
                <a:prstGeom prst="line">
                  <a:avLst/>
                </a:prstGeom>
                <a:ln w="12700">
                  <a:solidFill>
                    <a:schemeClr val="tx1"/>
                  </a:solidFill>
                </a:ln>
              </p:spPr>
              <p:style>
                <a:lnRef idx="1">
                  <a:schemeClr val="dk1"/>
                </a:lnRef>
                <a:fillRef idx="0">
                  <a:schemeClr val="dk1"/>
                </a:fillRef>
                <a:effectRef idx="0">
                  <a:schemeClr val="dk1"/>
                </a:effectRef>
                <a:fontRef idx="minor">
                  <a:schemeClr val="tx1"/>
                </a:fontRef>
              </p:style>
            </p:cxnSp>
          </p:grpSp>
        </p:grpSp>
        <p:sp>
          <p:nvSpPr>
            <p:cNvPr id="11" name="Text Box 357">
              <a:extLst>
                <a:ext uri="{FF2B5EF4-FFF2-40B4-BE49-F238E27FC236}">
                  <a16:creationId xmlns:a16="http://schemas.microsoft.com/office/drawing/2014/main" id="{0ADB80C2-8318-46DD-8031-58E89B7DF528}"/>
                </a:ext>
              </a:extLst>
            </p:cNvPr>
            <p:cNvSpPr txBox="1"/>
            <p:nvPr/>
          </p:nvSpPr>
          <p:spPr>
            <a:xfrm>
              <a:off x="1081377" y="0"/>
              <a:ext cx="445273" cy="3578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200">
                  <a:effectLst/>
                  <a:latin typeface="Times New Roman" panose="02020603050405020304" pitchFamily="18" charset="0"/>
                  <a:ea typeface="Arial" panose="020B0604020202020204" pitchFamily="34" charset="0"/>
                  <a:cs typeface="Times New Roman" panose="02020603050405020304" pitchFamily="18" charset="0"/>
                </a:rPr>
                <a:t>0..*</a:t>
              </a:r>
              <a:endParaRPr lang="en-US" sz="1300">
                <a:effectLst/>
                <a:latin typeface="Times New Roman" panose="02020603050405020304" pitchFamily="18" charset="0"/>
                <a:ea typeface="Arial" panose="020B0604020202020204" pitchFamily="34" charset="0"/>
                <a:cs typeface="Times New Roman" panose="02020603050405020304" pitchFamily="18" charset="0"/>
              </a:endParaRPr>
            </a:p>
          </p:txBody>
        </p:sp>
        <p:sp>
          <p:nvSpPr>
            <p:cNvPr id="12" name="Text Box 358">
              <a:extLst>
                <a:ext uri="{FF2B5EF4-FFF2-40B4-BE49-F238E27FC236}">
                  <a16:creationId xmlns:a16="http://schemas.microsoft.com/office/drawing/2014/main" id="{548BCAEC-B166-4B9A-971C-5D8A33794FBC}"/>
                </a:ext>
              </a:extLst>
            </p:cNvPr>
            <p:cNvSpPr txBox="1"/>
            <p:nvPr/>
          </p:nvSpPr>
          <p:spPr>
            <a:xfrm>
              <a:off x="230588" y="469127"/>
              <a:ext cx="445273" cy="357809"/>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marL="0" marR="0" algn="just">
                <a:lnSpc>
                  <a:spcPct val="150000"/>
                </a:lnSpc>
                <a:spcBef>
                  <a:spcPts val="0"/>
                </a:spcBef>
                <a:spcAft>
                  <a:spcPts val="800"/>
                </a:spcAft>
              </a:pPr>
              <a:r>
                <a:rPr lang="en-US" sz="1200">
                  <a:effectLst/>
                  <a:latin typeface="Times New Roman" panose="02020603050405020304" pitchFamily="18" charset="0"/>
                  <a:ea typeface="Arial" panose="020B0604020202020204" pitchFamily="34" charset="0"/>
                  <a:cs typeface="Times New Roman" panose="02020603050405020304" pitchFamily="18" charset="0"/>
                </a:rPr>
                <a:t>0..*</a:t>
              </a:r>
              <a:endParaRPr lang="en-US" sz="1300">
                <a:effectLst/>
                <a:latin typeface="Times New Roman" panose="02020603050405020304" pitchFamily="18" charset="0"/>
                <a:ea typeface="Arial" panose="020B0604020202020204" pitchFamily="34" charset="0"/>
                <a:cs typeface="Times New Roman" panose="02020603050405020304" pitchFamily="18" charset="0"/>
              </a:endParaRPr>
            </a:p>
          </p:txBody>
        </p:sp>
      </p:grpSp>
    </p:spTree>
    <p:extLst>
      <p:ext uri="{BB962C8B-B14F-4D97-AF65-F5344CB8AC3E}">
        <p14:creationId xmlns:p14="http://schemas.microsoft.com/office/powerpoint/2010/main" val="22723678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0A02D5B-2BE9-4669-9B68-2EC8CEA2C91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7E95EB9-55E8-425B-AAB3-A6E2C63BD9CC}"/>
              </a:ext>
            </a:extLst>
          </p:cNvPr>
          <p:cNvSpPr>
            <a:spLocks noGrp="1"/>
          </p:cNvSpPr>
          <p:nvPr>
            <p:ph type="sldNum" sz="quarter" idx="12"/>
          </p:nvPr>
        </p:nvSpPr>
        <p:spPr/>
        <p:txBody>
          <a:bodyPr/>
          <a:lstStyle/>
          <a:p>
            <a:fld id="{401CF334-2D5C-4859-84A6-CA7E6E43FAEB}" type="slidenum">
              <a:rPr lang="en-US" smtClean="0"/>
              <a:t>205</a:t>
            </a:fld>
            <a:endParaRPr lang="en-US"/>
          </a:p>
        </p:txBody>
      </p:sp>
      <p:sp>
        <p:nvSpPr>
          <p:cNvPr id="5" name="Content Placeholder 4">
            <a:extLst>
              <a:ext uri="{FF2B5EF4-FFF2-40B4-BE49-F238E27FC236}">
                <a16:creationId xmlns:a16="http://schemas.microsoft.com/office/drawing/2014/main" id="{AF409ACE-7F8D-4315-BAA9-603C47770941}"/>
              </a:ext>
            </a:extLst>
          </p:cNvPr>
          <p:cNvSpPr>
            <a:spLocks noGrp="1"/>
          </p:cNvSpPr>
          <p:nvPr>
            <p:ph idx="1"/>
          </p:nvPr>
        </p:nvSpPr>
        <p:spPr/>
        <p:txBody>
          <a:bodyPr/>
          <a:lstStyle/>
          <a:p>
            <a:r>
              <a:rPr lang="en-US" sz="2600" b="1" dirty="0" err="1"/>
              <a:t>Cách</a:t>
            </a:r>
            <a:r>
              <a:rPr lang="en-US" sz="2600" b="1" dirty="0"/>
              <a:t> </a:t>
            </a:r>
            <a:r>
              <a:rPr lang="en-US" sz="2600" b="1" dirty="0" err="1"/>
              <a:t>xác</a:t>
            </a:r>
            <a:r>
              <a:rPr lang="en-US" sz="2600" b="1" dirty="0"/>
              <a:t> </a:t>
            </a:r>
            <a:r>
              <a:rPr lang="en-US" sz="2600" b="1" dirty="0" err="1"/>
              <a:t>định</a:t>
            </a:r>
            <a:r>
              <a:rPr lang="en-US" sz="2600" b="1" dirty="0"/>
              <a:t> </a:t>
            </a:r>
            <a:r>
              <a:rPr lang="en-US" sz="2600" b="1" dirty="0" err="1"/>
              <a:t>mối</a:t>
            </a:r>
            <a:r>
              <a:rPr lang="en-US" sz="2600" b="1" dirty="0"/>
              <a:t> </a:t>
            </a:r>
            <a:r>
              <a:rPr lang="en-US" sz="2600" b="1" dirty="0" err="1"/>
              <a:t>quan</a:t>
            </a:r>
            <a:r>
              <a:rPr lang="en-US" sz="2600" b="1" dirty="0"/>
              <a:t> </a:t>
            </a:r>
            <a:r>
              <a:rPr lang="en-US" sz="2600" b="1" dirty="0" err="1"/>
              <a:t>hệ</a:t>
            </a:r>
            <a:r>
              <a:rPr lang="en-US" sz="2600" b="1" dirty="0"/>
              <a:t>: </a:t>
            </a:r>
            <a:r>
              <a:rPr lang="en-GB" sz="2600" dirty="0" err="1"/>
              <a:t>dựa</a:t>
            </a:r>
            <a:r>
              <a:rPr lang="en-GB" sz="2600" dirty="0"/>
              <a:t> </a:t>
            </a:r>
            <a:r>
              <a:rPr lang="en-GB" sz="2600" dirty="0" err="1"/>
              <a:t>vào</a:t>
            </a:r>
            <a:r>
              <a:rPr lang="en-GB" sz="2600" dirty="0"/>
              <a:t> </a:t>
            </a:r>
            <a:r>
              <a:rPr lang="en-GB" sz="2600" dirty="0" err="1"/>
              <a:t>danh</a:t>
            </a:r>
            <a:r>
              <a:rPr lang="en-GB" sz="2600" dirty="0"/>
              <a:t> </a:t>
            </a:r>
            <a:r>
              <a:rPr lang="en-GB" sz="2600" dirty="0" err="1"/>
              <a:t>mục</a:t>
            </a:r>
            <a:r>
              <a:rPr lang="en-GB" sz="2600" dirty="0"/>
              <a:t> </a:t>
            </a:r>
            <a:r>
              <a:rPr lang="en-GB" sz="2600" dirty="0" err="1"/>
              <a:t>các</a:t>
            </a:r>
            <a:r>
              <a:rPr lang="en-GB" sz="2600" dirty="0"/>
              <a:t> </a:t>
            </a:r>
            <a:r>
              <a:rPr lang="en-GB" sz="2600" dirty="0" err="1"/>
              <a:t>loại</a:t>
            </a:r>
            <a:r>
              <a:rPr lang="en-GB" sz="2600" dirty="0"/>
              <a:t> </a:t>
            </a:r>
            <a:r>
              <a:rPr lang="en-GB" sz="2600" dirty="0" err="1"/>
              <a:t>mối</a:t>
            </a:r>
            <a:r>
              <a:rPr lang="en-GB" sz="2600" dirty="0"/>
              <a:t> </a:t>
            </a:r>
            <a:r>
              <a:rPr lang="en-GB" sz="2600" dirty="0" err="1"/>
              <a:t>quan</a:t>
            </a:r>
            <a:r>
              <a:rPr lang="en-GB" sz="2600" dirty="0"/>
              <a:t> </a:t>
            </a:r>
            <a:r>
              <a:rPr lang="en-GB" sz="2600" dirty="0" err="1"/>
              <a:t>hệ</a:t>
            </a:r>
            <a:r>
              <a:rPr lang="en-GB" sz="2600" dirty="0"/>
              <a:t>:</a:t>
            </a:r>
            <a:endParaRPr lang="en-US" sz="2600" b="1" dirty="0"/>
          </a:p>
          <a:p>
            <a:endParaRPr lang="en-US" dirty="0"/>
          </a:p>
        </p:txBody>
      </p:sp>
      <p:sp>
        <p:nvSpPr>
          <p:cNvPr id="6" name="Title 5">
            <a:extLst>
              <a:ext uri="{FF2B5EF4-FFF2-40B4-BE49-F238E27FC236}">
                <a16:creationId xmlns:a16="http://schemas.microsoft.com/office/drawing/2014/main" id="{A1A59420-7EC5-4B79-890F-1508B2BC9DD7}"/>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graphicFrame>
        <p:nvGraphicFramePr>
          <p:cNvPr id="7" name="Table 6">
            <a:extLst>
              <a:ext uri="{FF2B5EF4-FFF2-40B4-BE49-F238E27FC236}">
                <a16:creationId xmlns:a16="http://schemas.microsoft.com/office/drawing/2014/main" id="{3D6C0328-6163-473A-A324-A6A0E060060F}"/>
              </a:ext>
            </a:extLst>
          </p:cNvPr>
          <p:cNvGraphicFramePr>
            <a:graphicFrameLocks noGrp="1"/>
          </p:cNvGraphicFramePr>
          <p:nvPr>
            <p:extLst>
              <p:ext uri="{D42A27DB-BD31-4B8C-83A1-F6EECF244321}">
                <p14:modId xmlns:p14="http://schemas.microsoft.com/office/powerpoint/2010/main" val="701694071"/>
              </p:ext>
            </p:extLst>
          </p:nvPr>
        </p:nvGraphicFramePr>
        <p:xfrm>
          <a:off x="744681" y="2173499"/>
          <a:ext cx="10702637" cy="4306293"/>
        </p:xfrm>
        <a:graphic>
          <a:graphicData uri="http://schemas.openxmlformats.org/drawingml/2006/table">
            <a:tbl>
              <a:tblPr firstRow="1" bandRow="1">
                <a:tableStyleId>{5C22544A-7EE6-4342-B048-85BDC9FD1C3A}</a:tableStyleId>
              </a:tblPr>
              <a:tblGrid>
                <a:gridCol w="3706092">
                  <a:extLst>
                    <a:ext uri="{9D8B030D-6E8A-4147-A177-3AD203B41FA5}">
                      <a16:colId xmlns:a16="http://schemas.microsoft.com/office/drawing/2014/main" val="655485011"/>
                    </a:ext>
                  </a:extLst>
                </a:gridCol>
                <a:gridCol w="6996545">
                  <a:extLst>
                    <a:ext uri="{9D8B030D-6E8A-4147-A177-3AD203B41FA5}">
                      <a16:colId xmlns:a16="http://schemas.microsoft.com/office/drawing/2014/main" val="4129439744"/>
                    </a:ext>
                  </a:extLst>
                </a:gridCol>
              </a:tblGrid>
              <a:tr h="208749">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Danh mục</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Ví dụ</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3499696425"/>
                  </a:ext>
                </a:extLst>
              </a:tr>
              <a:tr h="243633">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thành phần vật lý của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dirty="0" err="1">
                          <a:effectLst/>
                          <a:latin typeface="Arial" panose="020B0604020202020204" pitchFamily="34" charset="0"/>
                          <a:cs typeface="Arial" panose="020B0604020202020204" pitchFamily="34" charset="0"/>
                        </a:rPr>
                        <a:t>Máy</a:t>
                      </a:r>
                      <a:r>
                        <a:rPr lang="en-GB" sz="1600" dirty="0">
                          <a:effectLst/>
                          <a:latin typeface="Arial" panose="020B0604020202020204" pitchFamily="34" charset="0"/>
                          <a:cs typeface="Arial" panose="020B0604020202020204" pitchFamily="34" charset="0"/>
                        </a:rPr>
                        <a:t> bay – </a:t>
                      </a:r>
                      <a:r>
                        <a:rPr lang="en-GB" sz="1600" dirty="0" err="1">
                          <a:effectLst/>
                          <a:latin typeface="Arial" panose="020B0604020202020204" pitchFamily="34" charset="0"/>
                          <a:cs typeface="Arial" panose="020B0604020202020204" pitchFamily="34" charset="0"/>
                        </a:rPr>
                        <a:t>Cánh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máy</a:t>
                      </a:r>
                      <a:r>
                        <a:rPr lang="en-GB" sz="1600" dirty="0">
                          <a:effectLst/>
                          <a:latin typeface="Arial" panose="020B0604020202020204" pitchFamily="34" charset="0"/>
                          <a:cs typeface="Arial" panose="020B0604020202020204" pitchFamily="34" charset="0"/>
                        </a:rPr>
                        <a:t> bay</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2262671452"/>
                  </a:ext>
                </a:extLst>
              </a:tr>
              <a:tr h="243633">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thành phần logic của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Môn học – Học kỳ</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2675039872"/>
                  </a:ext>
                </a:extLst>
              </a:tr>
              <a:tr h="328351">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được chứa trong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Hành khách - máy bay</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2617837611"/>
                  </a:ext>
                </a:extLst>
              </a:tr>
              <a:tr h="393134">
                <a:tc>
                  <a:txBody>
                    <a:bodyPr/>
                    <a:lstStyle/>
                    <a:p>
                      <a:pPr marL="0" marR="0" algn="l">
                        <a:lnSpc>
                          <a:spcPct val="115000"/>
                        </a:lnSpc>
                        <a:spcBef>
                          <a:spcPts val="0"/>
                        </a:spcBef>
                        <a:spcAft>
                          <a:spcPts val="0"/>
                        </a:spcAft>
                      </a:pPr>
                      <a:r>
                        <a:rPr lang="en-GB" sz="1600" dirty="0">
                          <a:effectLst/>
                          <a:latin typeface="Arial" panose="020B0604020202020204" pitchFamily="34" charset="0"/>
                          <a:cs typeface="Arial" panose="020B0604020202020204" pitchFamily="34" charset="0"/>
                        </a:rPr>
                        <a:t>A </a:t>
                      </a:r>
                      <a:r>
                        <a:rPr lang="en-GB" sz="1600" dirty="0" err="1">
                          <a:effectLst/>
                          <a:latin typeface="Arial" panose="020B0604020202020204" pitchFamily="34" charset="0"/>
                          <a:cs typeface="Arial" panose="020B0604020202020204" pitchFamily="34" charset="0"/>
                        </a:rPr>
                        <a:t>là</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thành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phần</a:t>
                      </a:r>
                      <a:r>
                        <a:rPr lang="en-GB" sz="1600" dirty="0">
                          <a:effectLst/>
                          <a:latin typeface="Arial" panose="020B0604020202020204" pitchFamily="34" charset="0"/>
                          <a:cs typeface="Arial" panose="020B0604020202020204" pitchFamily="34" charset="0"/>
                        </a:rPr>
                        <a:t> logic </a:t>
                      </a:r>
                      <a:r>
                        <a:rPr lang="en-GB" sz="1600" dirty="0" err="1">
                          <a:effectLst/>
                          <a:latin typeface="Arial" panose="020B0604020202020204" pitchFamily="34" charset="0"/>
                          <a:cs typeface="Arial" panose="020B0604020202020204" pitchFamily="34" charset="0"/>
                        </a:rPr>
                        <a:t>chứa</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trong</a:t>
                      </a:r>
                      <a:r>
                        <a:rPr lang="en-GB" sz="1600" dirty="0">
                          <a:effectLst/>
                          <a:latin typeface="Arial" panose="020B0604020202020204" pitchFamily="34" charset="0"/>
                          <a:cs typeface="Arial" panose="020B0604020202020204" pitchFamily="34" charset="0"/>
                        </a:rPr>
                        <a:t> B</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dirty="0" err="1">
                          <a:effectLst/>
                          <a:latin typeface="Arial" panose="020B0604020202020204" pitchFamily="34" charset="0"/>
                          <a:cs typeface="Arial" panose="020B0604020202020204" pitchFamily="34" charset="0"/>
                        </a:rPr>
                        <a:t>Sản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phẩm</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Danh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mục</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sản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phẩm</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Chuyến</a:t>
                      </a:r>
                      <a:r>
                        <a:rPr lang="en-GB" sz="1600" dirty="0">
                          <a:effectLst/>
                          <a:latin typeface="Arial" panose="020B0604020202020204" pitchFamily="34" charset="0"/>
                          <a:cs typeface="Arial" panose="020B0604020202020204" pitchFamily="34" charset="0"/>
                        </a:rPr>
                        <a:t> bay – </a:t>
                      </a:r>
                      <a:r>
                        <a:rPr lang="en-GB" sz="1600" dirty="0" err="1">
                          <a:effectLst/>
                          <a:latin typeface="Arial" panose="020B0604020202020204" pitchFamily="34" charset="0"/>
                          <a:cs typeface="Arial" panose="020B0604020202020204" pitchFamily="34" charset="0"/>
                        </a:rPr>
                        <a:t>lịch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trình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chuyến</a:t>
                      </a:r>
                      <a:r>
                        <a:rPr lang="en-GB" sz="1600" dirty="0">
                          <a:effectLst/>
                          <a:latin typeface="Arial" panose="020B0604020202020204" pitchFamily="34" charset="0"/>
                          <a:cs typeface="Arial" panose="020B0604020202020204" pitchFamily="34" charset="0"/>
                        </a:rPr>
                        <a:t> bay</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1425201054"/>
                  </a:ext>
                </a:extLst>
              </a:tr>
              <a:tr h="492803">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một chi tiết trong giao dịch với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dirty="0" err="1">
                          <a:effectLst/>
                          <a:latin typeface="Arial" panose="020B0604020202020204" pitchFamily="34" charset="0"/>
                          <a:cs typeface="Arial" panose="020B0604020202020204" pitchFamily="34" charset="0"/>
                        </a:rPr>
                        <a:t>Giao</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dịch</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nhật</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ký</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giao</a:t>
                      </a:r>
                      <a:r>
                        <a:rPr lang="en-GB" sz="1600" dirty="0">
                          <a:effectLst/>
                          <a:latin typeface="Arial" panose="020B0604020202020204" pitchFamily="34" charset="0"/>
                          <a:cs typeface="Arial" panose="020B0604020202020204" pitchFamily="34" charset="0"/>
                        </a:rPr>
                        <a:t> dich, </a:t>
                      </a:r>
                      <a:r>
                        <a:rPr lang="en-GB" sz="1600" dirty="0" err="1">
                          <a:effectLst/>
                          <a:latin typeface="Arial" panose="020B0604020202020204" pitchFamily="34" charset="0"/>
                          <a:cs typeface="Arial" panose="020B0604020202020204" pitchFamily="34" charset="0"/>
                        </a:rPr>
                        <a:t>Hóa</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đơn</a:t>
                      </a:r>
                      <a:r>
                        <a:rPr lang="en-GB" sz="1600" dirty="0">
                          <a:effectLst/>
                          <a:latin typeface="Arial" panose="020B0604020202020204" pitchFamily="34" charset="0"/>
                          <a:cs typeface="Arial" panose="020B0604020202020204" pitchFamily="34" charset="0"/>
                        </a:rPr>
                        <a:t> – chi </a:t>
                      </a:r>
                      <a:r>
                        <a:rPr lang="en-GB" sz="1600" dirty="0" err="1">
                          <a:effectLst/>
                          <a:latin typeface="Arial" panose="020B0604020202020204" pitchFamily="34" charset="0"/>
                          <a:cs typeface="Arial" panose="020B0604020202020204" pitchFamily="34" charset="0"/>
                        </a:rPr>
                        <a:t>tiết</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hóa</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đơn</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1654574268"/>
                  </a:ext>
                </a:extLst>
              </a:tr>
              <a:tr h="393134">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thành phần của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dirty="0" err="1">
                          <a:effectLst/>
                          <a:latin typeface="Arial" panose="020B0604020202020204" pitchFamily="34" charset="0"/>
                          <a:cs typeface="Arial" panose="020B0604020202020204" pitchFamily="34" charset="0"/>
                        </a:rPr>
                        <a:t>Ngân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Nhân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viên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ngân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Phi </a:t>
                      </a:r>
                      <a:r>
                        <a:rPr lang="en-GB" sz="1600" dirty="0" err="1">
                          <a:effectLst/>
                          <a:latin typeface="Arial" panose="020B0604020202020204" pitchFamily="34" charset="0"/>
                          <a:cs typeface="Arial" panose="020B0604020202020204" pitchFamily="34" charset="0"/>
                        </a:rPr>
                        <a:t>công</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hãng</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không</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3663603215"/>
                  </a:ext>
                </a:extLst>
              </a:tr>
              <a:tr h="248616">
                <a:tc>
                  <a:txBody>
                    <a:bodyPr/>
                    <a:lstStyle/>
                    <a:p>
                      <a:pPr marL="0" marR="0" algn="l">
                        <a:lnSpc>
                          <a:spcPct val="115000"/>
                        </a:lnSpc>
                        <a:spcBef>
                          <a:spcPts val="0"/>
                        </a:spcBef>
                        <a:spcAft>
                          <a:spcPts val="0"/>
                        </a:spcAft>
                      </a:pPr>
                      <a:r>
                        <a:rPr lang="en-GB" sz="1600" dirty="0">
                          <a:effectLst/>
                          <a:latin typeface="Arial" panose="020B0604020202020204" pitchFamily="34" charset="0"/>
                          <a:cs typeface="Arial" panose="020B0604020202020204" pitchFamily="34" charset="0"/>
                        </a:rPr>
                        <a:t>A </a:t>
                      </a:r>
                      <a:r>
                        <a:rPr lang="en-GB" sz="1600" dirty="0" err="1">
                          <a:effectLst/>
                          <a:latin typeface="Arial" panose="020B0604020202020204" pitchFamily="34" charset="0"/>
                          <a:cs typeface="Arial" panose="020B0604020202020204" pitchFamily="34" charset="0"/>
                        </a:rPr>
                        <a:t>sử</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dụng</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hoặc</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quản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lý</a:t>
                      </a:r>
                      <a:r>
                        <a:rPr lang="en-GB" sz="1600" dirty="0">
                          <a:effectLst/>
                          <a:latin typeface="Arial" panose="020B0604020202020204" pitchFamily="34" charset="0"/>
                          <a:cs typeface="Arial" panose="020B0604020202020204" pitchFamily="34" charset="0"/>
                        </a:rPr>
                        <a:t> B</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Thủ quỹ- sổ sách, Phi công - Máy bay</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2111253776"/>
                  </a:ext>
                </a:extLst>
              </a:tr>
              <a:tr h="238650">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giao tiếp với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Khách hàng - Thu ngân</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3772647098"/>
                  </a:ext>
                </a:extLst>
              </a:tr>
              <a:tr h="343301">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có liên quan đến giao dịch với B </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Khách hàng - Thanh toán, hành khách- Vé</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998461848"/>
                  </a:ext>
                </a:extLst>
              </a:tr>
              <a:tr h="492803">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thuộc sở hữu của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Máy tính tiền– Cửa hàng, Máy bay- hãng hàng không</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754823564"/>
                  </a:ext>
                </a:extLst>
              </a:tr>
              <a:tr h="580067">
                <a:tc>
                  <a:txBody>
                    <a:bodyPr/>
                    <a:lstStyle/>
                    <a:p>
                      <a:pPr marL="0" marR="0" algn="l">
                        <a:lnSpc>
                          <a:spcPct val="115000"/>
                        </a:lnSpc>
                        <a:spcBef>
                          <a:spcPts val="0"/>
                        </a:spcBef>
                        <a:spcAft>
                          <a:spcPts val="0"/>
                        </a:spcAft>
                      </a:pPr>
                      <a:r>
                        <a:rPr lang="en-GB" sz="1600">
                          <a:effectLst/>
                          <a:latin typeface="Arial" panose="020B0604020202020204" pitchFamily="34" charset="0"/>
                          <a:cs typeface="Arial" panose="020B0604020202020204" pitchFamily="34" charset="0"/>
                        </a:rPr>
                        <a:t>A là một sự kiện liên quan đến B</a:t>
                      </a:r>
                      <a:endParaRPr lang="en-US" sz="160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tc>
                  <a:txBody>
                    <a:bodyPr/>
                    <a:lstStyle/>
                    <a:p>
                      <a:pPr marL="0" marR="0" algn="l">
                        <a:lnSpc>
                          <a:spcPct val="115000"/>
                        </a:lnSpc>
                        <a:spcBef>
                          <a:spcPts val="0"/>
                        </a:spcBef>
                        <a:spcAft>
                          <a:spcPts val="0"/>
                        </a:spcAft>
                      </a:pPr>
                      <a:r>
                        <a:rPr lang="en-GB" sz="1600" dirty="0" err="1">
                          <a:effectLst/>
                          <a:latin typeface="Arial" panose="020B0604020202020204" pitchFamily="34" charset="0"/>
                          <a:cs typeface="Arial" panose="020B0604020202020204" pitchFamily="34" charset="0"/>
                        </a:rPr>
                        <a:t>Bán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Khách</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Bán</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Cửa</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hàng</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Khởi</a:t>
                      </a:r>
                      <a:r>
                        <a:rPr lang="en-GB" sz="1600" dirty="0">
                          <a:effectLst/>
                          <a:latin typeface="Arial" panose="020B0604020202020204" pitchFamily="34" charset="0"/>
                          <a:cs typeface="Arial" panose="020B0604020202020204" pitchFamily="34" charset="0"/>
                        </a:rPr>
                        <a:t> </a:t>
                      </a:r>
                      <a:r>
                        <a:rPr lang="en-GB" sz="1600" dirty="0" err="1">
                          <a:effectLst/>
                          <a:latin typeface="Arial" panose="020B0604020202020204" pitchFamily="34" charset="0"/>
                          <a:cs typeface="Arial" panose="020B0604020202020204" pitchFamily="34" charset="0"/>
                        </a:rPr>
                        <a:t>hành</a:t>
                      </a:r>
                      <a:r>
                        <a:rPr lang="en-GB" sz="1600" dirty="0">
                          <a:effectLst/>
                          <a:latin typeface="Arial" panose="020B0604020202020204" pitchFamily="34" charset="0"/>
                          <a:cs typeface="Arial" panose="020B0604020202020204" pitchFamily="34" charset="0"/>
                        </a:rPr>
                        <a:t> - </a:t>
                      </a:r>
                      <a:r>
                        <a:rPr lang="en-GB" sz="1600" dirty="0" err="1">
                          <a:effectLst/>
                          <a:latin typeface="Arial" panose="020B0604020202020204" pitchFamily="34" charset="0"/>
                          <a:cs typeface="Arial" panose="020B0604020202020204" pitchFamily="34" charset="0"/>
                        </a:rPr>
                        <a:t>Chuyến</a:t>
                      </a:r>
                      <a:r>
                        <a:rPr lang="en-GB" sz="1600" dirty="0">
                          <a:effectLst/>
                          <a:latin typeface="Arial" panose="020B0604020202020204" pitchFamily="34" charset="0"/>
                          <a:cs typeface="Arial" panose="020B0604020202020204" pitchFamily="34" charset="0"/>
                        </a:rPr>
                        <a:t> bay</a:t>
                      </a:r>
                      <a:endParaRPr lang="en-US" sz="1600" dirty="0">
                        <a:effectLst/>
                        <a:latin typeface="Arial" panose="020B0604020202020204" pitchFamily="34" charset="0"/>
                        <a:ea typeface="Arial" panose="020B0604020202020204" pitchFamily="34" charset="0"/>
                        <a:cs typeface="Arial" panose="020B0604020202020204" pitchFamily="34" charset="0"/>
                      </a:endParaRPr>
                    </a:p>
                  </a:txBody>
                  <a:tcPr marL="62396" marR="62396" marT="0" marB="0" anchor="ctr"/>
                </a:tc>
                <a:extLst>
                  <a:ext uri="{0D108BD9-81ED-4DB2-BD59-A6C34878D82A}">
                    <a16:rowId xmlns:a16="http://schemas.microsoft.com/office/drawing/2014/main" val="1761465610"/>
                  </a:ext>
                </a:extLst>
              </a:tr>
            </a:tbl>
          </a:graphicData>
        </a:graphic>
      </p:graphicFrame>
    </p:spTree>
    <p:extLst>
      <p:ext uri="{BB962C8B-B14F-4D97-AF65-F5344CB8AC3E}">
        <p14:creationId xmlns:p14="http://schemas.microsoft.com/office/powerpoint/2010/main" val="30901448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E5A53C8-E721-4F47-83BE-0037383AFC2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D434CE1-A31F-442A-9B41-AD028889EC44}"/>
              </a:ext>
            </a:extLst>
          </p:cNvPr>
          <p:cNvSpPr>
            <a:spLocks noGrp="1"/>
          </p:cNvSpPr>
          <p:nvPr>
            <p:ph type="sldNum" sz="quarter" idx="12"/>
          </p:nvPr>
        </p:nvSpPr>
        <p:spPr/>
        <p:txBody>
          <a:bodyPr/>
          <a:lstStyle/>
          <a:p>
            <a:fld id="{401CF334-2D5C-4859-84A6-CA7E6E43FAEB}" type="slidenum">
              <a:rPr lang="en-US" smtClean="0"/>
              <a:t>206</a:t>
            </a:fld>
            <a:endParaRPr lang="en-US"/>
          </a:p>
        </p:txBody>
      </p:sp>
      <p:sp>
        <p:nvSpPr>
          <p:cNvPr id="5" name="Content Placeholder 4">
            <a:extLst>
              <a:ext uri="{FF2B5EF4-FFF2-40B4-BE49-F238E27FC236}">
                <a16:creationId xmlns:a16="http://schemas.microsoft.com/office/drawing/2014/main" id="{D090B1AD-6F63-444D-86E7-13E03821158F}"/>
              </a:ext>
            </a:extLst>
          </p:cNvPr>
          <p:cNvSpPr>
            <a:spLocks noGrp="1"/>
          </p:cNvSpPr>
          <p:nvPr>
            <p:ph idx="1"/>
          </p:nvPr>
        </p:nvSpPr>
        <p:spPr/>
        <p:txBody>
          <a:bodyPr>
            <a:normAutofit/>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vai</a:t>
            </a:r>
            <a:r>
              <a:rPr lang="en-US" b="1" dirty="0">
                <a:solidFill>
                  <a:srgbClr val="FF0000"/>
                </a:solidFill>
              </a:rPr>
              <a:t> </a:t>
            </a:r>
            <a:r>
              <a:rPr lang="en-US" b="1" dirty="0" err="1">
                <a:solidFill>
                  <a:srgbClr val="FF0000"/>
                </a:solidFill>
              </a:rPr>
              <a:t>trò</a:t>
            </a:r>
            <a:r>
              <a:rPr lang="en-US" b="1" dirty="0">
                <a:solidFill>
                  <a:srgbClr val="FF0000"/>
                </a:solidFill>
              </a:rPr>
              <a:t> (Roles) </a:t>
            </a:r>
            <a:r>
              <a:rPr lang="en-US" b="1" dirty="0" err="1">
                <a:solidFill>
                  <a:srgbClr val="FF0000"/>
                </a:solidFill>
              </a:rPr>
              <a:t>của</a:t>
            </a:r>
            <a:r>
              <a:rPr lang="en-US" b="1" dirty="0">
                <a:solidFill>
                  <a:srgbClr val="FF0000"/>
                </a:solidFill>
              </a:rPr>
              <a:t> </a:t>
            </a:r>
            <a:r>
              <a:rPr lang="en-US" b="1" dirty="0" err="1">
                <a:solidFill>
                  <a:srgbClr val="FF0000"/>
                </a:solidFill>
              </a:rPr>
              <a:t>mối</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endParaRPr lang="en-US" b="1" dirty="0">
              <a:solidFill>
                <a:srgbClr val="FF0000"/>
              </a:solidFill>
            </a:endParaRPr>
          </a:p>
          <a:p>
            <a:pPr lvl="1"/>
            <a:r>
              <a:rPr lang="en-US" sz="2400" dirty="0" err="1"/>
              <a:t>Vai</a:t>
            </a:r>
            <a:r>
              <a:rPr lang="en-US" sz="2400" dirty="0"/>
              <a:t> </a:t>
            </a:r>
            <a:r>
              <a:rPr lang="en-US" sz="2400" dirty="0" err="1"/>
              <a:t>trò</a:t>
            </a:r>
            <a:r>
              <a:rPr lang="en-US" sz="2400" dirty="0"/>
              <a:t> (Role) </a:t>
            </a:r>
            <a:r>
              <a:rPr lang="en-US" sz="2400" dirty="0" err="1"/>
              <a:t>của</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thể</a:t>
            </a:r>
            <a:r>
              <a:rPr lang="en-US" sz="2400" dirty="0"/>
              <a:t> </a:t>
            </a:r>
            <a:r>
              <a:rPr lang="en-US" sz="2400" dirty="0" err="1"/>
              <a:t>hiện</a:t>
            </a:r>
            <a:r>
              <a:rPr lang="en-US" sz="2400" dirty="0"/>
              <a:t> ý </a:t>
            </a:r>
            <a:r>
              <a:rPr lang="en-US" sz="2400" dirty="0" err="1"/>
              <a:t>nghĩa</a:t>
            </a:r>
            <a:r>
              <a:rPr lang="en-US" sz="2400" dirty="0"/>
              <a:t> </a:t>
            </a:r>
            <a:r>
              <a:rPr lang="en-US" sz="2400" dirty="0" err="1"/>
              <a:t>của</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và</a:t>
            </a:r>
            <a:r>
              <a:rPr lang="en-US" sz="2400" dirty="0"/>
              <a:t> </a:t>
            </a:r>
            <a:r>
              <a:rPr lang="en-US" sz="2400" dirty="0" err="1"/>
              <a:t>số</a:t>
            </a:r>
            <a:r>
              <a:rPr lang="en-US" sz="2400" dirty="0"/>
              <a:t> </a:t>
            </a:r>
            <a:r>
              <a:rPr lang="en-US" sz="2400" dirty="0" err="1"/>
              <a:t>đối</a:t>
            </a:r>
            <a:r>
              <a:rPr lang="en-US" sz="2400" dirty="0"/>
              <a:t> t</a:t>
            </a:r>
            <a:r>
              <a:rPr lang="vi-VN" sz="2400" dirty="0"/>
              <a:t>ư</a:t>
            </a:r>
            <a:r>
              <a:rPr lang="en-US" sz="2400" dirty="0" err="1"/>
              <a:t>ợng</a:t>
            </a:r>
            <a:r>
              <a:rPr lang="en-US" sz="2400" dirty="0"/>
              <a:t> </a:t>
            </a:r>
            <a:r>
              <a:rPr lang="en-US" sz="2400" dirty="0" err="1"/>
              <a:t>của</a:t>
            </a:r>
            <a:r>
              <a:rPr lang="en-US" sz="2400" dirty="0"/>
              <a:t> </a:t>
            </a:r>
            <a:r>
              <a:rPr lang="en-US" sz="2400" dirty="0" err="1"/>
              <a:t>các</a:t>
            </a:r>
            <a:r>
              <a:rPr lang="en-US" sz="2400" dirty="0"/>
              <a:t> </a:t>
            </a:r>
            <a:r>
              <a:rPr lang="en-US" sz="2400" dirty="0" err="1"/>
              <a:t>lớp</a:t>
            </a:r>
            <a:r>
              <a:rPr lang="en-US" sz="2400" dirty="0"/>
              <a:t> </a:t>
            </a:r>
            <a:r>
              <a:rPr lang="en-US" sz="2400" dirty="0" err="1"/>
              <a:t>tham</a:t>
            </a:r>
            <a:r>
              <a:rPr lang="en-US" sz="2400" dirty="0"/>
              <a:t> </a:t>
            </a:r>
            <a:r>
              <a:rPr lang="en-US" sz="2400" dirty="0" err="1"/>
              <a:t>gia</a:t>
            </a:r>
            <a:r>
              <a:rPr lang="en-US" sz="2400" dirty="0"/>
              <a:t> </a:t>
            </a:r>
            <a:r>
              <a:rPr lang="en-US" sz="2400" dirty="0" err="1"/>
              <a:t>vào</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Role bao </a:t>
            </a:r>
            <a:r>
              <a:rPr lang="en-US" sz="2400" dirty="0" err="1"/>
              <a:t>gồm</a:t>
            </a:r>
            <a:r>
              <a:rPr lang="en-US" sz="2400" dirty="0"/>
              <a:t> </a:t>
            </a:r>
            <a:r>
              <a:rPr lang="en-US" sz="2400" dirty="0" err="1"/>
              <a:t>một</a:t>
            </a:r>
            <a:r>
              <a:rPr lang="en-US" sz="2400" dirty="0"/>
              <a:t> </a:t>
            </a:r>
            <a:r>
              <a:rPr lang="en-US" sz="2400" dirty="0" err="1"/>
              <a:t>trong</a:t>
            </a:r>
            <a:r>
              <a:rPr lang="en-US" sz="2400" dirty="0"/>
              <a:t> </a:t>
            </a:r>
            <a:r>
              <a:rPr lang="en-US" sz="2400" dirty="0" err="1"/>
              <a:t>các</a:t>
            </a:r>
            <a:r>
              <a:rPr lang="en-US" sz="2400" dirty="0"/>
              <a:t> </a:t>
            </a:r>
            <a:r>
              <a:rPr lang="en-US" sz="2400" dirty="0" err="1"/>
              <a:t>tùy</a:t>
            </a:r>
            <a:r>
              <a:rPr lang="en-US" sz="2400" dirty="0"/>
              <a:t> </a:t>
            </a:r>
            <a:r>
              <a:rPr lang="en-US" sz="2400" dirty="0" err="1"/>
              <a:t>chọn</a:t>
            </a:r>
            <a:r>
              <a:rPr lang="en-US" sz="2400" dirty="0"/>
              <a:t> </a:t>
            </a:r>
            <a:r>
              <a:rPr lang="en-US" sz="2400" dirty="0" err="1"/>
              <a:t>sau</a:t>
            </a:r>
            <a:r>
              <a:rPr lang="en-US" sz="2400" dirty="0"/>
              <a:t>: </a:t>
            </a:r>
          </a:p>
          <a:p>
            <a:pPr lvl="1"/>
            <a:r>
              <a:rPr lang="en-US" sz="2400" b="1" dirty="0" err="1"/>
              <a:t>Lượng</a:t>
            </a:r>
            <a:r>
              <a:rPr lang="en-US" sz="2400" b="1" dirty="0"/>
              <a:t> </a:t>
            </a:r>
            <a:r>
              <a:rPr lang="en-US" sz="2400" b="1" dirty="0" err="1"/>
              <a:t>số</a:t>
            </a:r>
            <a:r>
              <a:rPr lang="en-US" sz="2400" b="1" dirty="0"/>
              <a:t> </a:t>
            </a:r>
            <a:r>
              <a:rPr lang="en-US" sz="2400" b="1" dirty="0" err="1"/>
              <a:t>tham</a:t>
            </a:r>
            <a:r>
              <a:rPr lang="en-US" sz="2400" b="1" dirty="0"/>
              <a:t> </a:t>
            </a:r>
            <a:r>
              <a:rPr lang="en-US" sz="2400" b="1" dirty="0" err="1"/>
              <a:t>gia</a:t>
            </a:r>
            <a:r>
              <a:rPr lang="en-US" sz="2400" b="1" dirty="0"/>
              <a:t> </a:t>
            </a:r>
            <a:r>
              <a:rPr lang="en-US" b="1" dirty="0"/>
              <a:t>(multiplicity): </a:t>
            </a:r>
            <a:r>
              <a:rPr lang="en-US" sz="2400" dirty="0" err="1"/>
              <a:t>là</a:t>
            </a:r>
            <a:r>
              <a:rPr lang="en-US" sz="2400" dirty="0"/>
              <a:t> </a:t>
            </a:r>
            <a:r>
              <a:rPr lang="en-US" sz="2400" dirty="0" err="1"/>
              <a:t>số</a:t>
            </a:r>
            <a:r>
              <a:rPr lang="en-US" sz="2400" dirty="0"/>
              <a:t> </a:t>
            </a:r>
            <a:r>
              <a:rPr lang="en-US" sz="2400" dirty="0" err="1"/>
              <a:t>đối</a:t>
            </a:r>
            <a:r>
              <a:rPr lang="en-US" sz="2400" dirty="0"/>
              <a:t> </a:t>
            </a:r>
            <a:r>
              <a:rPr lang="en-US" sz="2400" dirty="0" err="1"/>
              <a:t>tượng</a:t>
            </a:r>
            <a:r>
              <a:rPr lang="en-US" sz="2400" dirty="0"/>
              <a:t> </a:t>
            </a:r>
            <a:r>
              <a:rPr lang="en-US" sz="2400" dirty="0" err="1"/>
              <a:t>của</a:t>
            </a:r>
            <a:r>
              <a:rPr lang="en-US" sz="2400" dirty="0"/>
              <a:t> </a:t>
            </a:r>
            <a:r>
              <a:rPr lang="en-US" sz="2400" dirty="0" err="1"/>
              <a:t>một</a:t>
            </a:r>
            <a:r>
              <a:rPr lang="en-US" sz="2400" dirty="0"/>
              <a:t> </a:t>
            </a:r>
            <a:r>
              <a:rPr lang="en-US" sz="2400" dirty="0" err="1"/>
              <a:t>lớp</a:t>
            </a:r>
            <a:r>
              <a:rPr lang="en-US" sz="2400" dirty="0"/>
              <a:t> </a:t>
            </a:r>
            <a:r>
              <a:rPr lang="en-US" sz="2400" dirty="0" err="1"/>
              <a:t>tham</a:t>
            </a:r>
            <a:r>
              <a:rPr lang="en-US" sz="2400" dirty="0"/>
              <a:t> </a:t>
            </a:r>
            <a:r>
              <a:rPr lang="en-US" sz="2400" dirty="0" err="1"/>
              <a:t>gia</a:t>
            </a:r>
            <a:r>
              <a:rPr lang="en-US" sz="2400" dirty="0"/>
              <a:t> </a:t>
            </a:r>
            <a:r>
              <a:rPr lang="en-US" sz="2400" dirty="0" err="1"/>
              <a:t>vào</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p>
          <a:p>
            <a:pPr lvl="2"/>
            <a:r>
              <a:rPr lang="en-US" sz="2000" dirty="0" err="1"/>
              <a:t>Cách</a:t>
            </a:r>
            <a:r>
              <a:rPr lang="en-US" sz="2000" dirty="0"/>
              <a:t> </a:t>
            </a:r>
            <a:r>
              <a:rPr lang="en-US" sz="2000" dirty="0" err="1"/>
              <a:t>xác</a:t>
            </a:r>
            <a:r>
              <a:rPr lang="en-US" sz="2000" dirty="0"/>
              <a:t> </a:t>
            </a:r>
            <a:r>
              <a:rPr lang="en-US" sz="2000" dirty="0" err="1"/>
              <a:t>định</a:t>
            </a:r>
            <a:r>
              <a:rPr lang="en-US" sz="2000" dirty="0"/>
              <a:t> l</a:t>
            </a:r>
            <a:r>
              <a:rPr lang="vi-VN" sz="2000" dirty="0"/>
              <a:t>ư</a:t>
            </a:r>
            <a:r>
              <a:rPr lang="en-US" sz="2000" dirty="0" err="1"/>
              <a:t>ợng</a:t>
            </a:r>
            <a:r>
              <a:rPr lang="en-US" sz="2000" dirty="0"/>
              <a:t> </a:t>
            </a:r>
            <a:r>
              <a:rPr lang="en-US" sz="2000" dirty="0" err="1"/>
              <a:t>số</a:t>
            </a:r>
            <a:r>
              <a:rPr lang="en-US" sz="2000" dirty="0"/>
              <a:t> </a:t>
            </a:r>
            <a:r>
              <a:rPr lang="en-US" sz="2000" dirty="0" err="1"/>
              <a:t>tham</a:t>
            </a:r>
            <a:r>
              <a:rPr lang="en-US" sz="2000" dirty="0"/>
              <a:t> </a:t>
            </a:r>
            <a:r>
              <a:rPr lang="en-US" sz="2000" dirty="0" err="1"/>
              <a:t>gia</a:t>
            </a:r>
            <a:r>
              <a:rPr lang="en-US" sz="2000" dirty="0"/>
              <a:t>: </a:t>
            </a:r>
            <a:r>
              <a:rPr lang="en-US" sz="2000" dirty="0" err="1"/>
              <a:t>Dựa</a:t>
            </a:r>
            <a:r>
              <a:rPr lang="en-US" sz="2000" dirty="0"/>
              <a:t> </a:t>
            </a:r>
            <a:r>
              <a:rPr lang="en-US" sz="2000" dirty="0" err="1"/>
              <a:t>vào</a:t>
            </a:r>
            <a:r>
              <a:rPr lang="en-US" sz="2000" dirty="0"/>
              <a:t> </a:t>
            </a:r>
            <a:r>
              <a:rPr lang="en-US" sz="2000" dirty="0" err="1"/>
              <a:t>các</a:t>
            </a:r>
            <a:r>
              <a:rPr lang="en-US" sz="2000" dirty="0"/>
              <a:t> </a:t>
            </a:r>
            <a:r>
              <a:rPr lang="en-US" sz="2000" dirty="0" err="1"/>
              <a:t>yếu</a:t>
            </a:r>
            <a:r>
              <a:rPr lang="en-US" sz="2000" dirty="0"/>
              <a:t> </a:t>
            </a:r>
            <a:r>
              <a:rPr lang="en-US" sz="2000" dirty="0" err="1"/>
              <a:t>tố</a:t>
            </a:r>
            <a:r>
              <a:rPr lang="en-US" sz="2000" dirty="0"/>
              <a:t>:</a:t>
            </a:r>
          </a:p>
          <a:p>
            <a:pPr lvl="3"/>
            <a:r>
              <a:rPr lang="en-US" sz="2000" dirty="0" err="1"/>
              <a:t>Các</a:t>
            </a:r>
            <a:r>
              <a:rPr lang="en-US" sz="2000" dirty="0"/>
              <a:t> </a:t>
            </a:r>
            <a:r>
              <a:rPr lang="en-US" sz="2000" dirty="0" err="1"/>
              <a:t>quy</a:t>
            </a:r>
            <a:r>
              <a:rPr lang="en-US" sz="2000" dirty="0"/>
              <a:t> </a:t>
            </a:r>
            <a:r>
              <a:rPr lang="en-US" sz="2000" dirty="0" err="1"/>
              <a:t>tắc</a:t>
            </a:r>
            <a:r>
              <a:rPr lang="en-US" sz="2000" dirty="0"/>
              <a:t> </a:t>
            </a:r>
            <a:r>
              <a:rPr lang="en-US" sz="2000" dirty="0" err="1"/>
              <a:t>nghiệp</a:t>
            </a:r>
            <a:r>
              <a:rPr lang="en-US" sz="2000" dirty="0"/>
              <a:t> </a:t>
            </a:r>
            <a:r>
              <a:rPr lang="en-US" sz="2000" dirty="0" err="1"/>
              <a:t>vụ</a:t>
            </a:r>
            <a:r>
              <a:rPr lang="en-US" sz="2000" dirty="0"/>
              <a:t> </a:t>
            </a:r>
            <a:r>
              <a:rPr lang="en-US" sz="2000" dirty="0" err="1"/>
              <a:t>trong</a:t>
            </a:r>
            <a:r>
              <a:rPr lang="en-US" sz="2000" dirty="0"/>
              <a:t> </a:t>
            </a:r>
            <a:r>
              <a:rPr lang="en-US" sz="2000" dirty="0" err="1"/>
              <a:t>đặc</a:t>
            </a:r>
            <a:r>
              <a:rPr lang="en-US" sz="2000" dirty="0"/>
              <a:t> </a:t>
            </a:r>
            <a:r>
              <a:rPr lang="en-US" sz="2000" dirty="0" err="1"/>
              <a:t>tả</a:t>
            </a:r>
            <a:r>
              <a:rPr lang="en-US" sz="2000" dirty="0"/>
              <a:t> </a:t>
            </a:r>
            <a:r>
              <a:rPr lang="en-US" sz="2000" dirty="0" err="1"/>
              <a:t>yêu</a:t>
            </a:r>
            <a:r>
              <a:rPr lang="en-US" sz="2000" dirty="0"/>
              <a:t> </a:t>
            </a:r>
            <a:r>
              <a:rPr lang="en-US" sz="2000" dirty="0" err="1"/>
              <a:t>cầu</a:t>
            </a:r>
            <a:r>
              <a:rPr lang="en-US" sz="2000" dirty="0"/>
              <a:t> </a:t>
            </a:r>
            <a:r>
              <a:rPr lang="en-US" sz="2000" dirty="0" err="1"/>
              <a:t>của</a:t>
            </a:r>
            <a:r>
              <a:rPr lang="en-US" sz="2000" dirty="0"/>
              <a:t> </a:t>
            </a:r>
            <a:r>
              <a:rPr lang="en-US" sz="2000" dirty="0" err="1"/>
              <a:t>hệ</a:t>
            </a:r>
            <a:r>
              <a:rPr lang="en-US" sz="2000" dirty="0"/>
              <a:t> </a:t>
            </a:r>
            <a:r>
              <a:rPr lang="en-US" sz="2000" dirty="0" err="1"/>
              <a:t>thống</a:t>
            </a:r>
            <a:endParaRPr lang="en-US" sz="2000" dirty="0"/>
          </a:p>
          <a:p>
            <a:pPr lvl="3"/>
            <a:r>
              <a:rPr lang="en-US" sz="2000" dirty="0" err="1"/>
              <a:t>Các</a:t>
            </a:r>
            <a:r>
              <a:rPr lang="en-US" sz="2000" dirty="0"/>
              <a:t> </a:t>
            </a:r>
            <a:r>
              <a:rPr lang="en-US" sz="2000" dirty="0" err="1"/>
              <a:t>ràng</a:t>
            </a:r>
            <a:r>
              <a:rPr lang="en-US" sz="2000" dirty="0"/>
              <a:t> </a:t>
            </a:r>
            <a:r>
              <a:rPr lang="en-US" sz="2000" dirty="0" err="1"/>
              <a:t>buộc</a:t>
            </a:r>
            <a:endParaRPr lang="en-US" sz="2000" dirty="0"/>
          </a:p>
          <a:p>
            <a:pPr lvl="1"/>
            <a:r>
              <a:rPr lang="en-US" sz="2400" dirty="0" err="1"/>
              <a:t>Tên</a:t>
            </a:r>
            <a:r>
              <a:rPr lang="en-US" sz="2400" dirty="0"/>
              <a:t> </a:t>
            </a:r>
            <a:r>
              <a:rPr lang="en-US" sz="2400" dirty="0" err="1"/>
              <a:t>của</a:t>
            </a:r>
            <a:r>
              <a:rPr lang="en-US" sz="2400" dirty="0"/>
              <a:t> </a:t>
            </a:r>
            <a:r>
              <a:rPr lang="en-US" sz="2400" dirty="0" err="1"/>
              <a:t>của</a:t>
            </a:r>
            <a:r>
              <a:rPr lang="en-US" sz="2400" dirty="0"/>
              <a:t> </a:t>
            </a:r>
            <a:r>
              <a:rPr lang="en-US" sz="2400" dirty="0" err="1"/>
              <a:t>quan</a:t>
            </a:r>
            <a:r>
              <a:rPr lang="en-US" sz="2400" dirty="0"/>
              <a:t> </a:t>
            </a:r>
            <a:r>
              <a:rPr lang="en-US" sz="2400" dirty="0" err="1"/>
              <a:t>hệ</a:t>
            </a:r>
            <a:r>
              <a:rPr lang="en-US" sz="2400" dirty="0"/>
              <a:t>: </a:t>
            </a:r>
            <a:r>
              <a:rPr lang="en-US" sz="2400" dirty="0" err="1"/>
              <a:t>chỉ</a:t>
            </a:r>
            <a:r>
              <a:rPr lang="en-US" sz="2400" dirty="0"/>
              <a:t> ý </a:t>
            </a:r>
            <a:r>
              <a:rPr lang="en-US" sz="2400" dirty="0" err="1"/>
              <a:t>nghĩa</a:t>
            </a:r>
            <a:r>
              <a:rPr lang="en-US" sz="2400" dirty="0"/>
              <a:t> </a:t>
            </a:r>
            <a:r>
              <a:rPr lang="en-US" sz="2400" dirty="0" err="1"/>
              <a:t>của</a:t>
            </a:r>
            <a:r>
              <a:rPr lang="en-US" sz="2400" dirty="0"/>
              <a:t> </a:t>
            </a:r>
            <a:r>
              <a:rPr lang="en-US" sz="2400" dirty="0" err="1"/>
              <a:t>mối</a:t>
            </a:r>
            <a:r>
              <a:rPr lang="en-US" sz="2400" dirty="0"/>
              <a:t> </a:t>
            </a:r>
            <a:r>
              <a:rPr lang="en-US" sz="2400" dirty="0" err="1"/>
              <a:t>quan</a:t>
            </a:r>
            <a:r>
              <a:rPr lang="en-US" sz="2400" dirty="0"/>
              <a:t> </a:t>
            </a:r>
            <a:r>
              <a:rPr lang="en-US" sz="2400" dirty="0" err="1"/>
              <a:t>hệ</a:t>
            </a:r>
            <a:endParaRPr lang="en-US" sz="2400" dirty="0"/>
          </a:p>
          <a:p>
            <a:pPr lvl="1"/>
            <a:r>
              <a:rPr lang="en-US" sz="2400" dirty="0" err="1"/>
              <a:t>Điều</a:t>
            </a:r>
            <a:r>
              <a:rPr lang="en-US" sz="2400" dirty="0"/>
              <a:t> </a:t>
            </a:r>
            <a:r>
              <a:rPr lang="en-US" sz="2400" dirty="0" err="1"/>
              <a:t>hướng</a:t>
            </a:r>
            <a:r>
              <a:rPr lang="en-US" sz="2400" dirty="0"/>
              <a:t> (navigability): </a:t>
            </a:r>
            <a:r>
              <a:rPr lang="en-US" sz="2400" dirty="0" err="1"/>
              <a:t>để</a:t>
            </a:r>
            <a:r>
              <a:rPr lang="en-US" sz="2400" dirty="0"/>
              <a:t> </a:t>
            </a:r>
            <a:r>
              <a:rPr lang="en-US" sz="2400" dirty="0" err="1"/>
              <a:t>chỉ</a:t>
            </a:r>
            <a:r>
              <a:rPr lang="en-US" sz="2400" dirty="0"/>
              <a:t> </a:t>
            </a:r>
            <a:r>
              <a:rPr lang="en-US" sz="2400" dirty="0" err="1"/>
              <a:t>lớp</a:t>
            </a:r>
            <a:r>
              <a:rPr lang="en-US" sz="2400" dirty="0"/>
              <a:t> </a:t>
            </a:r>
            <a:r>
              <a:rPr lang="en-US" sz="2400" dirty="0" err="1"/>
              <a:t>này</a:t>
            </a:r>
            <a:r>
              <a:rPr lang="en-US" sz="2400" dirty="0"/>
              <a:t> </a:t>
            </a:r>
            <a:r>
              <a:rPr lang="en-US" sz="2400" dirty="0" err="1"/>
              <a:t>có</a:t>
            </a:r>
            <a:r>
              <a:rPr lang="en-US" sz="2400" dirty="0"/>
              <a:t> </a:t>
            </a:r>
            <a:r>
              <a:rPr lang="en-US" sz="2400" dirty="0" err="1"/>
              <a:t>thể</a:t>
            </a:r>
            <a:r>
              <a:rPr lang="en-US" sz="2400" dirty="0"/>
              <a:t> </a:t>
            </a:r>
            <a:r>
              <a:rPr lang="en-US" sz="2400" dirty="0" err="1"/>
              <a:t>thấy</a:t>
            </a:r>
            <a:r>
              <a:rPr lang="en-US" sz="2400" dirty="0"/>
              <a:t> </a:t>
            </a:r>
            <a:r>
              <a:rPr lang="en-US" sz="2400" dirty="0" err="1"/>
              <a:t>lớp</a:t>
            </a:r>
            <a:r>
              <a:rPr lang="en-US" sz="2400" dirty="0"/>
              <a:t> </a:t>
            </a:r>
            <a:r>
              <a:rPr lang="en-US" sz="2400" dirty="0" err="1"/>
              <a:t>kia</a:t>
            </a:r>
            <a:endParaRPr lang="en-US" sz="2400" dirty="0"/>
          </a:p>
          <a:p>
            <a:pPr lvl="1"/>
            <a:endParaRPr lang="en-US" sz="2400" dirty="0"/>
          </a:p>
          <a:p>
            <a:pPr lvl="1"/>
            <a:endParaRPr lang="en-US" sz="2400" dirty="0"/>
          </a:p>
        </p:txBody>
      </p:sp>
      <p:sp>
        <p:nvSpPr>
          <p:cNvPr id="6" name="Title 5">
            <a:extLst>
              <a:ext uri="{FF2B5EF4-FFF2-40B4-BE49-F238E27FC236}">
                <a16:creationId xmlns:a16="http://schemas.microsoft.com/office/drawing/2014/main" id="{CA16C097-C9A3-40C1-B76A-39B4840F22EA}"/>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spTree>
    <p:extLst>
      <p:ext uri="{BB962C8B-B14F-4D97-AF65-F5344CB8AC3E}">
        <p14:creationId xmlns:p14="http://schemas.microsoft.com/office/powerpoint/2010/main" val="41411895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5269B8D-C9CD-493E-888A-1A0A3146069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63B882D-1FF8-49D3-A2A2-279A5A9CAC89}"/>
              </a:ext>
            </a:extLst>
          </p:cNvPr>
          <p:cNvSpPr>
            <a:spLocks noGrp="1"/>
          </p:cNvSpPr>
          <p:nvPr>
            <p:ph type="sldNum" sz="quarter" idx="12"/>
          </p:nvPr>
        </p:nvSpPr>
        <p:spPr/>
        <p:txBody>
          <a:bodyPr/>
          <a:lstStyle/>
          <a:p>
            <a:fld id="{401CF334-2D5C-4859-84A6-CA7E6E43FAEB}" type="slidenum">
              <a:rPr lang="en-US" smtClean="0"/>
              <a:t>207</a:t>
            </a:fld>
            <a:endParaRPr lang="en-US"/>
          </a:p>
        </p:txBody>
      </p:sp>
      <p:sp>
        <p:nvSpPr>
          <p:cNvPr id="5" name="Content Placeholder 4">
            <a:extLst>
              <a:ext uri="{FF2B5EF4-FFF2-40B4-BE49-F238E27FC236}">
                <a16:creationId xmlns:a16="http://schemas.microsoft.com/office/drawing/2014/main" id="{80AEFC91-8787-412B-BB97-3C7311308EEA}"/>
              </a:ext>
            </a:extLst>
          </p:cNvPr>
          <p:cNvSpPr>
            <a:spLocks noGrp="1"/>
          </p:cNvSpPr>
          <p:nvPr>
            <p:ph idx="1"/>
          </p:nvPr>
        </p:nvSpPr>
        <p:spPr/>
        <p:txBody>
          <a:bodyPr/>
          <a:lstStyle/>
          <a:p>
            <a:r>
              <a:rPr lang="en-US" dirty="0" err="1"/>
              <a:t>Ví</a:t>
            </a:r>
            <a:r>
              <a:rPr lang="en-US" dirty="0"/>
              <a:t> </a:t>
            </a:r>
            <a:r>
              <a:rPr lang="en-US" dirty="0" err="1"/>
              <a:t>dụ</a:t>
            </a:r>
            <a:r>
              <a:rPr lang="en-US" dirty="0"/>
              <a:t>:</a:t>
            </a:r>
          </a:p>
          <a:p>
            <a:endParaRPr lang="en-US" dirty="0"/>
          </a:p>
        </p:txBody>
      </p:sp>
      <p:sp>
        <p:nvSpPr>
          <p:cNvPr id="6" name="Title 5">
            <a:extLst>
              <a:ext uri="{FF2B5EF4-FFF2-40B4-BE49-F238E27FC236}">
                <a16:creationId xmlns:a16="http://schemas.microsoft.com/office/drawing/2014/main" id="{302AD629-DDF9-42B4-9456-219175703511}"/>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pic>
        <p:nvPicPr>
          <p:cNvPr id="7" name="Picture 6">
            <a:extLst>
              <a:ext uri="{FF2B5EF4-FFF2-40B4-BE49-F238E27FC236}">
                <a16:creationId xmlns:a16="http://schemas.microsoft.com/office/drawing/2014/main" id="{D3502234-BA28-428E-9D17-AD1865BD32D9}"/>
              </a:ext>
            </a:extLst>
          </p:cNvPr>
          <p:cNvPicPr/>
          <p:nvPr/>
        </p:nvPicPr>
        <p:blipFill>
          <a:blip r:embed="rId2">
            <a:extLst>
              <a:ext uri="{28A0092B-C50C-407E-A947-70E740481C1C}">
                <a14:useLocalDpi xmlns:a14="http://schemas.microsoft.com/office/drawing/2010/main" val="0"/>
              </a:ext>
            </a:extLst>
          </a:blip>
          <a:stretch>
            <a:fillRect/>
          </a:stretch>
        </p:blipFill>
        <p:spPr>
          <a:xfrm>
            <a:off x="2940627" y="1808906"/>
            <a:ext cx="6310745" cy="3078790"/>
          </a:xfrm>
          <a:prstGeom prst="rect">
            <a:avLst/>
          </a:prstGeom>
        </p:spPr>
      </p:pic>
      <p:sp>
        <p:nvSpPr>
          <p:cNvPr id="8" name="Rectangle 7">
            <a:extLst>
              <a:ext uri="{FF2B5EF4-FFF2-40B4-BE49-F238E27FC236}">
                <a16:creationId xmlns:a16="http://schemas.microsoft.com/office/drawing/2014/main" id="{7B09F4B3-5C30-49A0-B586-88A527C05708}"/>
              </a:ext>
            </a:extLst>
          </p:cNvPr>
          <p:cNvSpPr/>
          <p:nvPr/>
        </p:nvSpPr>
        <p:spPr>
          <a:xfrm>
            <a:off x="2032000" y="4961612"/>
            <a:ext cx="8744527" cy="1289071"/>
          </a:xfrm>
          <a:prstGeom prst="rect">
            <a:avLst/>
          </a:prstGeom>
          <a:solidFill>
            <a:schemeClr val="accent3">
              <a:lumMod val="40000"/>
              <a:lumOff val="60000"/>
            </a:schemeClr>
          </a:solid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Loại</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có</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hoặc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nhiều</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chỉ</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thuộc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Loại</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endParaRPr lang="en-US" i="1" dirty="0">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có</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nhiều</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Chương</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mục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Chương</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mục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chỉ</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thuộc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endParaRPr lang="en-US" i="1" dirty="0">
              <a:latin typeface="Times New Roman" panose="02020603050405020304" pitchFamily="18" charset="0"/>
              <a:ea typeface="Arial" panose="020B0604020202020204" pitchFamily="34" charset="0"/>
              <a:cs typeface="Times New Roman" panose="02020603050405020304" pitchFamily="18" charset="0"/>
            </a:endParaRPr>
          </a:p>
          <a:p>
            <a:pPr marL="342900" marR="0" lvl="0" indent="-342900" algn="just">
              <a:lnSpc>
                <a:spcPct val="150000"/>
              </a:lnSpc>
              <a:spcBef>
                <a:spcPts val="0"/>
              </a:spcBef>
              <a:spcAft>
                <a:spcPts val="800"/>
              </a:spcAft>
              <a:buFont typeface="Symbol" panose="05050102010706020507" pitchFamily="18" charset="2"/>
              <a:buChar char=""/>
            </a:pP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Độc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giả</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đọc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nhiều</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một</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Sách</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được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đọc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bởi</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nhiều</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Độc</a:t>
            </a:r>
            <a:r>
              <a:rPr lang="en-US" i="1" dirty="0">
                <a:latin typeface="Times New Roman" panose="02020603050405020304" pitchFamily="18" charset="0"/>
                <a:ea typeface="Arial" panose="020B0604020202020204" pitchFamily="34" charset="0"/>
                <a:cs typeface="Times New Roman" panose="02020603050405020304" pitchFamily="18" charset="0"/>
              </a:rPr>
              <a:t> </a:t>
            </a:r>
            <a:r>
              <a:rPr lang="en-US" i="1" dirty="0" err="1">
                <a:latin typeface="Times New Roman" panose="02020603050405020304" pitchFamily="18" charset="0"/>
                <a:ea typeface="Arial" panose="020B0604020202020204" pitchFamily="34" charset="0"/>
                <a:cs typeface="Times New Roman" panose="02020603050405020304" pitchFamily="18" charset="0"/>
              </a:rPr>
              <a:t>giả</a:t>
            </a:r>
            <a:endParaRPr lang="en-US" i="1" dirty="0">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16811283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ED6F9F6-ECCD-4943-A09B-B691970F68D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6F332F4-69C2-43B5-A435-B2AA2EB7E927}"/>
              </a:ext>
            </a:extLst>
          </p:cNvPr>
          <p:cNvSpPr>
            <a:spLocks noGrp="1"/>
          </p:cNvSpPr>
          <p:nvPr>
            <p:ph type="sldNum" sz="quarter" idx="12"/>
          </p:nvPr>
        </p:nvSpPr>
        <p:spPr/>
        <p:txBody>
          <a:bodyPr/>
          <a:lstStyle/>
          <a:p>
            <a:fld id="{401CF334-2D5C-4859-84A6-CA7E6E43FAEB}" type="slidenum">
              <a:rPr lang="en-US" smtClean="0"/>
              <a:t>208</a:t>
            </a:fld>
            <a:endParaRPr lang="en-US"/>
          </a:p>
        </p:txBody>
      </p:sp>
      <p:sp>
        <p:nvSpPr>
          <p:cNvPr id="5" name="Content Placeholder 4">
            <a:extLst>
              <a:ext uri="{FF2B5EF4-FFF2-40B4-BE49-F238E27FC236}">
                <a16:creationId xmlns:a16="http://schemas.microsoft.com/office/drawing/2014/main" id="{B0A0603B-5EB0-4925-9AE9-801701BBDC01}"/>
              </a:ext>
            </a:extLst>
          </p:cNvPr>
          <p:cNvSpPr>
            <a:spLocks noGrp="1"/>
          </p:cNvSpPr>
          <p:nvPr>
            <p:ph idx="1"/>
          </p:nvPr>
        </p:nvSpPr>
        <p:spPr/>
        <p:txBody>
          <a:bodyPr>
            <a:normAutofit fontScale="92500" lnSpcReduction="10000"/>
          </a:bodyPr>
          <a:lstStyle/>
          <a:p>
            <a:r>
              <a:rPr lang="en-US" b="1" dirty="0" err="1"/>
              <a:t>Ví</a:t>
            </a:r>
            <a:r>
              <a:rPr lang="en-US" b="1" dirty="0"/>
              <a:t> </a:t>
            </a:r>
            <a:r>
              <a:rPr lang="en-US" b="1" dirty="0" err="1"/>
              <a:t>dụ</a:t>
            </a:r>
            <a:r>
              <a:rPr lang="en-US" b="1" dirty="0"/>
              <a:t>: </a:t>
            </a:r>
            <a:r>
              <a:rPr lang="en-US" b="1" dirty="0" err="1"/>
              <a:t>Hệ</a:t>
            </a:r>
            <a:r>
              <a:rPr lang="en-US" b="1" dirty="0"/>
              <a:t> </a:t>
            </a:r>
            <a:r>
              <a:rPr lang="en-US" b="1" dirty="0" err="1"/>
              <a:t>thống</a:t>
            </a:r>
            <a:r>
              <a:rPr lang="en-US" b="1" dirty="0"/>
              <a:t> </a:t>
            </a:r>
            <a:r>
              <a:rPr lang="en-US" b="1" dirty="0" err="1"/>
              <a:t>quản</a:t>
            </a:r>
            <a:r>
              <a:rPr lang="en-US" b="1" dirty="0"/>
              <a:t> </a:t>
            </a:r>
            <a:r>
              <a:rPr lang="en-US" b="1" dirty="0" err="1"/>
              <a:t>lý</a:t>
            </a:r>
            <a:r>
              <a:rPr lang="en-US" b="1" dirty="0"/>
              <a:t> </a:t>
            </a:r>
            <a:r>
              <a:rPr lang="en-US" b="1" dirty="0" err="1"/>
              <a:t>khóa</a:t>
            </a:r>
            <a:r>
              <a:rPr lang="en-US" b="1" dirty="0"/>
              <a:t> </a:t>
            </a:r>
            <a:r>
              <a:rPr lang="en-US" b="1" dirty="0" err="1"/>
              <a:t>học</a:t>
            </a:r>
            <a:endParaRPr lang="en-US" b="1" dirty="0"/>
          </a:p>
          <a:p>
            <a:pPr lvl="1">
              <a:buFont typeface="Arial" panose="020B0604020202020204" pitchFamily="34" charset="0"/>
              <a:buChar char="•"/>
            </a:pPr>
            <a:r>
              <a:rPr lang="vi-VN" sz="2600" i="1" dirty="0"/>
              <a:t>Trong một học kỳ, một </a:t>
            </a:r>
            <a:r>
              <a:rPr lang="vi-VN" sz="2600" b="1" i="1" dirty="0"/>
              <a:t>giảng viên </a:t>
            </a:r>
            <a:r>
              <a:rPr lang="en-US" sz="2600" i="1" dirty="0" err="1"/>
              <a:t>giảng</a:t>
            </a:r>
            <a:r>
              <a:rPr lang="en-US" sz="2600" i="1" dirty="0"/>
              <a:t> </a:t>
            </a:r>
            <a:r>
              <a:rPr lang="vi-VN" sz="2600" i="1" dirty="0"/>
              <a:t>một hoặc nhiều </a:t>
            </a:r>
            <a:r>
              <a:rPr lang="vi-VN" sz="2600" b="1" i="1" dirty="0"/>
              <a:t>bài giảng</a:t>
            </a:r>
            <a:r>
              <a:rPr lang="en-US" sz="2600" b="1" i="1" dirty="0"/>
              <a:t>, </a:t>
            </a:r>
            <a:r>
              <a:rPr lang="en-US" sz="2600" i="1" dirty="0" err="1"/>
              <a:t>một</a:t>
            </a:r>
            <a:r>
              <a:rPr lang="en-US" sz="2600" i="1" dirty="0"/>
              <a:t> </a:t>
            </a:r>
            <a:r>
              <a:rPr lang="en-US" sz="2600" b="1" i="1" dirty="0" err="1"/>
              <a:t>bài</a:t>
            </a:r>
            <a:r>
              <a:rPr lang="en-US" sz="2600" b="1" i="1" dirty="0"/>
              <a:t> </a:t>
            </a:r>
            <a:r>
              <a:rPr lang="en-US" sz="2600" b="1" i="1" dirty="0" err="1"/>
              <a:t>giảng</a:t>
            </a:r>
            <a:r>
              <a:rPr lang="en-US" sz="2600" b="1" i="1" dirty="0"/>
              <a:t> </a:t>
            </a:r>
            <a:r>
              <a:rPr lang="en-US" sz="2600" i="1" dirty="0" err="1"/>
              <a:t>có</a:t>
            </a:r>
            <a:r>
              <a:rPr lang="en-US" sz="2600" i="1" dirty="0"/>
              <a:t> </a:t>
            </a:r>
            <a:r>
              <a:rPr lang="en-US" sz="2600" i="1" dirty="0" err="1"/>
              <a:t>thể</a:t>
            </a:r>
            <a:r>
              <a:rPr lang="en-US" sz="2600" i="1" dirty="0"/>
              <a:t> đ</a:t>
            </a:r>
            <a:r>
              <a:rPr lang="vi-VN" sz="2600" i="1" dirty="0"/>
              <a:t>ư</a:t>
            </a:r>
            <a:r>
              <a:rPr lang="en-US" sz="2600" i="1" dirty="0" err="1"/>
              <a:t>ợc</a:t>
            </a:r>
            <a:r>
              <a:rPr lang="en-US" sz="2600" i="1" dirty="0"/>
              <a:t> </a:t>
            </a:r>
            <a:r>
              <a:rPr lang="en-US" sz="2600" i="1" dirty="0" err="1"/>
              <a:t>giảng</a:t>
            </a:r>
            <a:r>
              <a:rPr lang="en-US" sz="2600" i="1" dirty="0"/>
              <a:t> </a:t>
            </a:r>
            <a:r>
              <a:rPr lang="en-US" sz="2600" i="1" dirty="0" err="1"/>
              <a:t>bởi</a:t>
            </a:r>
            <a:r>
              <a:rPr lang="en-US" sz="2600" i="1" dirty="0"/>
              <a:t> </a:t>
            </a:r>
            <a:r>
              <a:rPr lang="en-US" sz="2600" i="1" dirty="0" err="1"/>
              <a:t>nhiều</a:t>
            </a:r>
            <a:r>
              <a:rPr lang="en-US" sz="2600" i="1" dirty="0"/>
              <a:t> </a:t>
            </a:r>
            <a:r>
              <a:rPr lang="en-US" sz="2600" b="1" i="1" dirty="0" err="1"/>
              <a:t>giảng</a:t>
            </a:r>
            <a:r>
              <a:rPr lang="en-US" sz="2600" b="1" i="1" dirty="0"/>
              <a:t> </a:t>
            </a:r>
            <a:r>
              <a:rPr lang="en-US" sz="2600" b="1" i="1" dirty="0" err="1"/>
              <a:t>viên</a:t>
            </a:r>
            <a:r>
              <a:rPr lang="en-US" sz="2600" b="1" i="1" dirty="0"/>
              <a:t>.</a:t>
            </a:r>
            <a:endParaRPr lang="vi-VN" sz="2600" b="1" i="1" dirty="0"/>
          </a:p>
          <a:p>
            <a:pPr lvl="1">
              <a:buFont typeface="Arial" panose="020B0604020202020204" pitchFamily="34" charset="0"/>
              <a:buChar char="•"/>
            </a:pPr>
            <a:r>
              <a:rPr lang="en-US" sz="2600" i="1" dirty="0" err="1"/>
              <a:t>Một</a:t>
            </a:r>
            <a:r>
              <a:rPr lang="en-US" sz="2600" i="1" dirty="0"/>
              <a:t> </a:t>
            </a:r>
            <a:r>
              <a:rPr lang="en-US" sz="2600" b="1" i="1" dirty="0"/>
              <a:t>Sinh </a:t>
            </a:r>
            <a:r>
              <a:rPr lang="en-US" sz="2600" b="1" i="1" dirty="0" err="1"/>
              <a:t>viên</a:t>
            </a:r>
            <a:r>
              <a:rPr lang="en-US" sz="2600" b="1" i="1" dirty="0"/>
              <a:t> </a:t>
            </a:r>
            <a:r>
              <a:rPr lang="en-US" sz="2600" i="1" dirty="0" err="1"/>
              <a:t>có</a:t>
            </a:r>
            <a:r>
              <a:rPr lang="en-US" sz="2600" i="1" dirty="0"/>
              <a:t> </a:t>
            </a:r>
            <a:r>
              <a:rPr lang="en-US" sz="2600" i="1" dirty="0" err="1"/>
              <a:t>thể</a:t>
            </a:r>
            <a:r>
              <a:rPr lang="vi-VN" sz="2600" i="1" dirty="0"/>
              <a:t> tham dự một hoặc nhiều </a:t>
            </a:r>
            <a:r>
              <a:rPr lang="vi-VN" sz="2600" b="1" i="1" dirty="0"/>
              <a:t>bài giảng</a:t>
            </a:r>
            <a:r>
              <a:rPr lang="en-US" sz="2600" b="1" i="1" dirty="0"/>
              <a:t>, </a:t>
            </a:r>
            <a:r>
              <a:rPr lang="en-US" sz="2600" i="1" dirty="0" err="1"/>
              <a:t>một</a:t>
            </a:r>
            <a:r>
              <a:rPr lang="en-US" sz="2600" i="1" dirty="0"/>
              <a:t> </a:t>
            </a:r>
            <a:r>
              <a:rPr lang="en-US" sz="2600" i="1" dirty="0" err="1"/>
              <a:t>bài</a:t>
            </a:r>
            <a:r>
              <a:rPr lang="en-US" sz="2600" i="1" dirty="0"/>
              <a:t> </a:t>
            </a:r>
            <a:r>
              <a:rPr lang="en-US" sz="2600" i="1" dirty="0" err="1"/>
              <a:t>giảng</a:t>
            </a:r>
            <a:r>
              <a:rPr lang="en-US" sz="2600" i="1" dirty="0"/>
              <a:t> </a:t>
            </a:r>
            <a:r>
              <a:rPr lang="en-US" sz="2600" i="1" dirty="0" err="1"/>
              <a:t>có</a:t>
            </a:r>
            <a:r>
              <a:rPr lang="en-US" sz="2600" i="1" dirty="0"/>
              <a:t> </a:t>
            </a:r>
            <a:r>
              <a:rPr lang="en-US" sz="2600" i="1" dirty="0" err="1"/>
              <a:t>ít</a:t>
            </a:r>
            <a:r>
              <a:rPr lang="en-US" sz="2600" i="1" dirty="0"/>
              <a:t> </a:t>
            </a:r>
            <a:r>
              <a:rPr lang="en-US" sz="2600" i="1" dirty="0" err="1"/>
              <a:t>nhất</a:t>
            </a:r>
            <a:r>
              <a:rPr lang="en-US" sz="2600" i="1" dirty="0"/>
              <a:t> 1 </a:t>
            </a:r>
            <a:r>
              <a:rPr lang="en-US" sz="2600" i="1" dirty="0" err="1"/>
              <a:t>hoặc</a:t>
            </a:r>
            <a:r>
              <a:rPr lang="en-US" sz="2600" i="1" dirty="0"/>
              <a:t> </a:t>
            </a:r>
            <a:r>
              <a:rPr lang="en-US" sz="2600" i="1" dirty="0" err="1"/>
              <a:t>nhiều</a:t>
            </a:r>
            <a:r>
              <a:rPr lang="en-US" sz="2600" i="1" dirty="0"/>
              <a:t> </a:t>
            </a:r>
            <a:r>
              <a:rPr lang="en-US" sz="2600" i="1" dirty="0" err="1"/>
              <a:t>sinh</a:t>
            </a:r>
            <a:r>
              <a:rPr lang="en-US" sz="2600" i="1" dirty="0"/>
              <a:t> </a:t>
            </a:r>
            <a:r>
              <a:rPr lang="en-US" sz="2600" i="1" dirty="0" err="1"/>
              <a:t>viên</a:t>
            </a:r>
            <a:r>
              <a:rPr lang="en-US" sz="2600" i="1" dirty="0"/>
              <a:t> </a:t>
            </a:r>
            <a:r>
              <a:rPr lang="en-US" sz="2600" i="1" dirty="0" err="1"/>
              <a:t>tham</a:t>
            </a:r>
            <a:r>
              <a:rPr lang="en-US" sz="2600" i="1" dirty="0"/>
              <a:t> </a:t>
            </a:r>
            <a:r>
              <a:rPr lang="en-US" sz="2600" i="1" dirty="0" err="1"/>
              <a:t>dự</a:t>
            </a:r>
            <a:r>
              <a:rPr lang="en-US" sz="2600" i="1" dirty="0"/>
              <a:t>.</a:t>
            </a:r>
            <a:endParaRPr lang="vi-VN" sz="2600" i="1" dirty="0"/>
          </a:p>
          <a:p>
            <a:pPr lvl="1">
              <a:buFont typeface="Arial" panose="020B0604020202020204" pitchFamily="34" charset="0"/>
              <a:buChar char="•"/>
            </a:pPr>
            <a:r>
              <a:rPr lang="vi-VN" sz="2600" i="1" dirty="0"/>
              <a:t>Trong học kỳ, </a:t>
            </a:r>
            <a:r>
              <a:rPr lang="en-US" sz="2600" i="1" dirty="0" err="1"/>
              <a:t>các</a:t>
            </a:r>
            <a:r>
              <a:rPr lang="en-US" sz="2600" i="1" dirty="0"/>
              <a:t> </a:t>
            </a:r>
            <a:r>
              <a:rPr lang="en-US" sz="2600" i="1" dirty="0" err="1"/>
              <a:t>sinh</a:t>
            </a:r>
            <a:r>
              <a:rPr lang="en-US" sz="2600" i="1" dirty="0"/>
              <a:t> </a:t>
            </a:r>
            <a:r>
              <a:rPr lang="en-US" sz="2600" i="1" dirty="0" err="1"/>
              <a:t>viên</a:t>
            </a:r>
            <a:r>
              <a:rPr lang="en-US" sz="2600" i="1" dirty="0"/>
              <a:t> </a:t>
            </a:r>
            <a:r>
              <a:rPr lang="en-US" sz="2600" i="1" dirty="0" err="1"/>
              <a:t>phải</a:t>
            </a:r>
            <a:r>
              <a:rPr lang="en-US" sz="2600" i="1" dirty="0"/>
              <a:t> </a:t>
            </a:r>
            <a:r>
              <a:rPr lang="en-US" sz="2600" i="1" dirty="0" err="1"/>
              <a:t>làm</a:t>
            </a:r>
            <a:r>
              <a:rPr lang="en-US" sz="2600" i="1" dirty="0"/>
              <a:t> </a:t>
            </a:r>
            <a:r>
              <a:rPr lang="en-US" sz="2600" i="1" dirty="0" err="1"/>
              <a:t>các</a:t>
            </a:r>
            <a:r>
              <a:rPr lang="en-US" sz="2600" i="1" dirty="0"/>
              <a:t> </a:t>
            </a:r>
            <a:r>
              <a:rPr lang="vi-VN" sz="2600" b="1" i="1" dirty="0"/>
              <a:t>bài tập </a:t>
            </a:r>
            <a:r>
              <a:rPr lang="en-US" sz="2600" i="1" dirty="0" err="1"/>
              <a:t>theo</a:t>
            </a:r>
            <a:r>
              <a:rPr lang="en-US" sz="2600" i="1" dirty="0"/>
              <a:t> </a:t>
            </a:r>
            <a:r>
              <a:rPr lang="vi-VN" sz="2600" b="1" i="1" dirty="0"/>
              <a:t>nhóm</a:t>
            </a:r>
            <a:r>
              <a:rPr lang="en-US" sz="2600" b="1" i="1" dirty="0"/>
              <a:t>, </a:t>
            </a:r>
            <a:r>
              <a:rPr lang="en-US" sz="2600" i="1" dirty="0"/>
              <a:t>m</a:t>
            </a:r>
            <a:r>
              <a:rPr lang="vi-VN" sz="2600" i="1" dirty="0"/>
              <a:t>ỗi </a:t>
            </a:r>
            <a:r>
              <a:rPr lang="en-US" sz="2600" b="1" i="1" dirty="0"/>
              <a:t>Sinh </a:t>
            </a:r>
            <a:r>
              <a:rPr lang="en-US" sz="2600" b="1" i="1" dirty="0" err="1"/>
              <a:t>viên</a:t>
            </a:r>
            <a:r>
              <a:rPr lang="en-US" sz="2600" b="1" i="1" dirty="0"/>
              <a:t> </a:t>
            </a:r>
            <a:r>
              <a:rPr lang="vi-VN" sz="2600" i="1" dirty="0"/>
              <a:t>được chỉ định vào một </a:t>
            </a:r>
            <a:r>
              <a:rPr lang="vi-VN" sz="2600" b="1" i="1" dirty="0"/>
              <a:t>nhóm</a:t>
            </a:r>
            <a:r>
              <a:rPr lang="vi-VN" sz="2600" i="1" dirty="0"/>
              <a:t> học tập cho cả </a:t>
            </a:r>
            <a:r>
              <a:rPr lang="vi-VN" sz="2600" b="1" i="1" dirty="0"/>
              <a:t>học kỳ</a:t>
            </a:r>
            <a:r>
              <a:rPr lang="en-US" sz="2600" i="1" dirty="0"/>
              <a:t>. </a:t>
            </a:r>
            <a:r>
              <a:rPr lang="en-US" sz="2600" i="1" dirty="0" err="1"/>
              <a:t>Một</a:t>
            </a:r>
            <a:r>
              <a:rPr lang="en-US" sz="2600" i="1" dirty="0"/>
              <a:t> </a:t>
            </a:r>
            <a:r>
              <a:rPr lang="en-US" sz="2600" i="1" dirty="0" err="1"/>
              <a:t>nhóm</a:t>
            </a:r>
            <a:r>
              <a:rPr lang="en-US" sz="2600" i="1" dirty="0"/>
              <a:t> </a:t>
            </a:r>
            <a:r>
              <a:rPr lang="en-US" sz="2600" i="1" dirty="0" err="1"/>
              <a:t>có</a:t>
            </a:r>
            <a:r>
              <a:rPr lang="en-US" sz="2600" i="1" dirty="0"/>
              <a:t> </a:t>
            </a:r>
            <a:r>
              <a:rPr lang="en-US" sz="2600" i="1" dirty="0" err="1"/>
              <a:t>thể</a:t>
            </a:r>
            <a:r>
              <a:rPr lang="en-US" sz="2600" i="1" dirty="0"/>
              <a:t> </a:t>
            </a:r>
            <a:r>
              <a:rPr lang="en-US" sz="2600" i="1" dirty="0" err="1"/>
              <a:t>phải</a:t>
            </a:r>
            <a:r>
              <a:rPr lang="en-US" sz="2600" i="1" dirty="0"/>
              <a:t> </a:t>
            </a:r>
            <a:r>
              <a:rPr lang="en-US" sz="2600" i="1" dirty="0" err="1"/>
              <a:t>làm</a:t>
            </a:r>
            <a:r>
              <a:rPr lang="en-US" sz="2600" i="1" dirty="0"/>
              <a:t> </a:t>
            </a:r>
            <a:r>
              <a:rPr lang="en-US" sz="2600" i="1" dirty="0" err="1"/>
              <a:t>nhiều</a:t>
            </a:r>
            <a:r>
              <a:rPr lang="en-US" sz="2600" i="1" dirty="0"/>
              <a:t> </a:t>
            </a:r>
            <a:r>
              <a:rPr lang="en-US" sz="2600" i="1" dirty="0" err="1"/>
              <a:t>bài</a:t>
            </a:r>
            <a:r>
              <a:rPr lang="en-US" sz="2600" i="1" dirty="0"/>
              <a:t> </a:t>
            </a:r>
            <a:r>
              <a:rPr lang="en-US" sz="2600" i="1" dirty="0" err="1"/>
              <a:t>tập</a:t>
            </a:r>
            <a:r>
              <a:rPr lang="en-US" sz="2600" i="1" dirty="0"/>
              <a:t>, </a:t>
            </a:r>
            <a:r>
              <a:rPr lang="en-US" sz="2600" i="1" dirty="0" err="1"/>
              <a:t>một</a:t>
            </a:r>
            <a:r>
              <a:rPr lang="en-US" sz="2600" i="1" dirty="0"/>
              <a:t> </a:t>
            </a:r>
            <a:r>
              <a:rPr lang="en-US" sz="2600" i="1" dirty="0" err="1"/>
              <a:t>bài</a:t>
            </a:r>
            <a:r>
              <a:rPr lang="en-US" sz="2600" i="1" dirty="0"/>
              <a:t> </a:t>
            </a:r>
            <a:r>
              <a:rPr lang="en-US" sz="2600" i="1" dirty="0" err="1"/>
              <a:t>tập</a:t>
            </a:r>
            <a:r>
              <a:rPr lang="en-US" sz="2600" i="1" dirty="0"/>
              <a:t> </a:t>
            </a:r>
            <a:r>
              <a:rPr lang="en-US" sz="2600" i="1" dirty="0" err="1"/>
              <a:t>cũng</a:t>
            </a:r>
            <a:r>
              <a:rPr lang="en-US" sz="2600" i="1" dirty="0"/>
              <a:t> </a:t>
            </a:r>
            <a:r>
              <a:rPr lang="en-US" sz="2600" i="1" dirty="0" err="1"/>
              <a:t>có</a:t>
            </a:r>
            <a:r>
              <a:rPr lang="en-US" sz="2600" i="1" dirty="0"/>
              <a:t> </a:t>
            </a:r>
            <a:r>
              <a:rPr lang="en-US" sz="2600" i="1" dirty="0" err="1"/>
              <a:t>thể</a:t>
            </a:r>
            <a:r>
              <a:rPr lang="en-US" sz="2600" i="1" dirty="0"/>
              <a:t> đ</a:t>
            </a:r>
            <a:r>
              <a:rPr lang="vi-VN" sz="2600" i="1" dirty="0"/>
              <a:t>ư</a:t>
            </a:r>
            <a:r>
              <a:rPr lang="en-US" sz="2600" i="1" dirty="0" err="1"/>
              <a:t>ợc</a:t>
            </a:r>
            <a:r>
              <a:rPr lang="en-US" sz="2600" i="1" dirty="0"/>
              <a:t> </a:t>
            </a:r>
            <a:r>
              <a:rPr lang="en-US" sz="2600" i="1" dirty="0" err="1"/>
              <a:t>làm</a:t>
            </a:r>
            <a:r>
              <a:rPr lang="en-US" sz="2600" i="1" dirty="0"/>
              <a:t> </a:t>
            </a:r>
            <a:r>
              <a:rPr lang="en-US" sz="2600" i="1" dirty="0" err="1"/>
              <a:t>bởi</a:t>
            </a:r>
            <a:r>
              <a:rPr lang="en-US" sz="2600" i="1" dirty="0"/>
              <a:t> </a:t>
            </a:r>
            <a:r>
              <a:rPr lang="en-US" sz="2600" i="1" dirty="0" err="1"/>
              <a:t>nhiều</a:t>
            </a:r>
            <a:r>
              <a:rPr lang="en-US" sz="2600" i="1" dirty="0"/>
              <a:t> </a:t>
            </a:r>
            <a:r>
              <a:rPr lang="en-US" sz="2600" i="1" dirty="0" err="1"/>
              <a:t>nhóm</a:t>
            </a:r>
            <a:r>
              <a:rPr lang="en-US" sz="2600" i="1" dirty="0"/>
              <a:t>.</a:t>
            </a:r>
          </a:p>
          <a:p>
            <a:pPr lvl="1">
              <a:buFont typeface="Arial" panose="020B0604020202020204" pitchFamily="34" charset="0"/>
              <a:buChar char="•"/>
            </a:pPr>
            <a:r>
              <a:rPr lang="vi-VN" sz="2600" i="1" dirty="0"/>
              <a:t>Một </a:t>
            </a:r>
            <a:r>
              <a:rPr lang="vi-VN" sz="2600" b="1" i="1" dirty="0"/>
              <a:t>nhóm</a:t>
            </a:r>
            <a:r>
              <a:rPr lang="vi-VN" sz="2600" i="1" dirty="0"/>
              <a:t> </a:t>
            </a:r>
            <a:r>
              <a:rPr lang="en-US" sz="2600" i="1" dirty="0" err="1"/>
              <a:t>học</a:t>
            </a:r>
            <a:r>
              <a:rPr lang="en-US" sz="2600" i="1" dirty="0"/>
              <a:t> </a:t>
            </a:r>
            <a:r>
              <a:rPr lang="en-US" sz="2600" i="1" dirty="0" err="1"/>
              <a:t>tập</a:t>
            </a:r>
            <a:r>
              <a:rPr lang="en-US" sz="2600" i="1" dirty="0"/>
              <a:t> </a:t>
            </a:r>
            <a:r>
              <a:rPr lang="vi-VN" sz="2600" i="1" dirty="0"/>
              <a:t>bao gồm hai đến ba </a:t>
            </a:r>
            <a:r>
              <a:rPr lang="vi-VN" sz="2600" b="1" i="1" dirty="0"/>
              <a:t>sinh viên</a:t>
            </a:r>
            <a:r>
              <a:rPr lang="en-US" sz="2600" b="1" i="1" dirty="0"/>
              <a:t>.</a:t>
            </a:r>
            <a:endParaRPr lang="vi-VN" sz="2600" b="1" i="1" dirty="0"/>
          </a:p>
          <a:p>
            <a:pPr lvl="1">
              <a:buFont typeface="Arial" panose="020B0604020202020204" pitchFamily="34" charset="0"/>
              <a:buChar char="•"/>
            </a:pPr>
            <a:r>
              <a:rPr lang="vi-VN" sz="2600" i="1" dirty="0"/>
              <a:t>Sau khi </a:t>
            </a:r>
            <a:r>
              <a:rPr lang="en-US" sz="2600" i="1" dirty="0" err="1"/>
              <a:t>các</a:t>
            </a:r>
            <a:r>
              <a:rPr lang="en-US" sz="2600" i="1" dirty="0"/>
              <a:t> </a:t>
            </a:r>
            <a:r>
              <a:rPr lang="en-US" sz="2600" i="1" dirty="0" err="1"/>
              <a:t>nhóm</a:t>
            </a:r>
            <a:r>
              <a:rPr lang="en-US" sz="2600" i="1" dirty="0"/>
              <a:t> </a:t>
            </a:r>
            <a:r>
              <a:rPr lang="vi-VN" sz="2600" i="1" dirty="0"/>
              <a:t>gửi </a:t>
            </a:r>
            <a:r>
              <a:rPr lang="en-US" sz="2600" b="1" i="1" dirty="0" err="1"/>
              <a:t>bài</a:t>
            </a:r>
            <a:r>
              <a:rPr lang="en-US" sz="2600" b="1" i="1" dirty="0"/>
              <a:t> </a:t>
            </a:r>
            <a:r>
              <a:rPr lang="en-US" sz="2600" b="1" i="1" dirty="0" err="1"/>
              <a:t>làm</a:t>
            </a:r>
            <a:r>
              <a:rPr lang="en-US" sz="2600" b="1" i="1" dirty="0"/>
              <a:t> (solution) </a:t>
            </a:r>
            <a:r>
              <a:rPr lang="en-US" sz="2600" i="1" dirty="0" err="1"/>
              <a:t>của</a:t>
            </a:r>
            <a:r>
              <a:rPr lang="en-US" sz="2600" i="1" dirty="0"/>
              <a:t> </a:t>
            </a:r>
            <a:r>
              <a:rPr lang="vi-VN" sz="2600" b="1" i="1" dirty="0"/>
              <a:t>nhóm</a:t>
            </a:r>
            <a:r>
              <a:rPr lang="vi-VN" sz="2600" i="1" dirty="0"/>
              <a:t>, </a:t>
            </a:r>
            <a:r>
              <a:rPr lang="en-US" sz="2600" i="1" dirty="0" err="1"/>
              <a:t>thì</a:t>
            </a:r>
            <a:r>
              <a:rPr lang="en-US" sz="2600" i="1" dirty="0"/>
              <a:t> </a:t>
            </a:r>
            <a:r>
              <a:rPr lang="en-US" sz="2600" i="1" dirty="0" err="1"/>
              <a:t>các</a:t>
            </a:r>
            <a:r>
              <a:rPr lang="en-US" sz="2600" i="1" dirty="0"/>
              <a:t> </a:t>
            </a:r>
            <a:r>
              <a:rPr lang="en-US" sz="2600" b="1" i="1" dirty="0" err="1"/>
              <a:t>bài</a:t>
            </a:r>
            <a:r>
              <a:rPr lang="en-US" sz="2600" b="1" i="1" dirty="0"/>
              <a:t> </a:t>
            </a:r>
            <a:r>
              <a:rPr lang="en-US" sz="2600" b="1" i="1" dirty="0" err="1"/>
              <a:t>làm</a:t>
            </a:r>
            <a:r>
              <a:rPr lang="vi-VN" sz="2600" i="1" dirty="0"/>
              <a:t> được </a:t>
            </a:r>
            <a:r>
              <a:rPr lang="en-US" sz="2600" i="1" dirty="0" err="1"/>
              <a:t>chấm</a:t>
            </a:r>
            <a:r>
              <a:rPr lang="en-US" sz="2600" i="1" dirty="0"/>
              <a:t> </a:t>
            </a:r>
            <a:r>
              <a:rPr lang="en-US" sz="2600" i="1" dirty="0" err="1"/>
              <a:t>điểm</a:t>
            </a:r>
            <a:r>
              <a:rPr lang="en-US" sz="2600" i="1" dirty="0"/>
              <a:t> </a:t>
            </a:r>
            <a:r>
              <a:rPr lang="vi-VN" sz="2600" i="1" dirty="0"/>
              <a:t>bởi </a:t>
            </a:r>
            <a:r>
              <a:rPr lang="en-US" sz="2600" i="1" dirty="0" err="1"/>
              <a:t>các</a:t>
            </a:r>
            <a:r>
              <a:rPr lang="vi-VN" sz="2600" i="1" dirty="0"/>
              <a:t> </a:t>
            </a:r>
            <a:r>
              <a:rPr lang="en-US" sz="2600" i="1" dirty="0" err="1"/>
              <a:t>giáo</a:t>
            </a:r>
            <a:r>
              <a:rPr lang="en-US" sz="2600" i="1" dirty="0"/>
              <a:t> </a:t>
            </a:r>
            <a:r>
              <a:rPr lang="en-US" sz="2600" i="1" dirty="0" err="1"/>
              <a:t>viên</a:t>
            </a:r>
            <a:r>
              <a:rPr lang="en-US" sz="2600" i="1" dirty="0"/>
              <a:t> </a:t>
            </a:r>
            <a:r>
              <a:rPr lang="en-US" sz="2600" b="1" i="1" dirty="0" err="1"/>
              <a:t>trợ</a:t>
            </a:r>
            <a:r>
              <a:rPr lang="en-US" sz="2600" b="1" i="1" dirty="0"/>
              <a:t> </a:t>
            </a:r>
            <a:r>
              <a:rPr lang="en-US" sz="2600" b="1" i="1" dirty="0" err="1"/>
              <a:t>giảng</a:t>
            </a:r>
            <a:r>
              <a:rPr lang="en-US" sz="2600" b="1" i="1" dirty="0"/>
              <a:t> (</a:t>
            </a:r>
            <a:r>
              <a:rPr lang="en-US" sz="2600" b="1" i="1" dirty="0" err="1"/>
              <a:t>cũng</a:t>
            </a:r>
            <a:r>
              <a:rPr lang="en-US" sz="2600" b="1" i="1" dirty="0"/>
              <a:t> </a:t>
            </a:r>
            <a:r>
              <a:rPr lang="en-US" sz="2600" b="1" i="1" dirty="0" err="1"/>
              <a:t>là</a:t>
            </a:r>
            <a:r>
              <a:rPr lang="en-US" sz="2600" b="1" i="1" dirty="0"/>
              <a:t> </a:t>
            </a:r>
            <a:r>
              <a:rPr lang="en-US" sz="2600" b="1" i="1" dirty="0" err="1"/>
              <a:t>sinh</a:t>
            </a:r>
            <a:r>
              <a:rPr lang="en-US" sz="2600" b="1" i="1" dirty="0"/>
              <a:t> </a:t>
            </a:r>
            <a:r>
              <a:rPr lang="en-US" sz="2600" b="1" i="1" dirty="0" err="1"/>
              <a:t>viên</a:t>
            </a:r>
            <a:r>
              <a:rPr lang="en-US" sz="2600" b="1" i="1" dirty="0"/>
              <a:t>)</a:t>
            </a:r>
          </a:p>
        </p:txBody>
      </p:sp>
      <p:sp>
        <p:nvSpPr>
          <p:cNvPr id="6" name="Title 5">
            <a:extLst>
              <a:ext uri="{FF2B5EF4-FFF2-40B4-BE49-F238E27FC236}">
                <a16:creationId xmlns:a16="http://schemas.microsoft.com/office/drawing/2014/main" id="{42EA6E3D-04D2-4A7D-B622-72B090247F25}"/>
              </a:ext>
            </a:extLst>
          </p:cNvPr>
          <p:cNvSpPr>
            <a:spLocks noGrp="1"/>
          </p:cNvSpPr>
          <p:nvPr>
            <p:ph type="title"/>
          </p:nvPr>
        </p:nvSpPr>
        <p:spPr/>
        <p:txBody>
          <a:bodyPr>
            <a:noAutofit/>
          </a:bodyPr>
          <a:lstStyle/>
          <a:p>
            <a:r>
              <a:rPr lang="en-US" sz="4000" dirty="0" err="1"/>
              <a:t>Phân</a:t>
            </a:r>
            <a:r>
              <a:rPr lang="en-US" sz="4000" dirty="0"/>
              <a:t> </a:t>
            </a:r>
            <a:r>
              <a:rPr lang="en-US" sz="4000" dirty="0" err="1"/>
              <a:t>tích</a:t>
            </a:r>
            <a:r>
              <a:rPr lang="en-US" sz="4000" dirty="0"/>
              <a:t> - </a:t>
            </a:r>
            <a:r>
              <a:rPr lang="en-US" sz="4000" dirty="0" err="1"/>
              <a:t>mô</a:t>
            </a:r>
            <a:r>
              <a:rPr lang="en-US" sz="4000" dirty="0"/>
              <a:t> </a:t>
            </a:r>
            <a:r>
              <a:rPr lang="en-US" sz="4000" dirty="0" err="1"/>
              <a:t>hình</a:t>
            </a:r>
            <a:r>
              <a:rPr lang="en-US" sz="4000" dirty="0"/>
              <a:t> </a:t>
            </a:r>
            <a:r>
              <a:rPr lang="en-US" sz="4000" dirty="0" err="1"/>
              <a:t>hóa</a:t>
            </a:r>
            <a:r>
              <a:rPr lang="en-US" sz="4000" dirty="0"/>
              <a:t> </a:t>
            </a:r>
            <a:r>
              <a:rPr lang="en-US" sz="4000" dirty="0" err="1"/>
              <a:t>cấu</a:t>
            </a:r>
            <a:r>
              <a:rPr lang="en-US" sz="4000" dirty="0"/>
              <a:t> </a:t>
            </a:r>
            <a:r>
              <a:rPr lang="en-US" sz="4000" dirty="0" err="1"/>
              <a:t>trúc</a:t>
            </a:r>
            <a:r>
              <a:rPr lang="en-US" sz="4000" dirty="0"/>
              <a:t> </a:t>
            </a:r>
            <a:r>
              <a:rPr lang="en-US" sz="4000" dirty="0" err="1"/>
              <a:t>hệ</a:t>
            </a:r>
            <a:r>
              <a:rPr lang="en-US" sz="4000" dirty="0"/>
              <a:t> </a:t>
            </a:r>
            <a:r>
              <a:rPr lang="en-US" sz="4000" dirty="0" err="1"/>
              <a:t>thống</a:t>
            </a:r>
            <a:endParaRPr lang="en-US" sz="3600" dirty="0"/>
          </a:p>
        </p:txBody>
      </p:sp>
      <p:sp>
        <p:nvSpPr>
          <p:cNvPr id="7" name="Rectangle 6">
            <a:extLst>
              <a:ext uri="{FF2B5EF4-FFF2-40B4-BE49-F238E27FC236}">
                <a16:creationId xmlns:a16="http://schemas.microsoft.com/office/drawing/2014/main" id="{7CC1D0D8-55B6-4FCA-8AE4-12CB969F5812}"/>
              </a:ext>
            </a:extLst>
          </p:cNvPr>
          <p:cNvSpPr/>
          <p:nvPr/>
        </p:nvSpPr>
        <p:spPr>
          <a:xfrm>
            <a:off x="6345382" y="1675667"/>
            <a:ext cx="5237018" cy="400110"/>
          </a:xfrm>
          <a:prstGeom prst="rect">
            <a:avLst/>
          </a:prstGeom>
          <a:solidFill>
            <a:schemeClr val="accent3">
              <a:lumMod val="60000"/>
              <a:lumOff val="40000"/>
            </a:schemeClr>
          </a:solidFill>
        </p:spPr>
        <p:txBody>
          <a:bodyPr wrap="square">
            <a:spAutoFit/>
          </a:bodyPr>
          <a:lstStyle/>
          <a:p>
            <a:r>
              <a:rPr lang="en-US" sz="2000" b="1" dirty="0" err="1">
                <a:solidFill>
                  <a:srgbClr val="C00000"/>
                </a:solidFill>
                <a:latin typeface="Arial" panose="020B0604020202020204" pitchFamily="34" charset="0"/>
                <a:cs typeface="Arial" panose="020B0604020202020204" pitchFamily="34" charset="0"/>
              </a:rPr>
              <a:t>Dựa</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vào</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đặc</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tả</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sau</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hãy</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vẽ</a:t>
            </a:r>
            <a:r>
              <a:rPr lang="en-US" sz="2000" b="1" dirty="0">
                <a:solidFill>
                  <a:srgbClr val="C00000"/>
                </a:solidFill>
                <a:latin typeface="Arial" panose="020B0604020202020204" pitchFamily="34" charset="0"/>
                <a:cs typeface="Arial" panose="020B0604020202020204" pitchFamily="34" charset="0"/>
              </a:rPr>
              <a:t> s</a:t>
            </a:r>
            <a:r>
              <a:rPr lang="vi-VN" sz="2000" b="1" dirty="0">
                <a:solidFill>
                  <a:srgbClr val="C00000"/>
                </a:solidFill>
                <a:latin typeface="Arial" panose="020B0604020202020204" pitchFamily="34" charset="0"/>
                <a:cs typeface="Arial" panose="020B0604020202020204" pitchFamily="34" charset="0"/>
              </a:rPr>
              <a:t>ơ</a:t>
            </a:r>
            <a:r>
              <a:rPr lang="en-US" sz="2000" b="1" dirty="0">
                <a:solidFill>
                  <a:srgbClr val="C00000"/>
                </a:solidFill>
                <a:latin typeface="Arial" panose="020B0604020202020204" pitchFamily="34" charset="0"/>
                <a:cs typeface="Arial" panose="020B0604020202020204" pitchFamily="34" charset="0"/>
              </a:rPr>
              <a:t> </a:t>
            </a:r>
            <a:r>
              <a:rPr lang="en-US" sz="2000" b="1" dirty="0" err="1">
                <a:solidFill>
                  <a:srgbClr val="C00000"/>
                </a:solidFill>
                <a:latin typeface="Arial" panose="020B0604020202020204" pitchFamily="34" charset="0"/>
                <a:cs typeface="Arial" panose="020B0604020202020204" pitchFamily="34" charset="0"/>
              </a:rPr>
              <a:t>đồ</a:t>
            </a:r>
            <a:r>
              <a:rPr lang="en-US" sz="2000" b="1" dirty="0">
                <a:solidFill>
                  <a:srgbClr val="C00000"/>
                </a:solidFill>
                <a:latin typeface="Arial" panose="020B0604020202020204" pitchFamily="34" charset="0"/>
                <a:cs typeface="Arial" panose="020B0604020202020204" pitchFamily="34" charset="0"/>
              </a:rPr>
              <a:t> domain</a:t>
            </a:r>
          </a:p>
        </p:txBody>
      </p:sp>
    </p:spTree>
    <p:extLst>
      <p:ext uri="{BB962C8B-B14F-4D97-AF65-F5344CB8AC3E}">
        <p14:creationId xmlns:p14="http://schemas.microsoft.com/office/powerpoint/2010/main" val="23583612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209</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a:xfrm>
            <a:off x="609600" y="2016777"/>
            <a:ext cx="10972800" cy="3261803"/>
          </a:xfrm>
          <a:prstGeom prst="horizontalScroll">
            <a:avLst/>
          </a:prstGeom>
          <a:solidFill>
            <a:schemeClr val="accent3">
              <a:lumMod val="60000"/>
              <a:lumOff val="40000"/>
            </a:schemeClr>
          </a:solidFill>
        </p:spPr>
        <p:txBody>
          <a:bodyPr>
            <a:normAutofit/>
          </a:bodyPr>
          <a:lstStyle/>
          <a:p>
            <a:pPr marL="0" indent="0">
              <a:buNone/>
            </a:pPr>
            <a:r>
              <a:rPr lang="en-US" b="1" i="1" dirty="0" err="1"/>
              <a:t>Phân</a:t>
            </a:r>
            <a:r>
              <a:rPr lang="en-US" b="1" i="1" dirty="0"/>
              <a:t> </a:t>
            </a:r>
            <a:r>
              <a:rPr lang="en-US" b="1" i="1" dirty="0" err="1"/>
              <a:t>tích</a:t>
            </a:r>
            <a:r>
              <a:rPr lang="en-US" b="1" i="1" dirty="0"/>
              <a:t> </a:t>
            </a:r>
            <a:r>
              <a:rPr lang="en-US" b="1" i="1" dirty="0" err="1"/>
              <a:t>yêu</a:t>
            </a:r>
            <a:r>
              <a:rPr lang="en-US" b="1" i="1" dirty="0"/>
              <a:t> </a:t>
            </a:r>
            <a:r>
              <a:rPr lang="en-US" b="1" i="1" dirty="0" err="1"/>
              <a:t>cầu</a:t>
            </a:r>
            <a:r>
              <a:rPr lang="en-US" b="1" i="1" dirty="0"/>
              <a:t> </a:t>
            </a:r>
            <a:r>
              <a:rPr lang="en-US" b="1" i="1" dirty="0" err="1"/>
              <a:t>hệ</a:t>
            </a:r>
            <a:r>
              <a:rPr lang="en-US" b="1" i="1" dirty="0"/>
              <a:t> </a:t>
            </a:r>
            <a:r>
              <a:rPr lang="en-US" b="1" i="1" dirty="0" err="1"/>
              <a:t>thống</a:t>
            </a:r>
            <a:r>
              <a:rPr lang="en-US" b="1" i="1" dirty="0"/>
              <a:t> </a:t>
            </a:r>
            <a:r>
              <a:rPr lang="en-US" dirty="0" err="1"/>
              <a:t>là</a:t>
            </a:r>
            <a:r>
              <a:rPr lang="en-US" dirty="0"/>
              <a:t> </a:t>
            </a:r>
            <a:r>
              <a:rPr lang="en-US" dirty="0" err="1"/>
              <a:t>một</a:t>
            </a:r>
            <a:r>
              <a:rPr lang="en-US" dirty="0"/>
              <a:t> </a:t>
            </a:r>
            <a:r>
              <a:rPr lang="en-US" dirty="0" err="1"/>
              <a:t>hoạt</a:t>
            </a:r>
            <a:r>
              <a:rPr lang="en-US" dirty="0"/>
              <a:t> </a:t>
            </a:r>
            <a:r>
              <a:rPr lang="en-US" dirty="0" err="1"/>
              <a:t>động</a:t>
            </a:r>
            <a:r>
              <a:rPr lang="en-US" dirty="0"/>
              <a:t> </a:t>
            </a:r>
            <a:r>
              <a:rPr lang="en-US" dirty="0" err="1"/>
              <a:t>được</a:t>
            </a:r>
            <a:r>
              <a:rPr lang="en-US" dirty="0"/>
              <a:t> </a:t>
            </a:r>
            <a:r>
              <a:rPr lang="en-US" dirty="0" err="1"/>
              <a:t>tham</a:t>
            </a:r>
            <a:r>
              <a:rPr lang="en-US" dirty="0"/>
              <a:t> </a:t>
            </a:r>
            <a:r>
              <a:rPr lang="en-US" dirty="0" err="1"/>
              <a:t>gia</a:t>
            </a:r>
            <a:r>
              <a:rPr lang="en-US" dirty="0"/>
              <a:t> </a:t>
            </a:r>
            <a:r>
              <a:rPr lang="en-US" dirty="0" err="1"/>
              <a:t>bởi</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liên</a:t>
            </a:r>
            <a:r>
              <a:rPr lang="en-US" dirty="0"/>
              <a:t> </a:t>
            </a:r>
            <a:r>
              <a:rPr lang="en-US" dirty="0" err="1"/>
              <a:t>quan</a:t>
            </a:r>
            <a:r>
              <a:rPr lang="en-US" dirty="0"/>
              <a:t> </a:t>
            </a:r>
            <a:r>
              <a:rPr lang="en-US" dirty="0" err="1"/>
              <a:t>như</a:t>
            </a:r>
            <a:r>
              <a:rPr lang="en-US" dirty="0"/>
              <a:t> </a:t>
            </a:r>
            <a:r>
              <a:rPr lang="en-US" dirty="0" err="1"/>
              <a:t>khách</a:t>
            </a:r>
            <a:r>
              <a:rPr lang="en-US" dirty="0"/>
              <a:t> </a:t>
            </a:r>
            <a:r>
              <a:rPr lang="en-US" dirty="0" err="1"/>
              <a:t>hàng</a:t>
            </a:r>
            <a:r>
              <a:rPr lang="en-US" dirty="0"/>
              <a:t>, </a:t>
            </a:r>
            <a:r>
              <a:rPr lang="en-US" dirty="0" err="1"/>
              <a:t>nhà</a:t>
            </a:r>
            <a:r>
              <a:rPr lang="en-US" dirty="0"/>
              <a:t> </a:t>
            </a:r>
            <a:r>
              <a:rPr lang="en-US" dirty="0" err="1"/>
              <a:t>phát</a:t>
            </a:r>
            <a:r>
              <a:rPr lang="en-US" dirty="0"/>
              <a:t> </a:t>
            </a:r>
            <a:r>
              <a:rPr lang="en-US" dirty="0" err="1"/>
              <a:t>triển</a:t>
            </a:r>
            <a:r>
              <a:rPr lang="en-US" dirty="0"/>
              <a:t>, </a:t>
            </a:r>
            <a:r>
              <a:rPr lang="en-US" dirty="0" err="1"/>
              <a:t>nhà</a:t>
            </a:r>
            <a:r>
              <a:rPr lang="en-US" dirty="0"/>
              <a:t> </a:t>
            </a:r>
            <a:r>
              <a:rPr lang="en-US" dirty="0" err="1"/>
              <a:t>đầu</a:t>
            </a:r>
            <a:r>
              <a:rPr lang="en-US" dirty="0"/>
              <a:t> </a:t>
            </a:r>
            <a:r>
              <a:rPr lang="en-US" dirty="0" err="1"/>
              <a:t>tư</a:t>
            </a:r>
            <a:r>
              <a:rPr lang="en-US" dirty="0"/>
              <a:t>...</a:t>
            </a:r>
            <a:r>
              <a:rPr lang="en-US" dirty="0" err="1"/>
              <a:t>để</a:t>
            </a:r>
            <a:r>
              <a:rPr lang="en-US" dirty="0"/>
              <a:t> </a:t>
            </a:r>
            <a:r>
              <a:rPr lang="en-US" dirty="0" err="1"/>
              <a:t>đảm</a:t>
            </a:r>
            <a:r>
              <a:rPr lang="en-US" dirty="0"/>
              <a:t> </a:t>
            </a:r>
            <a:r>
              <a:rPr lang="en-US" dirty="0" err="1"/>
              <a:t>bảo</a:t>
            </a:r>
            <a:r>
              <a:rPr lang="en-US" dirty="0"/>
              <a:t> </a:t>
            </a:r>
            <a:r>
              <a:rPr lang="en-US" dirty="0" err="1"/>
              <a:t>các</a:t>
            </a:r>
            <a:r>
              <a:rPr lang="en-US" dirty="0"/>
              <a:t> </a:t>
            </a:r>
            <a:r>
              <a:rPr lang="en-US" dirty="0" err="1"/>
              <a:t>nhu</a:t>
            </a:r>
            <a:r>
              <a:rPr lang="en-US" dirty="0"/>
              <a:t> </a:t>
            </a:r>
            <a:r>
              <a:rPr lang="en-US" dirty="0" err="1"/>
              <a:t>cầu</a:t>
            </a:r>
            <a:r>
              <a:rPr lang="en-US" dirty="0"/>
              <a:t> </a:t>
            </a:r>
            <a:r>
              <a:rPr lang="en-US" dirty="0" err="1"/>
              <a:t>của</a:t>
            </a:r>
            <a:r>
              <a:rPr lang="en-US" dirty="0"/>
              <a:t> </a:t>
            </a:r>
            <a:r>
              <a:rPr lang="en-US" dirty="0" err="1"/>
              <a:t>họ</a:t>
            </a:r>
            <a:r>
              <a:rPr lang="en-US" dirty="0"/>
              <a:t> </a:t>
            </a:r>
            <a:r>
              <a:rPr lang="en-US" dirty="0" err="1"/>
              <a:t>được</a:t>
            </a:r>
            <a:r>
              <a:rPr lang="en-US" dirty="0"/>
              <a:t> </a:t>
            </a:r>
            <a:r>
              <a:rPr lang="en-US" dirty="0" err="1"/>
              <a:t>đáp</a:t>
            </a:r>
            <a:r>
              <a:rPr lang="en-US" dirty="0"/>
              <a:t> </a:t>
            </a:r>
            <a:r>
              <a:rPr lang="en-US" dirty="0" err="1"/>
              <a:t>ứng</a:t>
            </a:r>
            <a:r>
              <a:rPr lang="en-US" dirty="0"/>
              <a:t> </a:t>
            </a:r>
            <a:r>
              <a:rPr lang="en-US" dirty="0" err="1"/>
              <a:t>và</a:t>
            </a:r>
            <a:r>
              <a:rPr lang="en-US" dirty="0"/>
              <a:t> </a:t>
            </a:r>
            <a:r>
              <a:rPr lang="en-US" dirty="0" err="1"/>
              <a:t>đảm</a:t>
            </a:r>
            <a:r>
              <a:rPr lang="en-US" dirty="0"/>
              <a:t> </a:t>
            </a:r>
            <a:r>
              <a:rPr lang="en-US" dirty="0" err="1"/>
              <a:t>bảo</a:t>
            </a:r>
            <a:r>
              <a:rPr lang="en-US" dirty="0"/>
              <a:t> </a:t>
            </a:r>
            <a:r>
              <a:rPr lang="en-US" dirty="0" err="1"/>
              <a:t>họ</a:t>
            </a:r>
            <a:r>
              <a:rPr lang="en-US" dirty="0"/>
              <a:t> </a:t>
            </a:r>
            <a:r>
              <a:rPr lang="en-US" dirty="0" err="1"/>
              <a:t>hiểu</a:t>
            </a:r>
            <a:r>
              <a:rPr lang="en-US" dirty="0"/>
              <a:t> </a:t>
            </a:r>
            <a:r>
              <a:rPr lang="en-US" dirty="0" err="1"/>
              <a:t>được</a:t>
            </a:r>
            <a:r>
              <a:rPr lang="en-US" dirty="0"/>
              <a:t> ý </a:t>
            </a:r>
            <a:r>
              <a:rPr lang="en-US" dirty="0" err="1"/>
              <a:t>nghĩa</a:t>
            </a:r>
            <a:r>
              <a:rPr lang="en-US" dirty="0"/>
              <a:t> </a:t>
            </a:r>
            <a:r>
              <a:rPr lang="en-US" dirty="0" err="1"/>
              <a:t>và</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mới</a:t>
            </a:r>
            <a:r>
              <a:rPr lang="en-US" dirty="0"/>
              <a:t>.</a:t>
            </a:r>
          </a:p>
          <a:p>
            <a:pPr marL="0" indent="0">
              <a:buNone/>
            </a:pPr>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29393370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55F2448-21E8-44B5-B838-AFF585E3463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2F04E69-A70B-4AD8-9AD9-06E3B2421075}"/>
              </a:ext>
            </a:extLst>
          </p:cNvPr>
          <p:cNvSpPr>
            <a:spLocks noGrp="1"/>
          </p:cNvSpPr>
          <p:nvPr>
            <p:ph type="sldNum" sz="quarter" idx="12"/>
          </p:nvPr>
        </p:nvSpPr>
        <p:spPr/>
        <p:txBody>
          <a:bodyPr/>
          <a:lstStyle/>
          <a:p>
            <a:fld id="{401CF334-2D5C-4859-84A6-CA7E6E43FAEB}" type="slidenum">
              <a:rPr lang="en-US" smtClean="0"/>
              <a:t>21</a:t>
            </a:fld>
            <a:endParaRPr lang="en-US"/>
          </a:p>
        </p:txBody>
      </p:sp>
      <p:sp>
        <p:nvSpPr>
          <p:cNvPr id="5" name="Content Placeholder 4">
            <a:extLst>
              <a:ext uri="{FF2B5EF4-FFF2-40B4-BE49-F238E27FC236}">
                <a16:creationId xmlns:a16="http://schemas.microsoft.com/office/drawing/2014/main" id="{734E168A-A434-4FC0-933D-BF082625A678}"/>
              </a:ext>
            </a:extLst>
          </p:cNvPr>
          <p:cNvSpPr>
            <a:spLocks noGrp="1"/>
          </p:cNvSpPr>
          <p:nvPr>
            <p:ph idx="1"/>
          </p:nvPr>
        </p:nvSpPr>
        <p:spPr>
          <a:xfrm>
            <a:off x="609600" y="1719618"/>
            <a:ext cx="10972800" cy="4833582"/>
          </a:xfrm>
          <a:prstGeom prst="horizontalScroll">
            <a:avLst>
              <a:gd name="adj" fmla="val 9512"/>
            </a:avLst>
          </a:prstGeom>
          <a:solidFill>
            <a:schemeClr val="accent3">
              <a:lumMod val="20000"/>
              <a:lumOff val="80000"/>
            </a:schemeClr>
          </a:solidFill>
        </p:spPr>
        <p:style>
          <a:lnRef idx="2">
            <a:schemeClr val="dk1"/>
          </a:lnRef>
          <a:fillRef idx="1">
            <a:schemeClr val="lt1"/>
          </a:fillRef>
          <a:effectRef idx="0">
            <a:schemeClr val="dk1"/>
          </a:effectRef>
          <a:fontRef idx="minor">
            <a:schemeClr val="dk1"/>
          </a:fontRef>
        </p:style>
        <p:txBody>
          <a:bodyPr>
            <a:normAutofit/>
          </a:bodyPr>
          <a:lstStyle/>
          <a:p>
            <a:r>
              <a:rPr lang="en-US" b="1" i="1" dirty="0" err="1">
                <a:solidFill>
                  <a:schemeClr val="tx1"/>
                </a:solidFill>
              </a:rPr>
              <a:t>Phân</a:t>
            </a:r>
            <a:r>
              <a:rPr lang="en-US" b="1" i="1" dirty="0">
                <a:solidFill>
                  <a:schemeClr val="tx1"/>
                </a:solidFill>
              </a:rPr>
              <a:t> </a:t>
            </a:r>
            <a:r>
              <a:rPr lang="en-US" b="1" i="1" dirty="0" err="1">
                <a:solidFill>
                  <a:schemeClr val="tx1"/>
                </a:solidFill>
              </a:rPr>
              <a:t>tích</a:t>
            </a:r>
            <a:r>
              <a:rPr lang="en-US" b="1" i="1" dirty="0">
                <a:solidFill>
                  <a:schemeClr val="tx1"/>
                </a:solidFill>
              </a:rPr>
              <a:t> </a:t>
            </a:r>
            <a:r>
              <a:rPr lang="en-US" b="1" i="1" dirty="0" err="1">
                <a:solidFill>
                  <a:schemeClr val="tx1"/>
                </a:solidFill>
              </a:rPr>
              <a:t>thiết</a:t>
            </a:r>
            <a:r>
              <a:rPr lang="en-US" b="1" i="1" dirty="0">
                <a:solidFill>
                  <a:schemeClr val="tx1"/>
                </a:solidFill>
              </a:rPr>
              <a:t> </a:t>
            </a:r>
            <a:r>
              <a:rPr lang="en-US" b="1" i="1" dirty="0" err="1">
                <a:solidFill>
                  <a:schemeClr val="tx1"/>
                </a:solidFill>
              </a:rPr>
              <a:t>kế</a:t>
            </a:r>
            <a:r>
              <a:rPr lang="en-US" b="1" i="1" dirty="0">
                <a:solidFill>
                  <a:schemeClr val="tx1"/>
                </a:solidFill>
              </a:rPr>
              <a:t> </a:t>
            </a:r>
            <a:r>
              <a:rPr lang="en-US" dirty="0" err="1"/>
              <a:t>đóng</a:t>
            </a:r>
            <a:r>
              <a:rPr lang="en-US" dirty="0"/>
              <a:t> </a:t>
            </a:r>
            <a:r>
              <a:rPr lang="en-US" dirty="0" err="1"/>
              <a:t>vai</a:t>
            </a:r>
            <a:r>
              <a:rPr lang="en-US" dirty="0"/>
              <a:t> </a:t>
            </a:r>
            <a:r>
              <a:rPr lang="en-US" dirty="0" err="1"/>
              <a:t>trò</a:t>
            </a:r>
            <a:r>
              <a:rPr lang="en-US" dirty="0"/>
              <a:t> </a:t>
            </a:r>
            <a:r>
              <a:rPr lang="en-US" dirty="0" err="1"/>
              <a:t>rất</a:t>
            </a:r>
            <a:r>
              <a:rPr lang="en-US" dirty="0"/>
              <a:t> </a:t>
            </a:r>
            <a:r>
              <a:rPr lang="en-US" dirty="0" err="1"/>
              <a:t>quan</a:t>
            </a:r>
            <a:r>
              <a:rPr lang="en-US" dirty="0"/>
              <a:t> </a:t>
            </a:r>
            <a:r>
              <a:rPr lang="en-US" dirty="0" err="1"/>
              <a:t>trọng</a:t>
            </a:r>
            <a:r>
              <a:rPr lang="en-US" dirty="0"/>
              <a:t> </a:t>
            </a:r>
            <a:r>
              <a:rPr lang="en-US" dirty="0" err="1"/>
              <a:t>trong</a:t>
            </a:r>
            <a:r>
              <a:rPr lang="en-US" dirty="0"/>
              <a:t> </a:t>
            </a:r>
            <a:r>
              <a:rPr lang="en-US" dirty="0" err="1"/>
              <a:t>quy</a:t>
            </a:r>
            <a:r>
              <a:rPr lang="en-US" dirty="0"/>
              <a:t> </a:t>
            </a:r>
            <a:r>
              <a:rPr lang="en-US" dirty="0" err="1"/>
              <a:t>trình</a:t>
            </a:r>
            <a:r>
              <a:rPr lang="en-US" dirty="0"/>
              <a:t> </a:t>
            </a:r>
            <a:r>
              <a:rPr lang="en-US" dirty="0" err="1"/>
              <a:t>xây</a:t>
            </a:r>
            <a:r>
              <a:rPr lang="en-US" dirty="0"/>
              <a:t> </a:t>
            </a:r>
            <a:r>
              <a:rPr lang="en-US" dirty="0" err="1"/>
              <a:t>dựng</a:t>
            </a:r>
            <a:r>
              <a:rPr lang="en-US" dirty="0"/>
              <a:t> </a:t>
            </a:r>
            <a:r>
              <a:rPr lang="en-US" dirty="0" err="1"/>
              <a:t>phần</a:t>
            </a:r>
            <a:r>
              <a:rPr lang="en-US" dirty="0"/>
              <a:t> </a:t>
            </a:r>
            <a:r>
              <a:rPr lang="en-US" dirty="0" err="1"/>
              <a:t>mềm</a:t>
            </a:r>
            <a:r>
              <a:rPr lang="en-US" dirty="0"/>
              <a:t>:</a:t>
            </a:r>
          </a:p>
          <a:p>
            <a:pPr lvl="1"/>
            <a:r>
              <a:rPr lang="en-US" sz="2600" b="1" i="1" dirty="0" err="1"/>
              <a:t>Giúp</a:t>
            </a:r>
            <a:r>
              <a:rPr lang="en-US" sz="2600" b="1" i="1" dirty="0"/>
              <a:t> </a:t>
            </a:r>
            <a:r>
              <a:rPr lang="en-US" sz="2600" b="1" i="1" dirty="0" err="1"/>
              <a:t>nhà</a:t>
            </a:r>
            <a:r>
              <a:rPr lang="en-US" sz="2600" b="1" i="1" dirty="0"/>
              <a:t> </a:t>
            </a:r>
            <a:r>
              <a:rPr lang="en-US" sz="2600" b="1" i="1" dirty="0" err="1"/>
              <a:t>phát</a:t>
            </a:r>
            <a:r>
              <a:rPr lang="en-US" sz="2600" b="1" i="1" dirty="0"/>
              <a:t> </a:t>
            </a:r>
            <a:r>
              <a:rPr lang="en-US" sz="2600" b="1" i="1" dirty="0" err="1"/>
              <a:t>triển</a:t>
            </a:r>
            <a:r>
              <a:rPr lang="en-US" sz="2600" b="1" i="1" dirty="0"/>
              <a:t> </a:t>
            </a:r>
            <a:r>
              <a:rPr lang="en-US" sz="2600" b="1" i="1" dirty="0" err="1"/>
              <a:t>và</a:t>
            </a:r>
            <a:r>
              <a:rPr lang="en-US" sz="2600" b="1" i="1" dirty="0"/>
              <a:t> </a:t>
            </a:r>
            <a:r>
              <a:rPr lang="en-US" sz="2600" b="1" i="1" dirty="0" err="1"/>
              <a:t>các</a:t>
            </a:r>
            <a:r>
              <a:rPr lang="en-US" sz="2600" b="1" i="1" dirty="0"/>
              <a:t> </a:t>
            </a:r>
            <a:r>
              <a:rPr lang="en-US" sz="2600" b="1" i="1" dirty="0" err="1"/>
              <a:t>bên</a:t>
            </a:r>
            <a:r>
              <a:rPr lang="en-US" sz="2600" b="1" i="1" dirty="0"/>
              <a:t> </a:t>
            </a:r>
            <a:r>
              <a:rPr lang="en-US" sz="2600" b="1" i="1" dirty="0" err="1"/>
              <a:t>liên</a:t>
            </a:r>
            <a:r>
              <a:rPr lang="en-US" sz="2600" b="1" i="1" dirty="0"/>
              <a:t> </a:t>
            </a:r>
            <a:r>
              <a:rPr lang="en-US" sz="2600" b="1" i="1" dirty="0" err="1"/>
              <a:t>quan</a:t>
            </a:r>
            <a:r>
              <a:rPr lang="en-US" sz="2600" b="1" i="1" dirty="0"/>
              <a:t> </a:t>
            </a:r>
            <a:r>
              <a:rPr lang="en-US" sz="2600" dirty="0" err="1"/>
              <a:t>có</a:t>
            </a:r>
            <a:r>
              <a:rPr lang="en-US" sz="2600" dirty="0"/>
              <a:t> </a:t>
            </a:r>
            <a:r>
              <a:rPr lang="en-US" sz="2600" dirty="0" err="1"/>
              <a:t>cái</a:t>
            </a:r>
            <a:r>
              <a:rPr lang="en-US" sz="2600" dirty="0"/>
              <a:t> </a:t>
            </a:r>
            <a:r>
              <a:rPr lang="en-US" sz="2600" dirty="0" err="1"/>
              <a:t>nhìn</a:t>
            </a:r>
            <a:r>
              <a:rPr lang="en-US" sz="2600" dirty="0"/>
              <a:t> </a:t>
            </a:r>
            <a:r>
              <a:rPr lang="en-US" sz="2600" dirty="0" err="1"/>
              <a:t>đầy</a:t>
            </a:r>
            <a:r>
              <a:rPr lang="en-US" sz="2600" dirty="0"/>
              <a:t> </a:t>
            </a:r>
            <a:r>
              <a:rPr lang="en-US" sz="2600" dirty="0" err="1"/>
              <a:t>đủ</a:t>
            </a:r>
            <a:r>
              <a:rPr lang="en-US" sz="2600" dirty="0"/>
              <a:t>, </a:t>
            </a:r>
            <a:r>
              <a:rPr lang="en-US" sz="2600" dirty="0" err="1"/>
              <a:t>đúng</a:t>
            </a:r>
            <a:r>
              <a:rPr lang="en-US" sz="2600" dirty="0"/>
              <a:t> </a:t>
            </a:r>
            <a:r>
              <a:rPr lang="en-US" sz="2600" dirty="0" err="1"/>
              <a:t>đắn</a:t>
            </a:r>
            <a:r>
              <a:rPr lang="en-US" sz="2600" dirty="0"/>
              <a:t>, </a:t>
            </a:r>
            <a:r>
              <a:rPr lang="en-US" sz="2600" dirty="0" err="1"/>
              <a:t>chính</a:t>
            </a:r>
            <a:r>
              <a:rPr lang="en-US" sz="2600" dirty="0"/>
              <a:t> </a:t>
            </a:r>
            <a:r>
              <a:rPr lang="en-US" sz="2600" dirty="0" err="1"/>
              <a:t>xác</a:t>
            </a:r>
            <a:r>
              <a:rPr lang="en-US" sz="2600" dirty="0"/>
              <a:t> </a:t>
            </a:r>
            <a:r>
              <a:rPr lang="en-US" sz="2600" dirty="0" err="1"/>
              <a:t>về</a:t>
            </a:r>
            <a:r>
              <a:rPr lang="en-US" sz="2600" dirty="0"/>
              <a:t> </a:t>
            </a:r>
            <a:r>
              <a:rPr lang="en-US" sz="2600" dirty="0" err="1"/>
              <a:t>hệ</a:t>
            </a:r>
            <a:r>
              <a:rPr lang="en-US" sz="2600" dirty="0"/>
              <a:t> </a:t>
            </a:r>
            <a:r>
              <a:rPr lang="en-US" sz="2600" dirty="0" err="1"/>
              <a:t>thống</a:t>
            </a:r>
            <a:r>
              <a:rPr lang="en-US" sz="2600" dirty="0"/>
              <a:t> </a:t>
            </a:r>
            <a:r>
              <a:rPr lang="en-US" sz="2600" dirty="0" err="1"/>
              <a:t>thông</a:t>
            </a:r>
            <a:r>
              <a:rPr lang="en-US" sz="2600" dirty="0"/>
              <a:t> tin </a:t>
            </a:r>
            <a:r>
              <a:rPr lang="en-US" sz="2600" dirty="0" err="1"/>
              <a:t>sẽ</a:t>
            </a:r>
            <a:r>
              <a:rPr lang="en-US" sz="2600" dirty="0"/>
              <a:t> </a:t>
            </a:r>
            <a:r>
              <a:rPr lang="en-US" sz="2600" dirty="0" err="1"/>
              <a:t>xây</a:t>
            </a:r>
            <a:r>
              <a:rPr lang="en-US" sz="2600" dirty="0"/>
              <a:t> </a:t>
            </a:r>
            <a:r>
              <a:rPr lang="en-US" sz="2600" dirty="0" err="1"/>
              <a:t>dựng</a:t>
            </a:r>
            <a:r>
              <a:rPr lang="en-US" sz="2600" dirty="0"/>
              <a:t> </a:t>
            </a:r>
            <a:r>
              <a:rPr lang="en-US" sz="2600" dirty="0" err="1"/>
              <a:t>trong</a:t>
            </a:r>
            <a:r>
              <a:rPr lang="en-US" sz="2600" dirty="0"/>
              <a:t> </a:t>
            </a:r>
            <a:r>
              <a:rPr lang="en-US" sz="2600" dirty="0" err="1"/>
              <a:t>tương</a:t>
            </a:r>
            <a:r>
              <a:rPr lang="en-US" sz="2600" dirty="0"/>
              <a:t> </a:t>
            </a:r>
            <a:r>
              <a:rPr lang="en-US" sz="2600" dirty="0" err="1"/>
              <a:t>lai</a:t>
            </a:r>
            <a:r>
              <a:rPr lang="en-US" sz="2600" dirty="0"/>
              <a:t>.</a:t>
            </a:r>
            <a:endParaRPr lang="vi-VN" sz="2600" dirty="0"/>
          </a:p>
          <a:p>
            <a:pPr lvl="1"/>
            <a:r>
              <a:rPr lang="en-US" sz="2600" b="1" i="1" dirty="0" err="1"/>
              <a:t>Giúp</a:t>
            </a:r>
            <a:r>
              <a:rPr lang="en-US" sz="2600" b="1" i="1" dirty="0"/>
              <a:t> </a:t>
            </a:r>
            <a:r>
              <a:rPr lang="en-US" sz="2600" b="1" i="1" dirty="0" err="1"/>
              <a:t>các</a:t>
            </a:r>
            <a:r>
              <a:rPr lang="en-US" sz="2600" b="1" i="1" dirty="0"/>
              <a:t> </a:t>
            </a:r>
            <a:r>
              <a:rPr lang="en-US" sz="2600" b="1" i="1" dirty="0" err="1"/>
              <a:t>nhà</a:t>
            </a:r>
            <a:r>
              <a:rPr lang="en-US" sz="2600" b="1" i="1" dirty="0"/>
              <a:t> </a:t>
            </a:r>
            <a:r>
              <a:rPr lang="en-US" sz="2600" b="1" i="1" dirty="0" err="1"/>
              <a:t>phát</a:t>
            </a:r>
            <a:r>
              <a:rPr lang="en-US" sz="2600" b="1" i="1" dirty="0"/>
              <a:t> </a:t>
            </a:r>
            <a:r>
              <a:rPr lang="en-US" sz="2600" b="1" i="1" dirty="0" err="1"/>
              <a:t>triển</a:t>
            </a:r>
            <a:r>
              <a:rPr lang="en-US" sz="2600" b="1" i="1" dirty="0"/>
              <a:t> </a:t>
            </a:r>
            <a:r>
              <a:rPr lang="en-US" sz="2600" b="1" i="1" dirty="0" err="1"/>
              <a:t>hệ</a:t>
            </a:r>
            <a:r>
              <a:rPr lang="en-US" sz="2600" b="1" i="1" dirty="0"/>
              <a:t> </a:t>
            </a:r>
            <a:r>
              <a:rPr lang="en-US" sz="2600" b="1" i="1" dirty="0" err="1"/>
              <a:t>thống</a:t>
            </a:r>
            <a:r>
              <a:rPr lang="en-US" sz="2600" b="1" i="1" dirty="0"/>
              <a:t> </a:t>
            </a:r>
            <a:r>
              <a:rPr lang="en-US" sz="2600" dirty="0" err="1"/>
              <a:t>thuận</a:t>
            </a:r>
            <a:r>
              <a:rPr lang="en-US" sz="2600" dirty="0"/>
              <a:t> </a:t>
            </a:r>
            <a:r>
              <a:rPr lang="en-US" sz="2600" dirty="0" err="1"/>
              <a:t>lợi</a:t>
            </a:r>
            <a:r>
              <a:rPr lang="en-US" sz="2600" dirty="0"/>
              <a:t> </a:t>
            </a:r>
            <a:r>
              <a:rPr lang="en-US" sz="2600" dirty="0" err="1"/>
              <a:t>trong</a:t>
            </a:r>
            <a:r>
              <a:rPr lang="en-US" sz="2600" dirty="0"/>
              <a:t> </a:t>
            </a:r>
            <a:r>
              <a:rPr lang="en-US" sz="2600" dirty="0" err="1"/>
              <a:t>việc</a:t>
            </a:r>
            <a:r>
              <a:rPr lang="en-US" sz="2600" dirty="0"/>
              <a:t> </a:t>
            </a:r>
            <a:r>
              <a:rPr lang="en-US" sz="2600" dirty="0" err="1"/>
              <a:t>sửa</a:t>
            </a:r>
            <a:r>
              <a:rPr lang="en-US" sz="2600" dirty="0"/>
              <a:t> </a:t>
            </a:r>
            <a:r>
              <a:rPr lang="en-US" sz="2600" dirty="0" err="1"/>
              <a:t>chữa</a:t>
            </a:r>
            <a:r>
              <a:rPr lang="en-US" sz="2600" dirty="0"/>
              <a:t>, </a:t>
            </a:r>
            <a:r>
              <a:rPr lang="en-US" sz="2600" dirty="0" err="1"/>
              <a:t>bổ</a:t>
            </a:r>
            <a:r>
              <a:rPr lang="en-US" sz="2600" dirty="0"/>
              <a:t> sung </a:t>
            </a:r>
            <a:r>
              <a:rPr lang="en-US" sz="2600" dirty="0" err="1"/>
              <a:t>và</a:t>
            </a:r>
            <a:r>
              <a:rPr lang="en-US" sz="2600" dirty="0"/>
              <a:t> </a:t>
            </a:r>
            <a:r>
              <a:rPr lang="en-US" sz="2600" dirty="0" err="1"/>
              <a:t>nâng</a:t>
            </a:r>
            <a:r>
              <a:rPr lang="en-US" sz="2600" dirty="0"/>
              <a:t> </a:t>
            </a:r>
            <a:r>
              <a:rPr lang="en-US" sz="2600" dirty="0" err="1"/>
              <a:t>cấp</a:t>
            </a:r>
            <a:r>
              <a:rPr lang="en-US" sz="2600" dirty="0"/>
              <a:t> </a:t>
            </a:r>
            <a:r>
              <a:rPr lang="en-US" sz="2600" dirty="0" err="1"/>
              <a:t>hệ</a:t>
            </a:r>
            <a:r>
              <a:rPr lang="en-US" sz="2600" dirty="0"/>
              <a:t> </a:t>
            </a:r>
            <a:r>
              <a:rPr lang="en-US" sz="2600" dirty="0" err="1"/>
              <a:t>thống</a:t>
            </a:r>
            <a:r>
              <a:rPr lang="en-US" sz="2600" dirty="0"/>
              <a:t> </a:t>
            </a:r>
            <a:r>
              <a:rPr lang="en-US" sz="2600" dirty="0" err="1"/>
              <a:t>khi</a:t>
            </a:r>
            <a:r>
              <a:rPr lang="en-US" sz="2600" dirty="0"/>
              <a:t> </a:t>
            </a:r>
            <a:r>
              <a:rPr lang="en-US" sz="2600" dirty="0" err="1"/>
              <a:t>có</a:t>
            </a:r>
            <a:r>
              <a:rPr lang="en-US" sz="2600" dirty="0"/>
              <a:t> </a:t>
            </a:r>
            <a:r>
              <a:rPr lang="en-US" sz="2600" dirty="0" err="1"/>
              <a:t>yêu</a:t>
            </a:r>
            <a:r>
              <a:rPr lang="en-US" sz="2600" dirty="0"/>
              <a:t> </a:t>
            </a:r>
            <a:r>
              <a:rPr lang="en-US" sz="2600" dirty="0" err="1"/>
              <a:t>cầu</a:t>
            </a:r>
            <a:r>
              <a:rPr lang="en-US" sz="2600" dirty="0"/>
              <a:t>, </a:t>
            </a:r>
            <a:r>
              <a:rPr lang="en-US" sz="2600" dirty="0" err="1"/>
              <a:t>tránh</a:t>
            </a:r>
            <a:r>
              <a:rPr lang="en-US" sz="2600" dirty="0"/>
              <a:t> </a:t>
            </a:r>
            <a:r>
              <a:rPr lang="en-US" sz="2600" dirty="0" err="1"/>
              <a:t>được</a:t>
            </a:r>
            <a:r>
              <a:rPr lang="en-US" sz="2600" dirty="0"/>
              <a:t> </a:t>
            </a:r>
            <a:r>
              <a:rPr lang="en-US" sz="2600" dirty="0" err="1"/>
              <a:t>những</a:t>
            </a:r>
            <a:r>
              <a:rPr lang="en-US" sz="2600" dirty="0"/>
              <a:t> </a:t>
            </a:r>
            <a:r>
              <a:rPr lang="en-US" sz="2600" dirty="0" err="1"/>
              <a:t>sai</a:t>
            </a:r>
            <a:r>
              <a:rPr lang="en-US" sz="2600" dirty="0"/>
              <a:t> </a:t>
            </a:r>
            <a:r>
              <a:rPr lang="en-US" sz="2600" dirty="0" err="1"/>
              <a:t>lầm</a:t>
            </a:r>
            <a:r>
              <a:rPr lang="en-US" sz="2600" dirty="0"/>
              <a:t> </a:t>
            </a:r>
            <a:r>
              <a:rPr lang="en-US" sz="2600" dirty="0" err="1"/>
              <a:t>trong</a:t>
            </a:r>
            <a:r>
              <a:rPr lang="en-US" sz="2600" dirty="0"/>
              <a:t> </a:t>
            </a:r>
            <a:r>
              <a:rPr lang="en-US" sz="2600" dirty="0" err="1"/>
              <a:t>thiết</a:t>
            </a:r>
            <a:r>
              <a:rPr lang="en-US" sz="2600" dirty="0"/>
              <a:t> </a:t>
            </a:r>
            <a:r>
              <a:rPr lang="en-US" sz="2600" dirty="0" err="1"/>
              <a:t>kế</a:t>
            </a:r>
            <a:r>
              <a:rPr lang="en-US" sz="2600" dirty="0"/>
              <a:t>, </a:t>
            </a:r>
            <a:r>
              <a:rPr lang="en-US" sz="2600" dirty="0" err="1"/>
              <a:t>cài</a:t>
            </a:r>
            <a:r>
              <a:rPr lang="en-US" sz="2600" dirty="0"/>
              <a:t> </a:t>
            </a:r>
            <a:r>
              <a:rPr lang="en-US" sz="2600" dirty="0" err="1"/>
              <a:t>đặt</a:t>
            </a:r>
            <a:r>
              <a:rPr lang="en-US" sz="2600" dirty="0"/>
              <a:t>. </a:t>
            </a:r>
            <a:endParaRPr lang="vi-VN" sz="2600" dirty="0"/>
          </a:p>
          <a:p>
            <a:endParaRPr lang="en-US" dirty="0"/>
          </a:p>
        </p:txBody>
      </p:sp>
      <p:sp>
        <p:nvSpPr>
          <p:cNvPr id="6" name="Title 5">
            <a:extLst>
              <a:ext uri="{FF2B5EF4-FFF2-40B4-BE49-F238E27FC236}">
                <a16:creationId xmlns:a16="http://schemas.microsoft.com/office/drawing/2014/main" id="{8DBEEED2-65AD-4A6D-84CF-CA350AC1F69A}"/>
              </a:ext>
            </a:extLst>
          </p:cNvPr>
          <p:cNvSpPr>
            <a:spLocks noGrp="1"/>
          </p:cNvSpPr>
          <p:nvPr>
            <p:ph type="title"/>
          </p:nvPr>
        </p:nvSpPr>
        <p:spPr/>
        <p:txBody>
          <a:bodyPr>
            <a:normAutofit fontScale="90000"/>
          </a:bodyPr>
          <a:lstStyle/>
          <a:p>
            <a:r>
              <a:rPr lang="en-US" dirty="0" err="1"/>
              <a:t>Vai</a:t>
            </a:r>
            <a:r>
              <a:rPr lang="en-US" dirty="0"/>
              <a:t> </a:t>
            </a:r>
            <a:r>
              <a:rPr lang="en-US" dirty="0" err="1"/>
              <a:t>trò</a:t>
            </a:r>
            <a:r>
              <a:rPr lang="en-US" dirty="0"/>
              <a:t> </a:t>
            </a:r>
            <a:r>
              <a:rPr lang="en-US" dirty="0" err="1"/>
              <a:t>của</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13407620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210</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lstStyle/>
          <a:p>
            <a:r>
              <a:rPr lang="en-US" b="1" dirty="0" err="1">
                <a:solidFill>
                  <a:srgbClr val="C00000"/>
                </a:solidFill>
              </a:rPr>
              <a:t>Mục</a:t>
            </a:r>
            <a:r>
              <a:rPr lang="en-US" b="1" dirty="0">
                <a:solidFill>
                  <a:srgbClr val="C00000"/>
                </a:solidFill>
              </a:rPr>
              <a:t> </a:t>
            </a:r>
            <a:r>
              <a:rPr lang="en-US" b="1" dirty="0" err="1">
                <a:solidFill>
                  <a:srgbClr val="C00000"/>
                </a:solidFill>
              </a:rPr>
              <a:t>tiêu</a:t>
            </a:r>
            <a:r>
              <a:rPr lang="en-US" b="1" dirty="0">
                <a:solidFill>
                  <a:srgbClr val="C00000"/>
                </a:solidFill>
              </a:rPr>
              <a:t> </a:t>
            </a:r>
            <a:r>
              <a:rPr lang="en-US" b="1" dirty="0" err="1">
                <a:solidFill>
                  <a:srgbClr val="C00000"/>
                </a:solidFill>
              </a:rPr>
              <a:t>của</a:t>
            </a:r>
            <a:r>
              <a:rPr lang="en-US" b="1" dirty="0">
                <a:solidFill>
                  <a:srgbClr val="C00000"/>
                </a:solidFill>
              </a:rPr>
              <a:t> </a:t>
            </a:r>
            <a:r>
              <a:rPr lang="en-US" b="1" dirty="0" err="1">
                <a:solidFill>
                  <a:srgbClr val="C00000"/>
                </a:solidFill>
              </a:rPr>
              <a:t>phân</a:t>
            </a:r>
            <a:r>
              <a:rPr lang="en-US" b="1" dirty="0">
                <a:solidFill>
                  <a:srgbClr val="C00000"/>
                </a:solidFill>
              </a:rPr>
              <a:t> </a:t>
            </a:r>
            <a:r>
              <a:rPr lang="en-US" b="1" dirty="0" err="1">
                <a:solidFill>
                  <a:srgbClr val="C00000"/>
                </a:solidFill>
              </a:rPr>
              <a:t>tích</a:t>
            </a:r>
            <a:r>
              <a:rPr lang="en-US" b="1" dirty="0">
                <a:solidFill>
                  <a:srgbClr val="C00000"/>
                </a:solidFill>
              </a:rPr>
              <a:t> </a:t>
            </a:r>
            <a:r>
              <a:rPr lang="en-US" b="1" dirty="0" err="1">
                <a:solidFill>
                  <a:srgbClr val="C00000"/>
                </a:solidFill>
              </a:rPr>
              <a:t>yêu</a:t>
            </a:r>
            <a:r>
              <a:rPr lang="en-US" b="1" dirty="0">
                <a:solidFill>
                  <a:srgbClr val="C00000"/>
                </a:solidFill>
              </a:rPr>
              <a:t> </a:t>
            </a:r>
            <a:r>
              <a:rPr lang="en-US" b="1" dirty="0" err="1">
                <a:solidFill>
                  <a:srgbClr val="C00000"/>
                </a:solidFill>
              </a:rPr>
              <a:t>cầu</a:t>
            </a:r>
            <a:r>
              <a:rPr lang="en-US" b="1" dirty="0">
                <a:solidFill>
                  <a:srgbClr val="C00000"/>
                </a:solidFill>
              </a:rPr>
              <a:t> </a:t>
            </a:r>
            <a:r>
              <a:rPr lang="en-US" b="1" dirty="0" err="1">
                <a:solidFill>
                  <a:srgbClr val="C00000"/>
                </a:solidFill>
              </a:rPr>
              <a:t>hệ</a:t>
            </a:r>
            <a:r>
              <a:rPr lang="en-US" b="1" dirty="0">
                <a:solidFill>
                  <a:srgbClr val="C00000"/>
                </a:solidFill>
              </a:rPr>
              <a:t> </a:t>
            </a:r>
            <a:r>
              <a:rPr lang="en-US" b="1" dirty="0" err="1">
                <a:solidFill>
                  <a:srgbClr val="C00000"/>
                </a:solidFill>
              </a:rPr>
              <a:t>thống</a:t>
            </a:r>
            <a:endParaRPr lang="en-US" b="1" dirty="0">
              <a:solidFill>
                <a:srgbClr val="C00000"/>
              </a:solidFill>
            </a:endParaRPr>
          </a:p>
          <a:p>
            <a:pPr lvl="1"/>
            <a:r>
              <a:rPr lang="en-US" sz="2400" dirty="0" err="1"/>
              <a:t>Đảm</a:t>
            </a:r>
            <a:r>
              <a:rPr lang="en-US" sz="2400" dirty="0"/>
              <a:t> </a:t>
            </a:r>
            <a:r>
              <a:rPr lang="en-US" sz="2400" dirty="0" err="1"/>
              <a:t>bảo</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đối</a:t>
            </a:r>
            <a:r>
              <a:rPr lang="en-US" sz="2400" dirty="0"/>
              <a:t> </a:t>
            </a:r>
            <a:r>
              <a:rPr lang="en-US" sz="2400" dirty="0" err="1"/>
              <a:t>với</a:t>
            </a:r>
            <a:r>
              <a:rPr lang="en-US" sz="2400" dirty="0"/>
              <a:t> </a:t>
            </a:r>
            <a:r>
              <a:rPr lang="en-US" sz="2400" dirty="0" err="1"/>
              <a:t>sản</a:t>
            </a:r>
            <a:r>
              <a:rPr lang="en-US" sz="2400" dirty="0"/>
              <a:t> </a:t>
            </a:r>
            <a:r>
              <a:rPr lang="en-US" sz="2400" dirty="0" err="1"/>
              <a:t>phẩm</a:t>
            </a:r>
            <a:r>
              <a:rPr lang="en-US" sz="2400" dirty="0"/>
              <a:t> </a:t>
            </a:r>
            <a:r>
              <a:rPr lang="en-US" sz="2400" dirty="0" err="1"/>
              <a:t>phần</a:t>
            </a:r>
            <a:r>
              <a:rPr lang="en-US" sz="2400" dirty="0"/>
              <a:t> </a:t>
            </a:r>
            <a:r>
              <a:rPr lang="en-US" sz="2400" dirty="0" err="1"/>
              <a:t>mềm</a:t>
            </a:r>
            <a:r>
              <a:rPr lang="en-US" sz="2400" dirty="0"/>
              <a:t> </a:t>
            </a:r>
            <a:r>
              <a:rPr lang="en-US" sz="2400" dirty="0" err="1"/>
              <a:t>được</a:t>
            </a:r>
            <a:r>
              <a:rPr lang="en-US" sz="2400" dirty="0"/>
              <a:t> </a:t>
            </a:r>
            <a:r>
              <a:rPr lang="en-US" sz="2400" dirty="0" err="1"/>
              <a:t>định</a:t>
            </a:r>
            <a:r>
              <a:rPr lang="en-US" sz="2400" dirty="0"/>
              <a:t> </a:t>
            </a:r>
            <a:r>
              <a:rPr lang="en-US" sz="2400" dirty="0" err="1"/>
              <a:t>nghĩa</a:t>
            </a:r>
            <a:r>
              <a:rPr lang="en-US" sz="2400" dirty="0"/>
              <a:t> </a:t>
            </a:r>
            <a:r>
              <a:rPr lang="en-US" sz="2400" dirty="0" err="1"/>
              <a:t>và</a:t>
            </a:r>
            <a:r>
              <a:rPr lang="en-US" sz="2400" dirty="0"/>
              <a:t> </a:t>
            </a:r>
            <a:r>
              <a:rPr lang="en-US" sz="2400" dirty="0" err="1"/>
              <a:t>hiểu</a:t>
            </a:r>
            <a:r>
              <a:rPr lang="en-US" sz="2400" dirty="0"/>
              <a:t> </a:t>
            </a:r>
            <a:r>
              <a:rPr lang="en-US" sz="2400" dirty="0" err="1"/>
              <a:t>một</a:t>
            </a:r>
            <a:r>
              <a:rPr lang="en-US" sz="2400" dirty="0"/>
              <a:t> </a:t>
            </a:r>
            <a:r>
              <a:rPr lang="en-US" sz="2400" dirty="0" err="1"/>
              <a:t>cách</a:t>
            </a:r>
            <a:r>
              <a:rPr lang="en-US" sz="2400" dirty="0"/>
              <a:t> </a:t>
            </a:r>
            <a:r>
              <a:rPr lang="en-US" sz="2400" dirty="0" err="1"/>
              <a:t>rõ</a:t>
            </a:r>
            <a:r>
              <a:rPr lang="en-US" sz="2400" dirty="0"/>
              <a:t> </a:t>
            </a:r>
            <a:r>
              <a:rPr lang="en-US" sz="2400" dirty="0" err="1"/>
              <a:t>ràng</a:t>
            </a:r>
            <a:r>
              <a:rPr lang="en-US" sz="2400" dirty="0"/>
              <a:t>.</a:t>
            </a:r>
          </a:p>
          <a:p>
            <a:pPr lvl="1"/>
            <a:r>
              <a:rPr lang="en-US" sz="2400" dirty="0" err="1"/>
              <a:t>Thiết</a:t>
            </a:r>
            <a:r>
              <a:rPr lang="en-US" sz="2400" dirty="0"/>
              <a:t> </a:t>
            </a:r>
            <a:r>
              <a:rPr lang="en-US" sz="2400" dirty="0" err="1"/>
              <a:t>lập</a:t>
            </a:r>
            <a:r>
              <a:rPr lang="en-US" sz="2400" dirty="0"/>
              <a:t> </a:t>
            </a:r>
            <a:r>
              <a:rPr lang="en-US" sz="2400" dirty="0" err="1"/>
              <a:t>và</a:t>
            </a:r>
            <a:r>
              <a:rPr lang="en-US" sz="2400" dirty="0"/>
              <a:t> </a:t>
            </a:r>
            <a:r>
              <a:rPr lang="en-US" sz="2400" dirty="0" err="1"/>
              <a:t>duy</a:t>
            </a:r>
            <a:r>
              <a:rPr lang="en-US" sz="2400" dirty="0"/>
              <a:t> </a:t>
            </a:r>
            <a:r>
              <a:rPr lang="en-US" sz="2400" dirty="0" err="1"/>
              <a:t>trì</a:t>
            </a:r>
            <a:r>
              <a:rPr lang="en-US" sz="2400" dirty="0"/>
              <a:t> </a:t>
            </a:r>
            <a:r>
              <a:rPr lang="en-US" sz="2400" dirty="0" err="1"/>
              <a:t>các</a:t>
            </a:r>
            <a:r>
              <a:rPr lang="en-US" sz="2400" dirty="0"/>
              <a:t> </a:t>
            </a:r>
            <a:r>
              <a:rPr lang="en-US" sz="2400" dirty="0" err="1"/>
              <a:t>thỏa</a:t>
            </a:r>
            <a:r>
              <a:rPr lang="en-US" sz="2400" dirty="0"/>
              <a:t> </a:t>
            </a:r>
            <a:r>
              <a:rPr lang="en-US" sz="2400" dirty="0" err="1"/>
              <a:t>thuận</a:t>
            </a:r>
            <a:r>
              <a:rPr lang="en-US" sz="2400" dirty="0"/>
              <a:t> </a:t>
            </a:r>
            <a:r>
              <a:rPr lang="en-US" sz="2400" dirty="0" err="1"/>
              <a:t>về</a:t>
            </a:r>
            <a:r>
              <a:rPr lang="en-US" sz="2400" dirty="0"/>
              <a:t> </a:t>
            </a:r>
            <a:r>
              <a:rPr lang="en-US" sz="2400" dirty="0" err="1"/>
              <a:t>yêu</a:t>
            </a:r>
            <a:r>
              <a:rPr lang="en-US" sz="2400" dirty="0"/>
              <a:t> </a:t>
            </a:r>
            <a:r>
              <a:rPr lang="en-US" sz="2400" dirty="0" err="1"/>
              <a:t>cầu</a:t>
            </a:r>
            <a:r>
              <a:rPr lang="en-US" sz="2400" dirty="0"/>
              <a:t> </a:t>
            </a:r>
            <a:r>
              <a:rPr lang="en-US" sz="2400" dirty="0" err="1"/>
              <a:t>với</a:t>
            </a:r>
            <a:r>
              <a:rPr lang="en-US" sz="2400" dirty="0"/>
              <a:t> </a:t>
            </a:r>
            <a:r>
              <a:rPr lang="en-US" sz="2400" dirty="0" err="1"/>
              <a:t>các</a:t>
            </a:r>
            <a:r>
              <a:rPr lang="en-US" sz="2400" dirty="0"/>
              <a:t> </a:t>
            </a:r>
            <a:r>
              <a:rPr lang="en-US" sz="2400" dirty="0" err="1"/>
              <a:t>bên</a:t>
            </a:r>
            <a:r>
              <a:rPr lang="en-US" sz="2400" dirty="0"/>
              <a:t> </a:t>
            </a:r>
            <a:r>
              <a:rPr lang="en-US" sz="2400" dirty="0" err="1"/>
              <a:t>liên</a:t>
            </a:r>
            <a:r>
              <a:rPr lang="en-US" sz="2400" dirty="0"/>
              <a:t> </a:t>
            </a:r>
            <a:r>
              <a:rPr lang="en-US" sz="2400" dirty="0" err="1"/>
              <a:t>quan</a:t>
            </a:r>
            <a:endParaRPr lang="en-US" sz="2400" dirty="0"/>
          </a:p>
          <a:p>
            <a:pPr lvl="1"/>
            <a:r>
              <a:rPr lang="en-US" sz="2400" dirty="0" err="1"/>
              <a:t>Đảm</a:t>
            </a:r>
            <a:r>
              <a:rPr lang="en-US" sz="2400" dirty="0"/>
              <a:t> </a:t>
            </a:r>
            <a:r>
              <a:rPr lang="en-US" sz="2400" dirty="0" err="1"/>
              <a:t>bảo</a:t>
            </a:r>
            <a:r>
              <a:rPr lang="en-US" sz="2400" dirty="0"/>
              <a:t> </a:t>
            </a:r>
            <a:r>
              <a:rPr lang="en-US" sz="2400" dirty="0" err="1"/>
              <a:t>tất</a:t>
            </a:r>
            <a:r>
              <a:rPr lang="en-US" sz="2400" dirty="0"/>
              <a:t> </a:t>
            </a:r>
            <a:r>
              <a:rPr lang="en-US" sz="2400" dirty="0" err="1"/>
              <a:t>cả</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được</a:t>
            </a:r>
            <a:r>
              <a:rPr lang="en-US" sz="2400" dirty="0"/>
              <a:t> </a:t>
            </a:r>
            <a:r>
              <a:rPr lang="en-US" sz="2400" dirty="0" err="1"/>
              <a:t>đáp</a:t>
            </a:r>
            <a:r>
              <a:rPr lang="en-US" sz="2400" dirty="0"/>
              <a:t> </a:t>
            </a:r>
            <a:r>
              <a:rPr lang="en-US" sz="2400" dirty="0" err="1"/>
              <a:t>ứng</a:t>
            </a:r>
            <a:endParaRPr lang="en-US" sz="2400" dirty="0"/>
          </a:p>
          <a:p>
            <a:pPr lvl="1"/>
            <a:r>
              <a:rPr lang="en-US" sz="2400" dirty="0" err="1"/>
              <a:t>Tài</a:t>
            </a:r>
            <a:r>
              <a:rPr lang="en-US" sz="2400" dirty="0"/>
              <a:t> </a:t>
            </a:r>
            <a:r>
              <a:rPr lang="en-US" sz="2400" dirty="0" err="1"/>
              <a:t>liệu</a:t>
            </a:r>
            <a:r>
              <a:rPr lang="en-US" sz="2400" dirty="0"/>
              <a:t> </a:t>
            </a:r>
            <a:r>
              <a:rPr lang="en-US" sz="2400" dirty="0" err="1"/>
              <a:t>phân</a:t>
            </a:r>
            <a:r>
              <a:rPr lang="en-US" sz="2400" dirty="0"/>
              <a:t> </a:t>
            </a:r>
            <a:r>
              <a:rPr lang="en-US" sz="2400" dirty="0" err="1"/>
              <a:t>tích</a:t>
            </a:r>
            <a:r>
              <a:rPr lang="en-US" sz="2400" dirty="0"/>
              <a:t> </a:t>
            </a:r>
            <a:r>
              <a:rPr lang="en-US" sz="2400" dirty="0" err="1"/>
              <a:t>yêu</a:t>
            </a:r>
            <a:r>
              <a:rPr lang="en-US" sz="2400" dirty="0"/>
              <a:t> </a:t>
            </a:r>
            <a:r>
              <a:rPr lang="en-US" sz="2400" dirty="0" err="1"/>
              <a:t>cầu</a:t>
            </a:r>
            <a:r>
              <a:rPr lang="en-US" sz="2400" dirty="0"/>
              <a:t> </a:t>
            </a:r>
            <a:r>
              <a:rPr lang="en-US" sz="2400" dirty="0" err="1"/>
              <a:t>dùng</a:t>
            </a:r>
            <a:r>
              <a:rPr lang="en-US" sz="2400" dirty="0"/>
              <a:t> </a:t>
            </a:r>
            <a:r>
              <a:rPr lang="en-US" sz="2400" dirty="0" err="1"/>
              <a:t>để</a:t>
            </a:r>
            <a:r>
              <a:rPr lang="en-US" sz="2400" dirty="0"/>
              <a:t> </a:t>
            </a:r>
            <a:r>
              <a:rPr lang="en-US" sz="2400" dirty="0" err="1"/>
              <a:t>kiểm</a:t>
            </a:r>
            <a:r>
              <a:rPr lang="en-US" sz="2400" dirty="0"/>
              <a:t> </a:t>
            </a:r>
            <a:r>
              <a:rPr lang="en-US" sz="2400" dirty="0" err="1"/>
              <a:t>soát</a:t>
            </a:r>
            <a:r>
              <a:rPr lang="en-US" sz="2400" dirty="0"/>
              <a:t> </a:t>
            </a:r>
            <a:r>
              <a:rPr lang="en-US" sz="2400" dirty="0" err="1"/>
              <a:t>và</a:t>
            </a:r>
            <a:r>
              <a:rPr lang="en-US" sz="2400" dirty="0"/>
              <a:t> </a:t>
            </a:r>
            <a:r>
              <a:rPr lang="en-US" sz="2400" dirty="0" err="1"/>
              <a:t>là</a:t>
            </a:r>
            <a:r>
              <a:rPr lang="en-US" sz="2400" dirty="0"/>
              <a:t> </a:t>
            </a:r>
            <a:r>
              <a:rPr lang="en-US" sz="2400" dirty="0" err="1"/>
              <a:t>cơ</a:t>
            </a:r>
            <a:r>
              <a:rPr lang="en-US" sz="2400" dirty="0"/>
              <a:t> </a:t>
            </a:r>
            <a:r>
              <a:rPr lang="en-US" sz="2400" dirty="0" err="1"/>
              <a:t>sở</a:t>
            </a:r>
            <a:r>
              <a:rPr lang="en-US" sz="2400" dirty="0"/>
              <a:t> </a:t>
            </a:r>
            <a:r>
              <a:rPr lang="en-US" sz="2400" dirty="0" err="1"/>
              <a:t>cho</a:t>
            </a:r>
            <a:r>
              <a:rPr lang="en-US" sz="2400" dirty="0"/>
              <a:t> </a:t>
            </a:r>
            <a:r>
              <a:rPr lang="en-US" sz="2400" dirty="0" err="1"/>
              <a:t>việc</a:t>
            </a:r>
            <a:r>
              <a:rPr lang="en-US" sz="2400" dirty="0"/>
              <a:t> </a:t>
            </a:r>
            <a:r>
              <a:rPr lang="en-US" sz="2400" dirty="0" err="1"/>
              <a:t>phát</a:t>
            </a:r>
            <a:r>
              <a:rPr lang="en-US" sz="2400" dirty="0"/>
              <a:t> </a:t>
            </a:r>
            <a:r>
              <a:rPr lang="en-US" sz="2400" dirty="0" err="1"/>
              <a:t>triển</a:t>
            </a:r>
            <a:r>
              <a:rPr lang="en-US" sz="2400" dirty="0"/>
              <a:t> </a:t>
            </a:r>
            <a:r>
              <a:rPr lang="en-US" sz="2400" dirty="0" err="1"/>
              <a:t>phần</a:t>
            </a:r>
            <a:r>
              <a:rPr lang="en-US" sz="2400" dirty="0"/>
              <a:t> </a:t>
            </a:r>
            <a:r>
              <a:rPr lang="en-US" sz="2400" dirty="0" err="1"/>
              <a:t>mềm</a:t>
            </a:r>
            <a:r>
              <a:rPr lang="en-US" sz="2400" dirty="0"/>
              <a:t> </a:t>
            </a:r>
            <a:r>
              <a:rPr lang="en-US" sz="2400" dirty="0" err="1"/>
              <a:t>và</a:t>
            </a:r>
            <a:r>
              <a:rPr lang="en-US" sz="2400" dirty="0"/>
              <a:t> </a:t>
            </a:r>
            <a:r>
              <a:rPr lang="en-US" sz="2400" dirty="0" err="1"/>
              <a:t>sử</a:t>
            </a:r>
            <a:r>
              <a:rPr lang="en-US" sz="2400" dirty="0"/>
              <a:t> </a:t>
            </a:r>
            <a:r>
              <a:rPr lang="en-US" sz="2400" dirty="0" err="1"/>
              <a:t>dụng</a:t>
            </a:r>
            <a:r>
              <a:rPr lang="en-US" sz="2400" dirty="0"/>
              <a:t> </a:t>
            </a:r>
            <a:r>
              <a:rPr lang="en-US" sz="2400" dirty="0" err="1"/>
              <a:t>trong</a:t>
            </a:r>
            <a:r>
              <a:rPr lang="en-US" sz="2400" dirty="0"/>
              <a:t> </a:t>
            </a:r>
            <a:r>
              <a:rPr lang="en-US" sz="2400" dirty="0" err="1"/>
              <a:t>quản</a:t>
            </a:r>
            <a:r>
              <a:rPr lang="en-US" sz="2400" dirty="0"/>
              <a:t> </a:t>
            </a:r>
            <a:r>
              <a:rPr lang="en-US" sz="2400" dirty="0" err="1"/>
              <a:t>lý</a:t>
            </a:r>
            <a:r>
              <a:rPr lang="en-US" sz="2400" dirty="0"/>
              <a:t> </a:t>
            </a:r>
            <a:r>
              <a:rPr lang="en-US" sz="2400" dirty="0" err="1"/>
              <a:t>dự</a:t>
            </a:r>
            <a:r>
              <a:rPr lang="en-US" sz="2400" dirty="0"/>
              <a:t> </a:t>
            </a:r>
            <a:r>
              <a:rPr lang="en-US" sz="2400" dirty="0" err="1"/>
              <a:t>án</a:t>
            </a:r>
            <a:r>
              <a:rPr lang="en-US" sz="2400" dirty="0"/>
              <a:t>.</a:t>
            </a:r>
          </a:p>
          <a:p>
            <a:pPr lvl="1"/>
            <a:r>
              <a:rPr lang="en-US" sz="2400" dirty="0" err="1"/>
              <a:t>Phát</a:t>
            </a:r>
            <a:r>
              <a:rPr lang="en-US" sz="2400" dirty="0"/>
              <a:t> </a:t>
            </a:r>
            <a:r>
              <a:rPr lang="en-US" sz="2400" dirty="0" err="1"/>
              <a:t>hiện</a:t>
            </a:r>
            <a:r>
              <a:rPr lang="en-US" sz="2400" dirty="0"/>
              <a:t> </a:t>
            </a:r>
            <a:r>
              <a:rPr lang="en-US" sz="2400" dirty="0" err="1"/>
              <a:t>và</a:t>
            </a:r>
            <a:r>
              <a:rPr lang="en-US" sz="2400" dirty="0"/>
              <a:t> </a:t>
            </a:r>
            <a:r>
              <a:rPr lang="en-US" sz="2400" dirty="0" err="1"/>
              <a:t>giải</a:t>
            </a:r>
            <a:r>
              <a:rPr lang="en-US" sz="2400" dirty="0"/>
              <a:t> </a:t>
            </a:r>
            <a:r>
              <a:rPr lang="en-US" sz="2400" dirty="0" err="1"/>
              <a:t>quyết</a:t>
            </a:r>
            <a:r>
              <a:rPr lang="en-US" sz="2400" dirty="0"/>
              <a:t> </a:t>
            </a:r>
            <a:r>
              <a:rPr lang="en-US" sz="2400" dirty="0" err="1"/>
              <a:t>mâu</a:t>
            </a:r>
            <a:r>
              <a:rPr lang="en-US" sz="2400" dirty="0"/>
              <a:t> </a:t>
            </a:r>
            <a:r>
              <a:rPr lang="en-US" sz="2400" dirty="0" err="1"/>
              <a:t>thuẫn</a:t>
            </a:r>
            <a:r>
              <a:rPr lang="en-US" sz="2400" dirty="0"/>
              <a:t> </a:t>
            </a:r>
            <a:r>
              <a:rPr lang="en-US" sz="2400" dirty="0" err="1"/>
              <a:t>giữa</a:t>
            </a:r>
            <a:r>
              <a:rPr lang="en-US" sz="2400" dirty="0"/>
              <a:t> </a:t>
            </a:r>
            <a:r>
              <a:rPr lang="en-US" sz="2400" dirty="0" err="1"/>
              <a:t>yêu</a:t>
            </a:r>
            <a:r>
              <a:rPr lang="en-US" sz="2400" dirty="0"/>
              <a:t> </a:t>
            </a:r>
            <a:r>
              <a:rPr lang="en-US" sz="2400" dirty="0" err="1"/>
              <a:t>cầu</a:t>
            </a:r>
            <a:endParaRPr lang="en-US" sz="2400" dirty="0"/>
          </a:p>
          <a:p>
            <a:pPr lvl="1"/>
            <a:r>
              <a:rPr lang="en-US" sz="2400" dirty="0" err="1"/>
              <a:t>Xác</a:t>
            </a:r>
            <a:r>
              <a:rPr lang="en-US" sz="2400" dirty="0"/>
              <a:t> </a:t>
            </a:r>
            <a:r>
              <a:rPr lang="en-US" sz="2400" dirty="0" err="1"/>
              <a:t>định</a:t>
            </a:r>
            <a:r>
              <a:rPr lang="en-US" sz="2400" dirty="0"/>
              <a:t> </a:t>
            </a:r>
            <a:r>
              <a:rPr lang="en-US" sz="2400" dirty="0" err="1"/>
              <a:t>phạm</a:t>
            </a:r>
            <a:r>
              <a:rPr lang="en-US" sz="2400" dirty="0"/>
              <a:t> vi </a:t>
            </a:r>
            <a:r>
              <a:rPr lang="en-US" sz="2400" dirty="0" err="1"/>
              <a:t>của</a:t>
            </a:r>
            <a:r>
              <a:rPr lang="en-US" sz="2400" dirty="0"/>
              <a:t> </a:t>
            </a:r>
            <a:r>
              <a:rPr lang="en-US" sz="2400" dirty="0" err="1"/>
              <a:t>phần</a:t>
            </a:r>
            <a:r>
              <a:rPr lang="en-US" sz="2400" dirty="0"/>
              <a:t> </a:t>
            </a:r>
            <a:r>
              <a:rPr lang="en-US" sz="2400" dirty="0" err="1"/>
              <a:t>mềm</a:t>
            </a:r>
            <a:r>
              <a:rPr lang="en-US" sz="2400" dirty="0"/>
              <a:t> </a:t>
            </a:r>
            <a:r>
              <a:rPr lang="en-US" sz="2400" dirty="0" err="1"/>
              <a:t>và</a:t>
            </a:r>
            <a:r>
              <a:rPr lang="en-US" sz="2400" dirty="0"/>
              <a:t> </a:t>
            </a:r>
            <a:r>
              <a:rPr lang="en-US" sz="2400" dirty="0" err="1"/>
              <a:t>cách</a:t>
            </a:r>
            <a:r>
              <a:rPr lang="en-US" sz="2400" dirty="0"/>
              <a:t> </a:t>
            </a:r>
            <a:r>
              <a:rPr lang="en-US" sz="2400" dirty="0" err="1"/>
              <a:t>nó</a:t>
            </a:r>
            <a:r>
              <a:rPr lang="en-US" sz="2400" dirty="0"/>
              <a:t> </a:t>
            </a:r>
            <a:r>
              <a:rPr lang="en-US" sz="2400" dirty="0" err="1"/>
              <a:t>tương</a:t>
            </a:r>
            <a:r>
              <a:rPr lang="en-US" sz="2400" dirty="0"/>
              <a:t> </a:t>
            </a:r>
            <a:r>
              <a:rPr lang="en-US" sz="2400" dirty="0" err="1"/>
              <a:t>tác</a:t>
            </a:r>
            <a:r>
              <a:rPr lang="en-US" sz="2400" dirty="0"/>
              <a:t> </a:t>
            </a:r>
            <a:r>
              <a:rPr lang="en-US" sz="2400" dirty="0" err="1"/>
              <a:t>với</a:t>
            </a:r>
            <a:r>
              <a:rPr lang="en-US" sz="2400" dirty="0"/>
              <a:t> </a:t>
            </a:r>
            <a:r>
              <a:rPr lang="en-US" sz="2400" dirty="0" err="1"/>
              <a:t>môi</a:t>
            </a:r>
            <a:r>
              <a:rPr lang="en-US" sz="2400" dirty="0"/>
              <a:t> </a:t>
            </a:r>
            <a:r>
              <a:rPr lang="en-US" sz="2400" dirty="0" err="1"/>
              <a:t>trường</a:t>
            </a:r>
            <a:endParaRPr lang="en-US" sz="2400" dirty="0"/>
          </a:p>
          <a:p>
            <a:pPr lvl="1"/>
            <a:endParaRPr lang="en-US" sz="2400"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5773110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211</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a:bodyPr>
          <a:lstStyle/>
          <a:p>
            <a:r>
              <a:rPr lang="en-US" b="1" dirty="0" err="1">
                <a:solidFill>
                  <a:srgbClr val="C00000"/>
                </a:solidFill>
              </a:rPr>
              <a:t>Yêu</a:t>
            </a:r>
            <a:r>
              <a:rPr lang="en-US" b="1" dirty="0">
                <a:solidFill>
                  <a:srgbClr val="C00000"/>
                </a:solidFill>
              </a:rPr>
              <a:t> </a:t>
            </a:r>
            <a:r>
              <a:rPr lang="en-US" b="1" dirty="0" err="1">
                <a:solidFill>
                  <a:srgbClr val="C00000"/>
                </a:solidFill>
              </a:rPr>
              <a:t>cầu</a:t>
            </a:r>
            <a:r>
              <a:rPr lang="en-US" b="1" dirty="0">
                <a:solidFill>
                  <a:srgbClr val="C00000"/>
                </a:solidFill>
              </a:rPr>
              <a:t> </a:t>
            </a:r>
            <a:r>
              <a:rPr lang="en-US" b="1" dirty="0" err="1">
                <a:solidFill>
                  <a:srgbClr val="C00000"/>
                </a:solidFill>
              </a:rPr>
              <a:t>chức</a:t>
            </a:r>
            <a:r>
              <a:rPr lang="en-US" b="1" dirty="0">
                <a:solidFill>
                  <a:srgbClr val="C00000"/>
                </a:solidFill>
              </a:rPr>
              <a:t> </a:t>
            </a:r>
            <a:r>
              <a:rPr lang="en-US" b="1" dirty="0" err="1">
                <a:solidFill>
                  <a:srgbClr val="C00000"/>
                </a:solidFill>
              </a:rPr>
              <a:t>năng</a:t>
            </a:r>
            <a:r>
              <a:rPr lang="en-US" b="1" dirty="0">
                <a:solidFill>
                  <a:srgbClr val="C00000"/>
                </a:solidFill>
              </a:rPr>
              <a:t> - Functional requirements</a:t>
            </a:r>
          </a:p>
          <a:p>
            <a:pPr lvl="1"/>
            <a:r>
              <a:rPr lang="en-US" sz="2400" dirty="0" err="1"/>
              <a:t>Yêu</a:t>
            </a:r>
            <a:r>
              <a:rPr lang="en-US" sz="2400" dirty="0"/>
              <a:t> </a:t>
            </a:r>
            <a:r>
              <a:rPr lang="en-US" sz="2400" dirty="0" err="1"/>
              <a:t>cầu</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là</a:t>
            </a:r>
            <a:r>
              <a:rPr lang="en-US" sz="2400" dirty="0"/>
              <a:t> </a:t>
            </a:r>
            <a:r>
              <a:rPr lang="en-US" sz="2400" dirty="0" err="1"/>
              <a:t>các</a:t>
            </a:r>
            <a:r>
              <a:rPr lang="en-US" sz="2400" dirty="0"/>
              <a:t> </a:t>
            </a:r>
            <a:r>
              <a:rPr lang="en-US" sz="2400" b="1" i="1" dirty="0" err="1"/>
              <a:t>dịch</a:t>
            </a:r>
            <a:r>
              <a:rPr lang="en-US" sz="2400" b="1" i="1" dirty="0"/>
              <a:t> </a:t>
            </a:r>
            <a:r>
              <a:rPr lang="en-US" sz="2400" b="1" i="1" dirty="0" err="1"/>
              <a:t>vụ</a:t>
            </a:r>
            <a:r>
              <a:rPr lang="en-US" sz="2400" b="1" i="1" dirty="0"/>
              <a:t> </a:t>
            </a:r>
            <a:r>
              <a:rPr lang="en-US" sz="2400" dirty="0" err="1"/>
              <a:t>mà</a:t>
            </a:r>
            <a:r>
              <a:rPr lang="en-US" sz="2400" dirty="0"/>
              <a:t> </a:t>
            </a:r>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cung</a:t>
            </a:r>
            <a:r>
              <a:rPr lang="en-US" sz="2400" dirty="0"/>
              <a:t> </a:t>
            </a:r>
            <a:r>
              <a:rPr lang="en-US" sz="2400" dirty="0" err="1"/>
              <a:t>cấp</a:t>
            </a:r>
            <a:r>
              <a:rPr lang="en-US" sz="2400" dirty="0"/>
              <a:t>, </a:t>
            </a:r>
            <a:r>
              <a:rPr lang="en-US" sz="2400" dirty="0" err="1"/>
              <a:t>là</a:t>
            </a:r>
            <a:r>
              <a:rPr lang="en-US" sz="2400" dirty="0"/>
              <a:t> </a:t>
            </a:r>
            <a:r>
              <a:rPr lang="en-US" sz="2400" dirty="0" err="1"/>
              <a:t>cách</a:t>
            </a:r>
            <a:r>
              <a:rPr lang="en-US" sz="2400" dirty="0"/>
              <a:t> </a:t>
            </a:r>
            <a:r>
              <a:rPr lang="en-US" sz="2400" dirty="0" err="1"/>
              <a:t>mà</a:t>
            </a:r>
            <a:r>
              <a:rPr lang="en-US" sz="2400" dirty="0"/>
              <a:t> </a:t>
            </a:r>
            <a:r>
              <a:rPr lang="en-US" sz="2400" dirty="0" err="1"/>
              <a:t>hệ</a:t>
            </a:r>
            <a:r>
              <a:rPr lang="en-US" sz="2400" dirty="0"/>
              <a:t> </a:t>
            </a:r>
            <a:r>
              <a:rPr lang="en-US" sz="2400" dirty="0" err="1"/>
              <a:t>thống</a:t>
            </a:r>
            <a:r>
              <a:rPr lang="en-US" sz="2400" dirty="0"/>
              <a:t> </a:t>
            </a:r>
            <a:r>
              <a:rPr lang="en-US" sz="2400" dirty="0" err="1"/>
              <a:t>phản</a:t>
            </a:r>
            <a:r>
              <a:rPr lang="en-US" sz="2400" dirty="0"/>
              <a:t> </a:t>
            </a:r>
            <a:r>
              <a:rPr lang="en-US" sz="2400" dirty="0" err="1"/>
              <a:t>ứng</a:t>
            </a:r>
            <a:r>
              <a:rPr lang="en-US" sz="2400" dirty="0"/>
              <a:t> </a:t>
            </a:r>
            <a:r>
              <a:rPr lang="en-US" sz="2400" dirty="0" err="1"/>
              <a:t>với</a:t>
            </a:r>
            <a:r>
              <a:rPr lang="en-US" sz="2400" dirty="0"/>
              <a:t> </a:t>
            </a:r>
            <a:r>
              <a:rPr lang="en-US" sz="2400" dirty="0" err="1"/>
              <a:t>các</a:t>
            </a:r>
            <a:r>
              <a:rPr lang="en-US" sz="2400" dirty="0"/>
              <a:t> </a:t>
            </a:r>
            <a:r>
              <a:rPr lang="en-US" sz="2400" dirty="0" err="1"/>
              <a:t>đầu</a:t>
            </a:r>
            <a:r>
              <a:rPr lang="en-US" sz="2400" dirty="0"/>
              <a:t> </a:t>
            </a:r>
            <a:r>
              <a:rPr lang="en-US" sz="2400" dirty="0" err="1"/>
              <a:t>vào</a:t>
            </a:r>
            <a:r>
              <a:rPr lang="en-US" sz="2400" dirty="0"/>
              <a:t> </a:t>
            </a:r>
            <a:r>
              <a:rPr lang="en-US" sz="2400" dirty="0" err="1"/>
              <a:t>cụ</a:t>
            </a:r>
            <a:r>
              <a:rPr lang="en-US" sz="2400" dirty="0"/>
              <a:t> </a:t>
            </a:r>
            <a:r>
              <a:rPr lang="en-US" sz="2400" dirty="0" err="1"/>
              <a:t>thể</a:t>
            </a:r>
            <a:r>
              <a:rPr lang="en-US" sz="2400" dirty="0"/>
              <a:t> </a:t>
            </a:r>
            <a:r>
              <a:rPr lang="en-US" sz="2400" dirty="0" err="1"/>
              <a:t>và</a:t>
            </a:r>
            <a:r>
              <a:rPr lang="en-US" sz="2400" dirty="0"/>
              <a:t> </a:t>
            </a:r>
            <a:r>
              <a:rPr lang="en-US" sz="2400" dirty="0" err="1"/>
              <a:t>cách</a:t>
            </a:r>
            <a:r>
              <a:rPr lang="en-US" sz="2400" dirty="0"/>
              <a:t> </a:t>
            </a:r>
            <a:r>
              <a:rPr lang="en-US" sz="2400" dirty="0" err="1"/>
              <a:t>hệ</a:t>
            </a:r>
            <a:r>
              <a:rPr lang="en-US" sz="2400" dirty="0"/>
              <a:t> </a:t>
            </a:r>
            <a:r>
              <a:rPr lang="en-US" sz="2400" dirty="0" err="1"/>
              <a:t>thống</a:t>
            </a:r>
            <a:r>
              <a:rPr lang="en-US" sz="2400" dirty="0"/>
              <a:t> </a:t>
            </a:r>
            <a:r>
              <a:rPr lang="en-US" sz="2400" dirty="0" err="1"/>
              <a:t>hoạt</a:t>
            </a:r>
            <a:r>
              <a:rPr lang="en-US" sz="2400" dirty="0"/>
              <a:t> </a:t>
            </a:r>
            <a:r>
              <a:rPr lang="en-US" sz="2400" dirty="0" err="1"/>
              <a:t>động</a:t>
            </a:r>
            <a:r>
              <a:rPr lang="en-US" sz="2400" dirty="0"/>
              <a:t> </a:t>
            </a:r>
            <a:r>
              <a:rPr lang="en-US" sz="2400" dirty="0" err="1"/>
              <a:t>trong</a:t>
            </a:r>
            <a:r>
              <a:rPr lang="en-US" sz="2400" dirty="0"/>
              <a:t> </a:t>
            </a:r>
            <a:r>
              <a:rPr lang="en-US" sz="2400" dirty="0" err="1"/>
              <a:t>các</a:t>
            </a:r>
            <a:r>
              <a:rPr lang="en-US" sz="2400" dirty="0"/>
              <a:t> </a:t>
            </a:r>
            <a:r>
              <a:rPr lang="en-US" sz="2400" dirty="0" err="1"/>
              <a:t>tình</a:t>
            </a:r>
            <a:r>
              <a:rPr lang="en-US" sz="2400" dirty="0"/>
              <a:t> </a:t>
            </a:r>
            <a:r>
              <a:rPr lang="en-US" sz="2400" dirty="0" err="1"/>
              <a:t>huống</a:t>
            </a:r>
            <a:r>
              <a:rPr lang="en-US" sz="2400" dirty="0"/>
              <a:t> </a:t>
            </a:r>
            <a:r>
              <a:rPr lang="en-US" sz="2400" dirty="0" err="1"/>
              <a:t>cụ</a:t>
            </a:r>
            <a:r>
              <a:rPr lang="en-US" sz="2400" dirty="0"/>
              <a:t> </a:t>
            </a:r>
            <a:r>
              <a:rPr lang="en-US" sz="2400" dirty="0" err="1"/>
              <a:t>thể</a:t>
            </a:r>
            <a:endParaRPr lang="en-US" sz="2400" dirty="0"/>
          </a:p>
          <a:p>
            <a:pPr lvl="1"/>
            <a:r>
              <a:rPr lang="en-US" sz="2400" dirty="0" err="1"/>
              <a:t>Xác</a:t>
            </a:r>
            <a:r>
              <a:rPr lang="en-US" sz="2400" dirty="0"/>
              <a:t> </a:t>
            </a:r>
            <a:r>
              <a:rPr lang="en-US" sz="2400" dirty="0" err="1"/>
              <a:t>định</a:t>
            </a:r>
            <a:r>
              <a:rPr lang="en-US" sz="2400" dirty="0"/>
              <a:t> </a:t>
            </a:r>
            <a:r>
              <a:rPr lang="en-US" sz="2400" dirty="0" err="1"/>
              <a:t>yêu</a:t>
            </a:r>
            <a:r>
              <a:rPr lang="en-US" sz="2400" dirty="0"/>
              <a:t> </a:t>
            </a:r>
            <a:r>
              <a:rPr lang="en-US" sz="2400" dirty="0" err="1"/>
              <a:t>cầu</a:t>
            </a:r>
            <a:r>
              <a:rPr lang="en-US" sz="2400" dirty="0"/>
              <a:t> </a:t>
            </a:r>
            <a:r>
              <a:rPr lang="en-US" sz="2400" dirty="0" err="1"/>
              <a:t>chức</a:t>
            </a:r>
            <a:r>
              <a:rPr lang="en-US" sz="2400" dirty="0"/>
              <a:t> </a:t>
            </a:r>
            <a:r>
              <a:rPr lang="en-US" sz="2400" dirty="0" err="1"/>
              <a:t>năng</a:t>
            </a:r>
            <a:r>
              <a:rPr lang="en-US" sz="2400" dirty="0"/>
              <a:t> </a:t>
            </a:r>
            <a:r>
              <a:rPr lang="en-US" sz="2400" dirty="0" err="1"/>
              <a:t>là</a:t>
            </a:r>
            <a:r>
              <a:rPr lang="en-US" sz="2400" dirty="0"/>
              <a:t> </a:t>
            </a:r>
            <a:r>
              <a:rPr lang="en-US" sz="2400" dirty="0" err="1"/>
              <a:t>một</a:t>
            </a:r>
            <a:r>
              <a:rPr lang="en-US" sz="2400" dirty="0"/>
              <a:t> </a:t>
            </a:r>
            <a:r>
              <a:rPr lang="en-US" sz="2400" dirty="0" err="1"/>
              <a:t>phần</a:t>
            </a:r>
            <a:r>
              <a:rPr lang="en-US" sz="2400" dirty="0"/>
              <a:t> </a:t>
            </a:r>
            <a:r>
              <a:rPr lang="en-US" sz="2400" dirty="0" err="1"/>
              <a:t>của</a:t>
            </a:r>
            <a:r>
              <a:rPr lang="en-US" sz="2400" dirty="0"/>
              <a:t> </a:t>
            </a:r>
            <a:r>
              <a:rPr lang="en-US" sz="2400" dirty="0" err="1"/>
              <a:t>hợp</a:t>
            </a:r>
            <a:r>
              <a:rPr lang="en-US" sz="2400" dirty="0"/>
              <a:t> </a:t>
            </a:r>
            <a:r>
              <a:rPr lang="en-US" sz="2400" dirty="0" err="1"/>
              <a:t>đồng</a:t>
            </a:r>
            <a:r>
              <a:rPr lang="en-US" sz="2400" dirty="0"/>
              <a:t> </a:t>
            </a:r>
            <a:r>
              <a:rPr lang="en-US" sz="2400" dirty="0" err="1"/>
              <a:t>giữa</a:t>
            </a:r>
            <a:r>
              <a:rPr lang="en-US" sz="2400" dirty="0"/>
              <a:t> </a:t>
            </a:r>
            <a:r>
              <a:rPr lang="en-US" sz="2400" dirty="0" err="1"/>
              <a:t>khách</a:t>
            </a:r>
            <a:r>
              <a:rPr lang="en-US" sz="2400" dirty="0"/>
              <a:t> </a:t>
            </a:r>
            <a:r>
              <a:rPr lang="en-US" sz="2400" dirty="0" err="1"/>
              <a:t>hàng</a:t>
            </a:r>
            <a:r>
              <a:rPr lang="en-US" sz="2400" dirty="0"/>
              <a:t> </a:t>
            </a:r>
            <a:r>
              <a:rPr lang="en-US" sz="2400" dirty="0" err="1"/>
              <a:t>và</a:t>
            </a:r>
            <a:r>
              <a:rPr lang="en-US" sz="2400" dirty="0"/>
              <a:t> </a:t>
            </a:r>
            <a:r>
              <a:rPr lang="en-US" sz="2400" dirty="0" err="1"/>
              <a:t>nhà</a:t>
            </a:r>
            <a:r>
              <a:rPr lang="en-US" sz="2400" dirty="0"/>
              <a:t> </a:t>
            </a:r>
            <a:r>
              <a:rPr lang="en-US" sz="2400" dirty="0" err="1"/>
              <a:t>phát</a:t>
            </a:r>
            <a:r>
              <a:rPr lang="en-US" sz="2400" dirty="0"/>
              <a:t> </a:t>
            </a:r>
            <a:r>
              <a:rPr lang="en-US" sz="2400" dirty="0" err="1"/>
              <a:t>triển</a:t>
            </a:r>
            <a:r>
              <a:rPr lang="en-US" sz="2400" dirty="0"/>
              <a:t> </a:t>
            </a:r>
            <a:r>
              <a:rPr lang="en-US" sz="2400" dirty="0" err="1"/>
              <a:t>hệ</a:t>
            </a:r>
            <a:r>
              <a:rPr lang="en-US" sz="2400" dirty="0"/>
              <a:t> </a:t>
            </a:r>
            <a:r>
              <a:rPr lang="en-US" sz="2400" dirty="0" err="1"/>
              <a:t>thống</a:t>
            </a:r>
            <a:r>
              <a:rPr lang="en-US" sz="2400" dirty="0"/>
              <a:t>.</a:t>
            </a:r>
          </a:p>
          <a:p>
            <a:r>
              <a:rPr lang="en-US" b="1" dirty="0" err="1"/>
              <a:t>Cách</a:t>
            </a:r>
            <a:r>
              <a:rPr lang="en-US" b="1" dirty="0"/>
              <a:t> </a:t>
            </a:r>
            <a:r>
              <a:rPr lang="en-US" b="1" dirty="0" err="1"/>
              <a:t>xác</a:t>
            </a:r>
            <a:r>
              <a:rPr lang="en-US" b="1" dirty="0"/>
              <a:t> </a:t>
            </a:r>
            <a:r>
              <a:rPr lang="en-US" b="1" dirty="0" err="1"/>
              <a:t>định</a:t>
            </a:r>
            <a:r>
              <a:rPr lang="en-US" b="1" dirty="0"/>
              <a:t> </a:t>
            </a:r>
            <a:r>
              <a:rPr lang="en-US" b="1" dirty="0" err="1"/>
              <a:t>yêu</a:t>
            </a:r>
            <a:r>
              <a:rPr lang="en-US" b="1" dirty="0"/>
              <a:t> </a:t>
            </a:r>
            <a:r>
              <a:rPr lang="en-US" b="1" dirty="0" err="1"/>
              <a:t>cầu</a:t>
            </a:r>
            <a:r>
              <a:rPr lang="en-US" b="1" dirty="0"/>
              <a:t> </a:t>
            </a:r>
            <a:r>
              <a:rPr lang="en-US" b="1" dirty="0" err="1"/>
              <a:t>chức</a:t>
            </a:r>
            <a:r>
              <a:rPr lang="en-US" b="1" dirty="0"/>
              <a:t> </a:t>
            </a:r>
            <a:r>
              <a:rPr lang="en-US" b="1" dirty="0" err="1"/>
              <a:t>năng</a:t>
            </a:r>
            <a:r>
              <a:rPr lang="en-US" b="1" dirty="0"/>
              <a:t> </a:t>
            </a:r>
            <a:r>
              <a:rPr lang="en-US" b="1" dirty="0" err="1"/>
              <a:t>của</a:t>
            </a:r>
            <a:r>
              <a:rPr lang="en-US" b="1" dirty="0"/>
              <a:t> </a:t>
            </a:r>
            <a:r>
              <a:rPr lang="en-US" b="1" dirty="0" err="1"/>
              <a:t>hệ</a:t>
            </a:r>
            <a:r>
              <a:rPr lang="en-US" b="1" dirty="0"/>
              <a:t> </a:t>
            </a:r>
            <a:r>
              <a:rPr lang="en-US" b="1" dirty="0" err="1"/>
              <a:t>thống</a:t>
            </a:r>
            <a:endParaRPr lang="en-US" b="1" dirty="0"/>
          </a:p>
          <a:p>
            <a:pPr lvl="1"/>
            <a:r>
              <a:rPr lang="en-US" sz="2400" dirty="0" err="1"/>
              <a:t>Dựa</a:t>
            </a:r>
            <a:r>
              <a:rPr lang="en-US" sz="2400" dirty="0"/>
              <a:t> </a:t>
            </a:r>
            <a:r>
              <a:rPr lang="en-US" sz="2400" dirty="0" err="1"/>
              <a:t>vào</a:t>
            </a:r>
            <a:r>
              <a:rPr lang="en-US" sz="2400" dirty="0"/>
              <a:t> </a:t>
            </a:r>
            <a:r>
              <a:rPr lang="en-US" sz="2400" dirty="0" err="1"/>
              <a:t>đặc</a:t>
            </a:r>
            <a:r>
              <a:rPr lang="en-US" sz="2400" dirty="0"/>
              <a:t> </a:t>
            </a:r>
            <a:r>
              <a:rPr lang="en-US" sz="2400" dirty="0" err="1"/>
              <a:t>tả</a:t>
            </a:r>
            <a:r>
              <a:rPr lang="en-US" sz="2400" dirty="0"/>
              <a:t> </a:t>
            </a:r>
            <a:r>
              <a:rPr lang="en-US" sz="2400" dirty="0" err="1"/>
              <a:t>yêu</a:t>
            </a:r>
            <a:r>
              <a:rPr lang="en-US" sz="2400" dirty="0"/>
              <a:t> </a:t>
            </a:r>
            <a:r>
              <a:rPr lang="en-US" sz="2400" dirty="0" err="1"/>
              <a:t>cầu</a:t>
            </a:r>
            <a:r>
              <a:rPr lang="en-US" sz="2400" dirty="0"/>
              <a:t> ng</a:t>
            </a:r>
            <a:r>
              <a:rPr lang="vi-VN" sz="2400" dirty="0"/>
              <a:t>ư</a:t>
            </a:r>
            <a:r>
              <a:rPr lang="en-US" sz="2400" dirty="0" err="1"/>
              <a:t>ời</a:t>
            </a:r>
            <a:r>
              <a:rPr lang="en-US" sz="2400" dirty="0"/>
              <a:t> </a:t>
            </a:r>
            <a:r>
              <a:rPr lang="en-US" sz="2400" dirty="0" err="1"/>
              <a:t>dùng</a:t>
            </a:r>
            <a:r>
              <a:rPr lang="en-US" sz="2400" dirty="0"/>
              <a:t>, </a:t>
            </a:r>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b="1" i="1" dirty="0" err="1"/>
              <a:t>hành</a:t>
            </a:r>
            <a:r>
              <a:rPr lang="en-US" sz="2400" b="1" i="1" dirty="0"/>
              <a:t> vi</a:t>
            </a:r>
            <a:r>
              <a:rPr lang="en-US" sz="2400" dirty="0"/>
              <a:t>, </a:t>
            </a:r>
            <a:r>
              <a:rPr lang="en-US" sz="2400" b="1" i="1" dirty="0" err="1"/>
              <a:t>nhiệm</a:t>
            </a:r>
            <a:r>
              <a:rPr lang="en-US" sz="2400" b="1" i="1" dirty="0"/>
              <a:t> </a:t>
            </a:r>
            <a:r>
              <a:rPr lang="en-US" sz="2400" b="1" i="1" dirty="0" err="1"/>
              <a:t>vụ</a:t>
            </a:r>
            <a:r>
              <a:rPr lang="en-US" sz="2400" b="1" i="1" dirty="0"/>
              <a:t> </a:t>
            </a:r>
            <a:r>
              <a:rPr lang="en-US" sz="2400" dirty="0" err="1"/>
              <a:t>hoặc</a:t>
            </a:r>
            <a:r>
              <a:rPr lang="en-US" sz="2400" dirty="0"/>
              <a:t> </a:t>
            </a:r>
            <a:r>
              <a:rPr lang="en-US" sz="2400" b="1" i="1" dirty="0" err="1"/>
              <a:t>chức</a:t>
            </a:r>
            <a:r>
              <a:rPr lang="en-US" sz="2400" b="1" i="1" dirty="0"/>
              <a:t> </a:t>
            </a:r>
            <a:r>
              <a:rPr lang="en-US" sz="2400" b="1" i="1" dirty="0" err="1"/>
              <a:t>năng</a:t>
            </a:r>
            <a:r>
              <a:rPr lang="en-US" sz="2400" b="1" i="1" dirty="0"/>
              <a:t> </a:t>
            </a:r>
            <a:r>
              <a:rPr lang="en-US" sz="2400" dirty="0" err="1"/>
              <a:t>mà</a:t>
            </a:r>
            <a:r>
              <a:rPr lang="en-US" sz="2400" dirty="0"/>
              <a:t> </a:t>
            </a:r>
            <a:r>
              <a:rPr lang="en-US" sz="2400" dirty="0" err="1"/>
              <a:t>hệ</a:t>
            </a:r>
            <a:r>
              <a:rPr lang="en-US" sz="2400" dirty="0"/>
              <a:t> </a:t>
            </a:r>
            <a:r>
              <a:rPr lang="en-US" sz="2400" dirty="0" err="1"/>
              <a:t>thống</a:t>
            </a:r>
            <a:r>
              <a:rPr lang="en-US" sz="2400" dirty="0"/>
              <a:t> </a:t>
            </a:r>
            <a:r>
              <a:rPr lang="en-US" sz="2400" dirty="0" err="1"/>
              <a:t>có</a:t>
            </a:r>
            <a:r>
              <a:rPr lang="en-US" sz="2400" dirty="0"/>
              <a:t> </a:t>
            </a:r>
            <a:r>
              <a:rPr lang="en-US" sz="2400" dirty="0" err="1"/>
              <a:t>thể</a:t>
            </a:r>
            <a:r>
              <a:rPr lang="en-US" sz="2400" dirty="0"/>
              <a:t> </a:t>
            </a:r>
            <a:r>
              <a:rPr lang="en-US" sz="2400" dirty="0" err="1"/>
              <a:t>thực</a:t>
            </a:r>
            <a:r>
              <a:rPr lang="en-US" sz="2400" dirty="0"/>
              <a:t> </a:t>
            </a:r>
            <a:r>
              <a:rPr lang="en-US" sz="2400" dirty="0" err="1"/>
              <a:t>hiện</a:t>
            </a:r>
            <a:r>
              <a:rPr lang="en-US" sz="2400" dirty="0"/>
              <a:t> </a:t>
            </a:r>
            <a:r>
              <a:rPr lang="en-US" sz="2400" dirty="0" err="1"/>
              <a:t>để</a:t>
            </a:r>
            <a:r>
              <a:rPr lang="en-US" sz="2400" dirty="0"/>
              <a:t> </a:t>
            </a:r>
            <a:r>
              <a:rPr lang="en-US" sz="2400" dirty="0" err="1"/>
              <a:t>dáp</a:t>
            </a:r>
            <a:r>
              <a:rPr lang="en-US" sz="2400" dirty="0"/>
              <a:t> </a:t>
            </a:r>
            <a:r>
              <a:rPr lang="en-US" sz="2400" dirty="0" err="1"/>
              <a:t>ứng</a:t>
            </a:r>
            <a:r>
              <a:rPr lang="en-US" sz="2400" dirty="0"/>
              <a:t> </a:t>
            </a:r>
            <a:r>
              <a:rPr lang="en-US" sz="2400" dirty="0" err="1"/>
              <a:t>yêu</a:t>
            </a:r>
            <a:r>
              <a:rPr lang="en-US" sz="2400" dirty="0"/>
              <a:t> </a:t>
            </a:r>
            <a:r>
              <a:rPr lang="en-US" sz="2400" dirty="0" err="1"/>
              <a:t>cầu</a:t>
            </a:r>
            <a:r>
              <a:rPr lang="en-US" sz="2400" dirty="0"/>
              <a:t> </a:t>
            </a:r>
            <a:r>
              <a:rPr lang="en-US" sz="2400" dirty="0" err="1"/>
              <a:t>của</a:t>
            </a:r>
            <a:r>
              <a:rPr lang="en-US" sz="2400" dirty="0"/>
              <a:t> </a:t>
            </a:r>
            <a:r>
              <a:rPr lang="en-US" sz="2400" dirty="0" err="1"/>
              <a:t>người</a:t>
            </a:r>
            <a:r>
              <a:rPr lang="en-US" sz="2400" dirty="0"/>
              <a:t> </a:t>
            </a:r>
            <a:r>
              <a:rPr lang="en-US" sz="2400" dirty="0" err="1"/>
              <a:t>dùng</a:t>
            </a:r>
            <a:r>
              <a:rPr lang="en-US" sz="2400" dirty="0"/>
              <a:t> </a:t>
            </a:r>
            <a:r>
              <a:rPr lang="en-US" sz="2400" dirty="0" err="1"/>
              <a:t>thông</a:t>
            </a:r>
            <a:r>
              <a:rPr lang="en-US" sz="2400" dirty="0"/>
              <a:t> qua </a:t>
            </a:r>
            <a:r>
              <a:rPr lang="en-US" sz="2400" dirty="0" err="1"/>
              <a:t>giao</a:t>
            </a:r>
            <a:r>
              <a:rPr lang="en-US" sz="2400" dirty="0"/>
              <a:t> </a:t>
            </a:r>
            <a:r>
              <a:rPr lang="en-US" sz="2400" dirty="0" err="1"/>
              <a:t>diện</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để</a:t>
            </a:r>
            <a:r>
              <a:rPr lang="en-US" sz="2400" dirty="0"/>
              <a:t> </a:t>
            </a:r>
            <a:r>
              <a:rPr lang="en-US" sz="2400" dirty="0" err="1"/>
              <a:t>đạt</a:t>
            </a:r>
            <a:r>
              <a:rPr lang="en-US" sz="2400" dirty="0"/>
              <a:t> </a:t>
            </a:r>
            <a:r>
              <a:rPr lang="en-US" sz="2400" dirty="0" err="1"/>
              <a:t>được</a:t>
            </a:r>
            <a:r>
              <a:rPr lang="en-US" sz="2400" dirty="0"/>
              <a:t> </a:t>
            </a:r>
            <a:r>
              <a:rPr lang="en-US" sz="2400" dirty="0" err="1"/>
              <a:t>một</a:t>
            </a:r>
            <a:r>
              <a:rPr lang="en-US" sz="2400" dirty="0"/>
              <a:t> </a:t>
            </a:r>
            <a:r>
              <a:rPr lang="en-US" sz="2400" dirty="0" err="1"/>
              <a:t>kết</a:t>
            </a:r>
            <a:r>
              <a:rPr lang="en-US" sz="2400" dirty="0"/>
              <a:t> </a:t>
            </a:r>
            <a:r>
              <a:rPr lang="en-US" sz="2400" dirty="0" err="1"/>
              <a:t>quả</a:t>
            </a:r>
            <a:r>
              <a:rPr lang="en-US" sz="2400" dirty="0"/>
              <a:t> </a:t>
            </a:r>
            <a:r>
              <a:rPr lang="en-US" sz="2400" dirty="0" err="1"/>
              <a:t>xác</a:t>
            </a:r>
            <a:r>
              <a:rPr lang="en-US" sz="2400" dirty="0"/>
              <a:t> </a:t>
            </a:r>
            <a:r>
              <a:rPr lang="en-US" sz="2400" dirty="0" err="1"/>
              <a:t>định</a:t>
            </a:r>
            <a:r>
              <a:rPr lang="en-US" sz="2400" dirty="0"/>
              <a:t>.</a:t>
            </a:r>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23172064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212</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lstStyle/>
          <a:p>
            <a:r>
              <a:rPr lang="en-US" b="1" dirty="0" err="1">
                <a:solidFill>
                  <a:srgbClr val="C00000"/>
                </a:solidFill>
              </a:rPr>
              <a:t>Yêu</a:t>
            </a:r>
            <a:r>
              <a:rPr lang="en-US" b="1" dirty="0">
                <a:solidFill>
                  <a:srgbClr val="C00000"/>
                </a:solidFill>
              </a:rPr>
              <a:t> </a:t>
            </a:r>
            <a:r>
              <a:rPr lang="en-US" b="1" dirty="0" err="1">
                <a:solidFill>
                  <a:srgbClr val="C00000"/>
                </a:solidFill>
              </a:rPr>
              <a:t>cầu</a:t>
            </a:r>
            <a:r>
              <a:rPr lang="en-US" b="1" dirty="0">
                <a:solidFill>
                  <a:srgbClr val="C00000"/>
                </a:solidFill>
              </a:rPr>
              <a:t> </a:t>
            </a:r>
            <a:r>
              <a:rPr lang="en-US" b="1" dirty="0" err="1">
                <a:solidFill>
                  <a:srgbClr val="C00000"/>
                </a:solidFill>
              </a:rPr>
              <a:t>chức</a:t>
            </a:r>
            <a:r>
              <a:rPr lang="en-US" b="1" dirty="0">
                <a:solidFill>
                  <a:srgbClr val="C00000"/>
                </a:solidFill>
              </a:rPr>
              <a:t> </a:t>
            </a:r>
            <a:r>
              <a:rPr lang="en-US" b="1" dirty="0" err="1">
                <a:solidFill>
                  <a:srgbClr val="C00000"/>
                </a:solidFill>
              </a:rPr>
              <a:t>năng</a:t>
            </a:r>
            <a:r>
              <a:rPr lang="en-US" b="1" dirty="0">
                <a:solidFill>
                  <a:srgbClr val="C00000"/>
                </a:solidFill>
              </a:rPr>
              <a:t> - Functional requirements</a:t>
            </a:r>
          </a:p>
          <a:p>
            <a:pPr lvl="1"/>
            <a:r>
              <a:rPr lang="en-US" sz="2400" b="1" dirty="0" err="1"/>
              <a:t>Những</a:t>
            </a:r>
            <a:r>
              <a:rPr lang="en-US" sz="2400" b="1" dirty="0"/>
              <a:t> </a:t>
            </a:r>
            <a:r>
              <a:rPr lang="en-US" sz="2400" b="1" dirty="0" err="1"/>
              <a:t>câu</a:t>
            </a:r>
            <a:r>
              <a:rPr lang="en-US" sz="2400" b="1" dirty="0"/>
              <a:t> </a:t>
            </a:r>
            <a:r>
              <a:rPr lang="en-US" sz="2400" b="1" dirty="0" err="1"/>
              <a:t>hỏi</a:t>
            </a:r>
            <a:r>
              <a:rPr lang="en-US" sz="2400" b="1" dirty="0"/>
              <a:t> </a:t>
            </a:r>
            <a:r>
              <a:rPr lang="en-US" sz="2400" b="1" dirty="0" err="1"/>
              <a:t>trong</a:t>
            </a:r>
            <a:r>
              <a:rPr lang="en-US" sz="2400" b="1" dirty="0"/>
              <a:t> </a:t>
            </a:r>
            <a:r>
              <a:rPr lang="en-US" sz="2400" b="1" dirty="0" err="1"/>
              <a:t>quá</a:t>
            </a:r>
            <a:r>
              <a:rPr lang="en-US" sz="2400" b="1" dirty="0"/>
              <a:t> </a:t>
            </a:r>
            <a:r>
              <a:rPr lang="en-US" sz="2400" b="1" dirty="0" err="1"/>
              <a:t>trình</a:t>
            </a:r>
            <a:r>
              <a:rPr lang="en-US" sz="2400" b="1" dirty="0"/>
              <a:t> </a:t>
            </a:r>
            <a:r>
              <a:rPr lang="en-US" sz="2400" b="1" dirty="0" err="1"/>
              <a:t>xác</a:t>
            </a:r>
            <a:r>
              <a:rPr lang="en-US" sz="2400" b="1" dirty="0"/>
              <a:t> </a:t>
            </a:r>
            <a:r>
              <a:rPr lang="en-US" sz="2400" b="1" dirty="0" err="1"/>
              <a:t>định</a:t>
            </a:r>
            <a:r>
              <a:rPr lang="en-US" sz="2400" b="1" dirty="0"/>
              <a:t> </a:t>
            </a:r>
            <a:r>
              <a:rPr lang="en-US" sz="2400" b="1" dirty="0" err="1"/>
              <a:t>yêu</a:t>
            </a:r>
            <a:r>
              <a:rPr lang="en-US" sz="2400" b="1" dirty="0"/>
              <a:t> </a:t>
            </a:r>
            <a:r>
              <a:rPr lang="en-US" sz="2400" b="1" dirty="0" err="1"/>
              <a:t>cầu</a:t>
            </a:r>
            <a:r>
              <a:rPr lang="en-US" sz="2400" b="1" dirty="0"/>
              <a:t> </a:t>
            </a:r>
            <a:r>
              <a:rPr lang="en-US" sz="2400" b="1" dirty="0" err="1"/>
              <a:t>chức</a:t>
            </a:r>
            <a:r>
              <a:rPr lang="en-US" sz="2400" b="1" dirty="0"/>
              <a:t> </a:t>
            </a:r>
            <a:r>
              <a:rPr lang="en-US" sz="2400" b="1" dirty="0" err="1"/>
              <a:t>năng</a:t>
            </a:r>
            <a:r>
              <a:rPr lang="en-US" sz="2400" dirty="0"/>
              <a:t>:</a:t>
            </a:r>
          </a:p>
          <a:p>
            <a:pPr lvl="2"/>
            <a:r>
              <a:rPr lang="en-US" sz="2200" dirty="0"/>
              <a:t>Ai </a:t>
            </a:r>
            <a:r>
              <a:rPr lang="en-US" sz="2200" dirty="0" err="1"/>
              <a:t>sử</a:t>
            </a:r>
            <a:r>
              <a:rPr lang="en-US" sz="2200" dirty="0"/>
              <a:t> </a:t>
            </a:r>
            <a:r>
              <a:rPr lang="en-US" sz="2200" dirty="0" err="1"/>
              <a:t>dụng</a:t>
            </a:r>
            <a:r>
              <a:rPr lang="en-US" sz="2200" dirty="0"/>
              <a:t> </a:t>
            </a:r>
            <a:r>
              <a:rPr lang="en-US" sz="2200" dirty="0" err="1"/>
              <a:t>hệ</a:t>
            </a:r>
            <a:r>
              <a:rPr lang="en-US" sz="2200" dirty="0"/>
              <a:t> </a:t>
            </a:r>
            <a:r>
              <a:rPr lang="en-US" sz="2200" dirty="0" err="1"/>
              <a:t>thống</a:t>
            </a:r>
            <a:r>
              <a:rPr lang="en-US" sz="2200" dirty="0"/>
              <a:t>? </a:t>
            </a:r>
            <a:r>
              <a:rPr lang="en-US" sz="2200" dirty="0" err="1"/>
              <a:t>Yêu</a:t>
            </a:r>
            <a:r>
              <a:rPr lang="en-US" sz="2200" dirty="0"/>
              <a:t> </a:t>
            </a:r>
            <a:r>
              <a:rPr lang="en-US" sz="2200" dirty="0" err="1"/>
              <a:t>cầu</a:t>
            </a:r>
            <a:r>
              <a:rPr lang="en-US" sz="2200" dirty="0"/>
              <a:t> </a:t>
            </a:r>
            <a:r>
              <a:rPr lang="en-US" sz="2200" dirty="0" err="1"/>
              <a:t>hệ</a:t>
            </a:r>
            <a:r>
              <a:rPr lang="en-US" sz="2200" dirty="0"/>
              <a:t> </a:t>
            </a:r>
            <a:r>
              <a:rPr lang="en-US" sz="2200" dirty="0" err="1"/>
              <a:t>thống</a:t>
            </a:r>
            <a:r>
              <a:rPr lang="en-US" sz="2200" dirty="0"/>
              <a:t> </a:t>
            </a:r>
            <a:r>
              <a:rPr lang="en-US" sz="2200" dirty="0" err="1"/>
              <a:t>thực</a:t>
            </a:r>
            <a:r>
              <a:rPr lang="en-US" sz="2200" dirty="0"/>
              <a:t> </a:t>
            </a:r>
            <a:r>
              <a:rPr lang="en-US" sz="2200" dirty="0" err="1"/>
              <a:t>hiện</a:t>
            </a:r>
            <a:r>
              <a:rPr lang="en-US" sz="2200" dirty="0"/>
              <a:t> </a:t>
            </a:r>
            <a:r>
              <a:rPr lang="en-US" sz="2200" dirty="0" err="1"/>
              <a:t>công</a:t>
            </a:r>
            <a:r>
              <a:rPr lang="en-US" sz="2200" dirty="0"/>
              <a:t> </a:t>
            </a:r>
            <a:r>
              <a:rPr lang="en-US" sz="2200" dirty="0" err="1"/>
              <a:t>việc</a:t>
            </a:r>
            <a:r>
              <a:rPr lang="en-US" sz="2200" dirty="0"/>
              <a:t> </a:t>
            </a:r>
            <a:r>
              <a:rPr lang="en-US" sz="2200" dirty="0" err="1"/>
              <a:t>gì</a:t>
            </a:r>
            <a:r>
              <a:rPr lang="en-US" sz="2200" dirty="0"/>
              <a:t>?</a:t>
            </a:r>
          </a:p>
          <a:p>
            <a:pPr lvl="2"/>
            <a:r>
              <a:rPr lang="en-US" sz="2200" dirty="0"/>
              <a:t>Ai </a:t>
            </a:r>
            <a:r>
              <a:rPr lang="en-US" sz="2200" dirty="0" err="1"/>
              <a:t>vận</a:t>
            </a:r>
            <a:r>
              <a:rPr lang="en-US" sz="2200" dirty="0"/>
              <a:t> </a:t>
            </a:r>
            <a:r>
              <a:rPr lang="en-US" sz="2200" dirty="0" err="1"/>
              <a:t>hành</a:t>
            </a:r>
            <a:r>
              <a:rPr lang="en-US" sz="2200" dirty="0"/>
              <a:t> </a:t>
            </a:r>
            <a:r>
              <a:rPr lang="en-US" sz="2200" dirty="0" err="1"/>
              <a:t>hệ</a:t>
            </a:r>
            <a:r>
              <a:rPr lang="en-US" sz="2200" dirty="0"/>
              <a:t> </a:t>
            </a:r>
            <a:r>
              <a:rPr lang="en-US" sz="2200" dirty="0" err="1"/>
              <a:t>thống</a:t>
            </a:r>
            <a:r>
              <a:rPr lang="en-US" sz="2200" dirty="0"/>
              <a:t>?</a:t>
            </a:r>
          </a:p>
          <a:p>
            <a:pPr lvl="2"/>
            <a:r>
              <a:rPr lang="en-US" sz="2200" dirty="0" err="1"/>
              <a:t>Người</a:t>
            </a:r>
            <a:r>
              <a:rPr lang="en-US" sz="2200" dirty="0"/>
              <a:t> </a:t>
            </a:r>
            <a:r>
              <a:rPr lang="en-US" sz="2200" dirty="0" err="1"/>
              <a:t>dùng</a:t>
            </a:r>
            <a:r>
              <a:rPr lang="en-US" sz="2200" dirty="0"/>
              <a:t> </a:t>
            </a:r>
            <a:r>
              <a:rPr lang="en-US" sz="2200" dirty="0" err="1"/>
              <a:t>cần</a:t>
            </a:r>
            <a:r>
              <a:rPr lang="en-US" sz="2200" dirty="0"/>
              <a:t> </a:t>
            </a:r>
            <a:r>
              <a:rPr lang="en-US" sz="2200" dirty="0" err="1"/>
              <a:t>hệ</a:t>
            </a:r>
            <a:r>
              <a:rPr lang="en-US" sz="2200" dirty="0"/>
              <a:t> </a:t>
            </a:r>
            <a:r>
              <a:rPr lang="en-US" sz="2200" dirty="0" err="1"/>
              <a:t>thống</a:t>
            </a:r>
            <a:r>
              <a:rPr lang="en-US" sz="2200" dirty="0"/>
              <a:t> </a:t>
            </a:r>
            <a:r>
              <a:rPr lang="en-US" sz="2200" dirty="0" err="1"/>
              <a:t>đáp</a:t>
            </a:r>
            <a:r>
              <a:rPr lang="en-US" sz="2200" dirty="0"/>
              <a:t> </a:t>
            </a:r>
            <a:r>
              <a:rPr lang="en-US" sz="2200" dirty="0" err="1"/>
              <a:t>ứng</a:t>
            </a:r>
            <a:r>
              <a:rPr lang="en-US" sz="2200" dirty="0"/>
              <a:t> </a:t>
            </a:r>
            <a:r>
              <a:rPr lang="en-US" sz="2200" dirty="0" err="1"/>
              <a:t>các</a:t>
            </a:r>
            <a:r>
              <a:rPr lang="en-US" sz="2200" dirty="0"/>
              <a:t> </a:t>
            </a:r>
            <a:r>
              <a:rPr lang="en-US" sz="2200" dirty="0" err="1"/>
              <a:t>thông</a:t>
            </a:r>
            <a:r>
              <a:rPr lang="en-US" sz="2200" dirty="0"/>
              <a:t> tin </a:t>
            </a:r>
            <a:r>
              <a:rPr lang="en-US" sz="2200" dirty="0" err="1"/>
              <a:t>gì</a:t>
            </a:r>
            <a:r>
              <a:rPr lang="en-US" sz="2200" dirty="0"/>
              <a:t>?</a:t>
            </a:r>
          </a:p>
          <a:p>
            <a:pPr lvl="2"/>
            <a:r>
              <a:rPr lang="en-US" sz="2200" dirty="0" err="1"/>
              <a:t>Hệ</a:t>
            </a:r>
            <a:r>
              <a:rPr lang="en-US" sz="2200" dirty="0"/>
              <a:t> </a:t>
            </a:r>
            <a:r>
              <a:rPr lang="en-US" sz="2200" dirty="0" err="1"/>
              <a:t>thống</a:t>
            </a:r>
            <a:r>
              <a:rPr lang="en-US" sz="2200" dirty="0"/>
              <a:t> </a:t>
            </a:r>
            <a:r>
              <a:rPr lang="en-US" sz="2200" dirty="0" err="1"/>
              <a:t>hỗ</a:t>
            </a:r>
            <a:r>
              <a:rPr lang="en-US" sz="2200" dirty="0"/>
              <a:t> </a:t>
            </a:r>
            <a:r>
              <a:rPr lang="en-US" sz="2200" dirty="0" err="1"/>
              <a:t>trợ</a:t>
            </a:r>
            <a:r>
              <a:rPr lang="en-US" sz="2200" dirty="0"/>
              <a:t> </a:t>
            </a:r>
            <a:r>
              <a:rPr lang="en-US" sz="2200" dirty="0" err="1"/>
              <a:t>người</a:t>
            </a:r>
            <a:r>
              <a:rPr lang="en-US" sz="2200" dirty="0"/>
              <a:t> </a:t>
            </a:r>
            <a:r>
              <a:rPr lang="en-US" sz="2200" dirty="0" err="1"/>
              <a:t>dùng</a:t>
            </a:r>
            <a:r>
              <a:rPr lang="en-US" sz="2200" dirty="0"/>
              <a:t> </a:t>
            </a:r>
            <a:r>
              <a:rPr lang="en-US" sz="2200" dirty="0" err="1"/>
              <a:t>thực</a:t>
            </a:r>
            <a:r>
              <a:rPr lang="en-US" sz="2200" dirty="0"/>
              <a:t> </a:t>
            </a:r>
            <a:r>
              <a:rPr lang="en-US" sz="2200" dirty="0" err="1"/>
              <a:t>hiện</a:t>
            </a:r>
            <a:r>
              <a:rPr lang="en-US" sz="2200" dirty="0"/>
              <a:t> </a:t>
            </a:r>
            <a:r>
              <a:rPr lang="en-US" sz="2200" dirty="0" err="1"/>
              <a:t>công</a:t>
            </a:r>
            <a:r>
              <a:rPr lang="en-US" sz="2200" dirty="0"/>
              <a:t> </a:t>
            </a:r>
            <a:r>
              <a:rPr lang="en-US" sz="2200" dirty="0" err="1"/>
              <a:t>việc</a:t>
            </a:r>
            <a:r>
              <a:rPr lang="en-US" sz="2200" dirty="0"/>
              <a:t> </a:t>
            </a:r>
            <a:r>
              <a:rPr lang="en-US" sz="2200" dirty="0" err="1"/>
              <a:t>gì</a:t>
            </a:r>
            <a:r>
              <a:rPr lang="en-US" sz="2200" dirty="0"/>
              <a:t>?</a:t>
            </a:r>
          </a:p>
          <a:p>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10176902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213</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a:bodyPr>
          <a:lstStyle/>
          <a:p>
            <a:r>
              <a:rPr lang="en-US" b="1" dirty="0" err="1">
                <a:solidFill>
                  <a:srgbClr val="FF0000"/>
                </a:solidFill>
              </a:rPr>
              <a:t>Mô</a:t>
            </a:r>
            <a:r>
              <a:rPr lang="en-US" b="1" dirty="0">
                <a:solidFill>
                  <a:srgbClr val="FF0000"/>
                </a:solidFill>
              </a:rPr>
              <a:t> </a:t>
            </a:r>
            <a:r>
              <a:rPr lang="en-US" b="1" dirty="0" err="1">
                <a:solidFill>
                  <a:srgbClr val="FF0000"/>
                </a:solidFill>
              </a:rPr>
              <a:t>hình</a:t>
            </a:r>
            <a:r>
              <a:rPr lang="en-US" b="1" dirty="0">
                <a:solidFill>
                  <a:srgbClr val="FF0000"/>
                </a:solidFill>
              </a:rPr>
              <a:t> </a:t>
            </a:r>
            <a:r>
              <a:rPr lang="en-US" b="1" dirty="0" err="1">
                <a:solidFill>
                  <a:srgbClr val="FF0000"/>
                </a:solidFill>
              </a:rPr>
              <a:t>hóa</a:t>
            </a:r>
            <a:r>
              <a:rPr lang="en-US" b="1" dirty="0">
                <a:solidFill>
                  <a:srgbClr val="FF0000"/>
                </a:solidFill>
              </a:rPr>
              <a:t> </a:t>
            </a:r>
            <a:r>
              <a:rPr lang="en-US" b="1" dirty="0" err="1">
                <a:solidFill>
                  <a:srgbClr val="FF0000"/>
                </a:solidFill>
              </a:rPr>
              <a:t>yêu</a:t>
            </a:r>
            <a:r>
              <a:rPr lang="en-US" b="1" dirty="0">
                <a:solidFill>
                  <a:srgbClr val="FF0000"/>
                </a:solidFill>
              </a:rPr>
              <a:t> </a:t>
            </a:r>
            <a:r>
              <a:rPr lang="en-US" b="1" dirty="0" err="1">
                <a:solidFill>
                  <a:srgbClr val="FF0000"/>
                </a:solidFill>
              </a:rPr>
              <a:t>cầu</a:t>
            </a:r>
            <a:r>
              <a:rPr lang="en-US" b="1" dirty="0">
                <a:solidFill>
                  <a:srgbClr val="FF0000"/>
                </a:solidFill>
              </a:rPr>
              <a:t> </a:t>
            </a:r>
            <a:r>
              <a:rPr lang="en-US" b="1" dirty="0" err="1">
                <a:solidFill>
                  <a:srgbClr val="FF0000"/>
                </a:solidFill>
              </a:rPr>
              <a:t>chức</a:t>
            </a:r>
            <a:r>
              <a:rPr lang="en-US" b="1" dirty="0">
                <a:solidFill>
                  <a:srgbClr val="FF0000"/>
                </a:solidFill>
              </a:rPr>
              <a:t> </a:t>
            </a:r>
            <a:r>
              <a:rPr lang="en-US" b="1" dirty="0" err="1">
                <a:solidFill>
                  <a:srgbClr val="FF0000"/>
                </a:solidFill>
              </a:rPr>
              <a:t>năng</a:t>
            </a:r>
            <a:r>
              <a:rPr lang="en-US" b="1" dirty="0">
                <a:solidFill>
                  <a:srgbClr val="FF0000"/>
                </a:solidFill>
              </a:rPr>
              <a:t> </a:t>
            </a:r>
            <a:r>
              <a:rPr lang="en-US" b="1" dirty="0" err="1">
                <a:solidFill>
                  <a:srgbClr val="FF0000"/>
                </a:solidFill>
              </a:rPr>
              <a:t>của</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thống</a:t>
            </a:r>
            <a:r>
              <a:rPr lang="en-US" b="1" dirty="0">
                <a:solidFill>
                  <a:srgbClr val="FF0000"/>
                </a:solidFill>
              </a:rPr>
              <a:t>:</a:t>
            </a:r>
            <a:r>
              <a:rPr lang="en-US" b="1" dirty="0"/>
              <a:t> </a:t>
            </a:r>
            <a:r>
              <a:rPr lang="en-US" dirty="0" err="1"/>
              <a:t>sử</a:t>
            </a:r>
            <a:r>
              <a:rPr lang="en-US" dirty="0"/>
              <a:t> </a:t>
            </a:r>
            <a:r>
              <a:rPr lang="en-US" dirty="0" err="1"/>
              <a:t>dụng</a:t>
            </a:r>
            <a:r>
              <a:rPr lang="en-US" dirty="0"/>
              <a:t> s</a:t>
            </a:r>
            <a:r>
              <a:rPr lang="vi-VN" dirty="0"/>
              <a:t>ơ</a:t>
            </a:r>
            <a:r>
              <a:rPr lang="en-US" dirty="0"/>
              <a:t> </a:t>
            </a:r>
            <a:r>
              <a:rPr lang="en-US" dirty="0" err="1"/>
              <a:t>đồ</a:t>
            </a:r>
            <a:r>
              <a:rPr lang="en-US" dirty="0"/>
              <a:t> use case</a:t>
            </a:r>
          </a:p>
          <a:p>
            <a:r>
              <a:rPr lang="en-US" b="1" i="1" dirty="0" err="1"/>
              <a:t>Xác</a:t>
            </a:r>
            <a:r>
              <a:rPr lang="en-US" b="1" i="1" dirty="0"/>
              <a:t> </a:t>
            </a:r>
            <a:r>
              <a:rPr lang="en-US" b="1" i="1" dirty="0" err="1"/>
              <a:t>định</a:t>
            </a:r>
            <a:r>
              <a:rPr lang="en-US" b="1" i="1" dirty="0"/>
              <a:t> </a:t>
            </a:r>
            <a:r>
              <a:rPr lang="en-US" b="1" i="1" dirty="0" err="1"/>
              <a:t>các</a:t>
            </a:r>
            <a:r>
              <a:rPr lang="en-US" b="1" i="1" dirty="0"/>
              <a:t> actor</a:t>
            </a:r>
          </a:p>
          <a:p>
            <a:pPr lvl="1"/>
            <a:r>
              <a:rPr lang="en-US" sz="2400" dirty="0" err="1"/>
              <a:t>Các</a:t>
            </a:r>
            <a:r>
              <a:rPr lang="en-US" sz="2400" dirty="0"/>
              <a:t> </a:t>
            </a:r>
            <a:r>
              <a:rPr lang="en-US" sz="2400" dirty="0" err="1"/>
              <a:t>đối</a:t>
            </a:r>
            <a:r>
              <a:rPr lang="en-US" sz="2400" dirty="0"/>
              <a:t> t</a:t>
            </a:r>
            <a:r>
              <a:rPr lang="vi-VN" sz="2400" dirty="0"/>
              <a:t>ư</a:t>
            </a:r>
            <a:r>
              <a:rPr lang="en-US" sz="2400" dirty="0" err="1"/>
              <a:t>ợng</a:t>
            </a:r>
            <a:r>
              <a:rPr lang="en-US" sz="2400" dirty="0"/>
              <a:t> t</a:t>
            </a:r>
            <a:r>
              <a:rPr lang="vi-VN" sz="2400" dirty="0"/>
              <a:t>ư</a:t>
            </a:r>
            <a:r>
              <a:rPr lang="en-US" sz="2400" dirty="0" err="1"/>
              <a:t>ơng</a:t>
            </a:r>
            <a:r>
              <a:rPr lang="en-US" sz="2400" dirty="0"/>
              <a:t> </a:t>
            </a:r>
            <a:r>
              <a:rPr lang="en-US" sz="2400" dirty="0" err="1"/>
              <a:t>tác</a:t>
            </a:r>
            <a:r>
              <a:rPr lang="en-US" sz="2400" dirty="0"/>
              <a:t> </a:t>
            </a:r>
            <a:r>
              <a:rPr lang="en-US" sz="2400" dirty="0" err="1"/>
              <a:t>với</a:t>
            </a:r>
            <a:r>
              <a:rPr lang="en-US" sz="2400" dirty="0"/>
              <a:t> </a:t>
            </a:r>
            <a:r>
              <a:rPr lang="en-US" sz="2400" dirty="0" err="1"/>
              <a:t>hệ</a:t>
            </a:r>
            <a:r>
              <a:rPr lang="en-US" sz="2400" dirty="0"/>
              <a:t> </a:t>
            </a:r>
            <a:r>
              <a:rPr lang="en-US" sz="2400" dirty="0" err="1"/>
              <a:t>thống</a:t>
            </a:r>
            <a:r>
              <a:rPr lang="en-US" sz="2400" dirty="0"/>
              <a:t>, </a:t>
            </a:r>
            <a:r>
              <a:rPr lang="en-US" sz="2400" dirty="0" err="1"/>
              <a:t>có</a:t>
            </a:r>
            <a:r>
              <a:rPr lang="en-US" sz="2400" dirty="0"/>
              <a:t> </a:t>
            </a:r>
            <a:r>
              <a:rPr lang="en-US" sz="2400" dirty="0" err="1"/>
              <a:t>thể</a:t>
            </a:r>
            <a:r>
              <a:rPr lang="en-US" sz="2400" dirty="0"/>
              <a:t> </a:t>
            </a:r>
            <a:r>
              <a:rPr lang="en-US" sz="2400" dirty="0" err="1"/>
              <a:t>là</a:t>
            </a:r>
            <a:r>
              <a:rPr lang="en-US" sz="2400" dirty="0"/>
              <a:t> ng</a:t>
            </a:r>
            <a:r>
              <a:rPr lang="vi-VN" sz="2400" dirty="0"/>
              <a:t>ư</a:t>
            </a:r>
            <a:r>
              <a:rPr lang="en-US" sz="2400" dirty="0" err="1"/>
              <a:t>ời</a:t>
            </a:r>
            <a:r>
              <a:rPr lang="en-US" sz="2400" dirty="0"/>
              <a:t> </a:t>
            </a:r>
            <a:r>
              <a:rPr lang="en-US" sz="2400" dirty="0" err="1"/>
              <a:t>hoặc</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khác</a:t>
            </a:r>
            <a:r>
              <a:rPr lang="en-US" sz="2400" dirty="0"/>
              <a:t> </a:t>
            </a:r>
            <a:r>
              <a:rPr lang="en-US" sz="2400" dirty="0" err="1"/>
              <a:t>bên</a:t>
            </a:r>
            <a:r>
              <a:rPr lang="en-US" sz="2400" dirty="0"/>
              <a:t> </a:t>
            </a:r>
            <a:r>
              <a:rPr lang="en-US" sz="2400" dirty="0" err="1"/>
              <a:t>ngoài</a:t>
            </a:r>
            <a:r>
              <a:rPr lang="en-US" sz="2400" dirty="0"/>
              <a:t> </a:t>
            </a:r>
            <a:r>
              <a:rPr lang="en-US" sz="2400" dirty="0" err="1"/>
              <a:t>hệ</a:t>
            </a:r>
            <a:r>
              <a:rPr lang="en-US" sz="2400" dirty="0"/>
              <a:t> </a:t>
            </a:r>
            <a:r>
              <a:rPr lang="en-US" sz="2400" dirty="0" err="1"/>
              <a:t>thống</a:t>
            </a:r>
            <a:r>
              <a:rPr lang="en-US" sz="2400" dirty="0"/>
              <a:t> </a:t>
            </a:r>
            <a:r>
              <a:rPr lang="en-US" sz="2400" dirty="0" err="1"/>
              <a:t>đang</a:t>
            </a:r>
            <a:r>
              <a:rPr lang="en-US" sz="2400" dirty="0"/>
              <a:t> </a:t>
            </a:r>
            <a:r>
              <a:rPr lang="en-US" sz="2400" dirty="0" err="1"/>
              <a:t>xây</a:t>
            </a:r>
            <a:r>
              <a:rPr lang="en-US" sz="2400" dirty="0"/>
              <a:t> </a:t>
            </a:r>
            <a:r>
              <a:rPr lang="en-US" sz="2400" dirty="0" err="1"/>
              <a:t>dựng</a:t>
            </a:r>
            <a:r>
              <a:rPr lang="en-US" dirty="0"/>
              <a:t>.</a:t>
            </a:r>
          </a:p>
          <a:p>
            <a:r>
              <a:rPr lang="en-US" b="1" i="1" dirty="0" err="1"/>
              <a:t>Xác</a:t>
            </a:r>
            <a:r>
              <a:rPr lang="en-US" b="1" i="1" dirty="0"/>
              <a:t> </a:t>
            </a:r>
            <a:r>
              <a:rPr lang="en-US" b="1" i="1" dirty="0" err="1"/>
              <a:t>định</a:t>
            </a:r>
            <a:r>
              <a:rPr lang="en-US" b="1" i="1" dirty="0"/>
              <a:t> </a:t>
            </a:r>
            <a:r>
              <a:rPr lang="en-US" b="1" i="1" dirty="0" err="1"/>
              <a:t>các</a:t>
            </a:r>
            <a:r>
              <a:rPr lang="en-US" b="1" i="1" dirty="0"/>
              <a:t> use case: </a:t>
            </a:r>
            <a:r>
              <a:rPr lang="en-US" sz="2400" dirty="0" err="1"/>
              <a:t>Một</a:t>
            </a:r>
            <a:r>
              <a:rPr lang="en-US" sz="2400" dirty="0"/>
              <a:t> use case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một</a:t>
            </a:r>
            <a:r>
              <a:rPr lang="en-US" sz="2400" dirty="0"/>
              <a:t> </a:t>
            </a:r>
            <a:r>
              <a:rPr lang="en-US" sz="2400" b="1" i="1" dirty="0" err="1"/>
              <a:t>hành</a:t>
            </a:r>
            <a:r>
              <a:rPr lang="en-US" sz="2400" b="1" i="1" dirty="0"/>
              <a:t> vi </a:t>
            </a:r>
            <a:r>
              <a:rPr lang="en-US" sz="2400" dirty="0" err="1"/>
              <a:t>hoàn</a:t>
            </a:r>
            <a:r>
              <a:rPr lang="en-US" sz="2400" dirty="0"/>
              <a:t> </a:t>
            </a:r>
            <a:r>
              <a:rPr lang="en-US" sz="2400" dirty="0" err="1"/>
              <a:t>chỉnh</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 qua </a:t>
            </a:r>
            <a:r>
              <a:rPr lang="en-US" sz="2400" dirty="0" err="1"/>
              <a:t>nhiều</a:t>
            </a:r>
            <a:r>
              <a:rPr lang="en-US" sz="2400" dirty="0"/>
              <a:t> </a:t>
            </a:r>
            <a:r>
              <a:rPr lang="en-US" sz="2400" dirty="0" err="1"/>
              <a:t>bước</a:t>
            </a:r>
            <a:r>
              <a:rPr lang="en-US" sz="2400" dirty="0"/>
              <a:t>, </a:t>
            </a:r>
            <a:r>
              <a:rPr lang="en-US" sz="2400" dirty="0" err="1"/>
              <a:t>có</a:t>
            </a:r>
            <a:r>
              <a:rPr lang="en-US" sz="2400" dirty="0"/>
              <a:t> </a:t>
            </a:r>
            <a:r>
              <a:rPr lang="en-US" sz="2400" dirty="0" err="1"/>
              <a:t>hoạt</a:t>
            </a:r>
            <a:r>
              <a:rPr lang="en-US" sz="2400" dirty="0"/>
              <a:t> </a:t>
            </a:r>
            <a:r>
              <a:rPr lang="en-US" sz="2400" dirty="0" err="1"/>
              <a:t>động</a:t>
            </a:r>
            <a:r>
              <a:rPr lang="en-US" sz="2400" dirty="0"/>
              <a:t> </a:t>
            </a:r>
            <a:r>
              <a:rPr lang="en-US" sz="2400" dirty="0" err="1"/>
              <a:t>bắt</a:t>
            </a:r>
            <a:r>
              <a:rPr lang="en-US" sz="2400" dirty="0"/>
              <a:t> </a:t>
            </a:r>
            <a:r>
              <a:rPr lang="en-US" sz="2400" dirty="0" err="1"/>
              <a:t>đầu</a:t>
            </a:r>
            <a:r>
              <a:rPr lang="en-US" sz="2400" dirty="0"/>
              <a:t> </a:t>
            </a:r>
            <a:r>
              <a:rPr lang="en-US" sz="2400" dirty="0" err="1"/>
              <a:t>và</a:t>
            </a:r>
            <a:r>
              <a:rPr lang="en-US" sz="2400" dirty="0"/>
              <a:t> </a:t>
            </a:r>
            <a:r>
              <a:rPr lang="en-US" sz="2400" dirty="0" err="1"/>
              <a:t>kết</a:t>
            </a:r>
            <a:r>
              <a:rPr lang="en-US" sz="2400" dirty="0"/>
              <a:t> </a:t>
            </a:r>
            <a:r>
              <a:rPr lang="en-US" sz="2400" dirty="0" err="1"/>
              <a:t>thúc</a:t>
            </a:r>
            <a:r>
              <a:rPr lang="en-US" sz="2400" dirty="0"/>
              <a:t>.</a:t>
            </a:r>
            <a:endParaRPr lang="en-US" sz="2400" b="1" i="1" dirty="0"/>
          </a:p>
          <a:p>
            <a:pPr lvl="1"/>
            <a:r>
              <a:rPr lang="en-US" sz="2400" i="1" dirty="0" err="1"/>
              <a:t>Cách</a:t>
            </a:r>
            <a:r>
              <a:rPr lang="en-US" sz="2400" i="1" dirty="0"/>
              <a:t> </a:t>
            </a:r>
            <a:r>
              <a:rPr lang="en-US" sz="2400" i="1" dirty="0" err="1"/>
              <a:t>xác</a:t>
            </a:r>
            <a:r>
              <a:rPr lang="en-US" sz="2400" i="1" dirty="0"/>
              <a:t> </a:t>
            </a:r>
            <a:r>
              <a:rPr lang="en-US" sz="2400" i="1" dirty="0" err="1"/>
              <a:t>định</a:t>
            </a:r>
            <a:r>
              <a:rPr lang="en-US" sz="2400" i="1" dirty="0"/>
              <a:t> use case</a:t>
            </a:r>
            <a:r>
              <a:rPr lang="en-US" sz="2400" dirty="0"/>
              <a:t>: </a:t>
            </a:r>
          </a:p>
          <a:p>
            <a:pPr lvl="2"/>
            <a:r>
              <a:rPr lang="en-US" sz="2000" dirty="0" err="1"/>
              <a:t>dựa</a:t>
            </a:r>
            <a:r>
              <a:rPr lang="en-US" sz="2000" dirty="0"/>
              <a:t> </a:t>
            </a:r>
            <a:r>
              <a:rPr lang="en-US" sz="2000" dirty="0" err="1"/>
              <a:t>vào</a:t>
            </a:r>
            <a:r>
              <a:rPr lang="en-US" sz="2000" dirty="0"/>
              <a:t> </a:t>
            </a:r>
            <a:r>
              <a:rPr lang="en-US" sz="2000" dirty="0" err="1"/>
              <a:t>đặc</a:t>
            </a:r>
            <a:r>
              <a:rPr lang="en-US" sz="2000" dirty="0"/>
              <a:t> </a:t>
            </a:r>
            <a:r>
              <a:rPr lang="en-US" sz="2000" dirty="0" err="1"/>
              <a:t>tả</a:t>
            </a:r>
            <a:r>
              <a:rPr lang="en-US" sz="2000" dirty="0"/>
              <a:t> </a:t>
            </a:r>
            <a:r>
              <a:rPr lang="en-US" sz="2000" dirty="0" err="1"/>
              <a:t>yêu</a:t>
            </a:r>
            <a:r>
              <a:rPr lang="en-US" sz="2000" dirty="0"/>
              <a:t> </a:t>
            </a:r>
            <a:r>
              <a:rPr lang="en-US" sz="2000" dirty="0" err="1"/>
              <a:t>cầu</a:t>
            </a:r>
            <a:r>
              <a:rPr lang="en-US" sz="2000" dirty="0"/>
              <a:t> </a:t>
            </a:r>
            <a:r>
              <a:rPr lang="en-US" sz="2000" dirty="0" err="1"/>
              <a:t>của</a:t>
            </a:r>
            <a:r>
              <a:rPr lang="en-US" sz="2000" dirty="0"/>
              <a:t> ng</a:t>
            </a:r>
            <a:r>
              <a:rPr lang="vi-VN" sz="2000" dirty="0"/>
              <a:t>ư</a:t>
            </a:r>
            <a:r>
              <a:rPr lang="en-US" sz="2000" dirty="0" err="1"/>
              <a:t>ời</a:t>
            </a:r>
            <a:r>
              <a:rPr lang="en-US" sz="2000" dirty="0"/>
              <a:t> </a:t>
            </a:r>
            <a:r>
              <a:rPr lang="en-US" sz="2000" dirty="0" err="1"/>
              <a:t>dùng</a:t>
            </a:r>
            <a:r>
              <a:rPr lang="en-US" sz="2000" dirty="0"/>
              <a:t>, </a:t>
            </a:r>
            <a:r>
              <a:rPr lang="en-US" sz="2000" dirty="0" err="1"/>
              <a:t>yêu</a:t>
            </a:r>
            <a:r>
              <a:rPr lang="en-US" sz="2000" dirty="0"/>
              <a:t> </a:t>
            </a:r>
            <a:r>
              <a:rPr lang="en-US" sz="2000" dirty="0" err="1"/>
              <a:t>cầu</a:t>
            </a:r>
            <a:r>
              <a:rPr lang="en-US" sz="2000" dirty="0"/>
              <a:t> </a:t>
            </a:r>
            <a:r>
              <a:rPr lang="en-US" sz="2000" dirty="0" err="1"/>
              <a:t>chức</a:t>
            </a:r>
            <a:r>
              <a:rPr lang="en-US" sz="2000" dirty="0"/>
              <a:t> </a:t>
            </a:r>
            <a:r>
              <a:rPr lang="en-US" sz="2000" dirty="0" err="1"/>
              <a:t>năng</a:t>
            </a:r>
            <a:r>
              <a:rPr lang="en-US" sz="2000" dirty="0"/>
              <a:t>, </a:t>
            </a:r>
            <a:r>
              <a:rPr lang="en-US" sz="2000" dirty="0" err="1"/>
              <a:t>chọn</a:t>
            </a:r>
            <a:r>
              <a:rPr lang="en-US" sz="2000" dirty="0"/>
              <a:t> ra </a:t>
            </a:r>
            <a:r>
              <a:rPr lang="en-US" sz="2000" dirty="0" err="1"/>
              <a:t>tập</a:t>
            </a:r>
            <a:r>
              <a:rPr lang="en-US" sz="2000" dirty="0"/>
              <a:t> </a:t>
            </a:r>
            <a:r>
              <a:rPr lang="en-US" sz="2000" dirty="0" err="1"/>
              <a:t>các</a:t>
            </a:r>
            <a:r>
              <a:rPr lang="en-US" sz="2000" dirty="0"/>
              <a:t> </a:t>
            </a:r>
            <a:r>
              <a:rPr lang="en-US" sz="2000" dirty="0" err="1"/>
              <a:t>động</a:t>
            </a:r>
            <a:r>
              <a:rPr lang="en-US" sz="2000" dirty="0"/>
              <a:t> </a:t>
            </a:r>
            <a:r>
              <a:rPr lang="en-US" sz="2000" dirty="0" err="1"/>
              <a:t>từ</a:t>
            </a:r>
            <a:endParaRPr lang="en-US" sz="2000" dirty="0"/>
          </a:p>
          <a:p>
            <a:pPr lvl="2"/>
            <a:r>
              <a:rPr lang="en-US" sz="2000" dirty="0" err="1"/>
              <a:t>Từ</a:t>
            </a:r>
            <a:r>
              <a:rPr lang="en-US" sz="2000" dirty="0"/>
              <a:t> </a:t>
            </a:r>
            <a:r>
              <a:rPr lang="en-US" sz="2000" dirty="0" err="1"/>
              <a:t>tập</a:t>
            </a:r>
            <a:r>
              <a:rPr lang="en-US" sz="2000" dirty="0"/>
              <a:t> </a:t>
            </a:r>
            <a:r>
              <a:rPr lang="en-US" sz="2000" dirty="0" err="1"/>
              <a:t>động</a:t>
            </a:r>
            <a:r>
              <a:rPr lang="en-US" sz="2000" dirty="0"/>
              <a:t> </a:t>
            </a:r>
            <a:r>
              <a:rPr lang="en-US" sz="2000" dirty="0" err="1"/>
              <a:t>từ</a:t>
            </a:r>
            <a:r>
              <a:rPr lang="en-US" sz="2000" dirty="0"/>
              <a:t>, </a:t>
            </a:r>
            <a:r>
              <a:rPr lang="en-US" sz="2000" dirty="0" err="1"/>
              <a:t>chọn</a:t>
            </a:r>
            <a:r>
              <a:rPr lang="en-US" sz="2000" dirty="0"/>
              <a:t> ra </a:t>
            </a:r>
            <a:r>
              <a:rPr lang="en-US" sz="2000" dirty="0" err="1"/>
              <a:t>những</a:t>
            </a:r>
            <a:r>
              <a:rPr lang="en-US" sz="2000" dirty="0"/>
              <a:t> </a:t>
            </a:r>
            <a:r>
              <a:rPr lang="en-US" sz="2000" dirty="0" err="1"/>
              <a:t>động</a:t>
            </a:r>
            <a:r>
              <a:rPr lang="en-US" sz="2000" dirty="0"/>
              <a:t> </a:t>
            </a:r>
            <a:r>
              <a:rPr lang="en-US" sz="2000" dirty="0" err="1"/>
              <a:t>từ</a:t>
            </a:r>
            <a:r>
              <a:rPr lang="en-US" sz="2000" dirty="0"/>
              <a:t> </a:t>
            </a:r>
            <a:r>
              <a:rPr lang="en-US" sz="2000" dirty="0" err="1"/>
              <a:t>đại</a:t>
            </a:r>
            <a:r>
              <a:rPr lang="en-US" sz="2000" dirty="0"/>
              <a:t> </a:t>
            </a:r>
            <a:r>
              <a:rPr lang="en-US" sz="2000" dirty="0" err="1"/>
              <a:t>diện</a:t>
            </a:r>
            <a:r>
              <a:rPr lang="en-US" sz="2000" dirty="0"/>
              <a:t> </a:t>
            </a:r>
            <a:r>
              <a:rPr lang="en-US" sz="2000" dirty="0" err="1"/>
              <a:t>cho</a:t>
            </a:r>
            <a:r>
              <a:rPr lang="en-US" sz="2000" dirty="0"/>
              <a:t> </a:t>
            </a:r>
            <a:r>
              <a:rPr lang="en-US" sz="2000" dirty="0" err="1"/>
              <a:t>một</a:t>
            </a:r>
            <a:r>
              <a:rPr lang="en-US" sz="2000" dirty="0"/>
              <a:t> </a:t>
            </a:r>
            <a:r>
              <a:rPr lang="en-US" sz="2000" dirty="0" err="1"/>
              <a:t>chức</a:t>
            </a:r>
            <a:r>
              <a:rPr lang="en-US" sz="2000" dirty="0"/>
              <a:t> </a:t>
            </a:r>
            <a:r>
              <a:rPr lang="en-US" sz="2000" dirty="0" err="1"/>
              <a:t>năng</a:t>
            </a:r>
            <a:r>
              <a:rPr lang="en-US" sz="2000" dirty="0"/>
              <a:t> </a:t>
            </a:r>
            <a:r>
              <a:rPr lang="en-US" sz="2000" dirty="0" err="1"/>
              <a:t>hoàn</a:t>
            </a:r>
            <a:r>
              <a:rPr lang="en-US" sz="2000" dirty="0"/>
              <a:t> </a:t>
            </a:r>
            <a:r>
              <a:rPr lang="en-US" sz="2000" dirty="0" err="1"/>
              <a:t>chỉnh</a:t>
            </a:r>
            <a:r>
              <a:rPr lang="en-US" sz="2000" dirty="0"/>
              <a:t>. </a:t>
            </a:r>
          </a:p>
          <a:p>
            <a:pPr lvl="1"/>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4374371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214</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lstStyle/>
          <a:p>
            <a:r>
              <a:rPr lang="en-US" dirty="0" err="1"/>
              <a:t>Ví</a:t>
            </a:r>
            <a:r>
              <a:rPr lang="en-US" dirty="0"/>
              <a:t> </a:t>
            </a:r>
            <a:r>
              <a:rPr lang="en-US" dirty="0" err="1"/>
              <a:t>dụ</a:t>
            </a:r>
            <a:r>
              <a:rPr lang="en-US" dirty="0"/>
              <a:t>: </a:t>
            </a:r>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pic>
        <p:nvPicPr>
          <p:cNvPr id="1026" name="Picture 2" descr="Bank ATM Use Cases Example for Customer and ATM Technician.">
            <a:extLst>
              <a:ext uri="{FF2B5EF4-FFF2-40B4-BE49-F238E27FC236}">
                <a16:creationId xmlns:a16="http://schemas.microsoft.com/office/drawing/2014/main" id="{223AE2E7-9854-495C-BB48-EBCA7312F28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9096" y="1794690"/>
            <a:ext cx="5447145" cy="466638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E44148B-F819-4015-B940-185BF8107C71}"/>
              </a:ext>
            </a:extLst>
          </p:cNvPr>
          <p:cNvSpPr/>
          <p:nvPr/>
        </p:nvSpPr>
        <p:spPr>
          <a:xfrm>
            <a:off x="6273801" y="1719618"/>
            <a:ext cx="5447145" cy="2031325"/>
          </a:xfrm>
          <a:prstGeom prst="rect">
            <a:avLst/>
          </a:prstGeom>
        </p:spPr>
        <p:txBody>
          <a:bodyPr wrap="square">
            <a:spAutoFit/>
          </a:bodyPr>
          <a:lstStyle/>
          <a:p>
            <a:pPr algn="just"/>
            <a:r>
              <a:rPr lang="en-US" i="1" dirty="0" err="1">
                <a:latin typeface="Arial" panose="020B0604020202020204" pitchFamily="34" charset="0"/>
                <a:cs typeface="Arial" panose="020B0604020202020204" pitchFamily="34" charset="0"/>
              </a:rPr>
              <a:t>Khách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(actor) </a:t>
            </a:r>
            <a:r>
              <a:rPr lang="en-US" i="1" dirty="0" err="1">
                <a:latin typeface="Arial" panose="020B0604020202020204" pitchFamily="34" charset="0"/>
                <a:cs typeface="Arial" panose="020B0604020202020204" pitchFamily="34" charset="0"/>
              </a:rPr>
              <a:t>sử</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dụng</a:t>
            </a:r>
            <a:r>
              <a:rPr lang="en-US" i="1" dirty="0">
                <a:latin typeface="Arial" panose="020B0604020202020204" pitchFamily="34" charset="0"/>
                <a:cs typeface="Arial" panose="020B0604020202020204" pitchFamily="34" charset="0"/>
              </a:rPr>
              <a:t> ATM </a:t>
            </a:r>
            <a:r>
              <a:rPr lang="en-US" i="1" dirty="0" err="1">
                <a:latin typeface="Arial" panose="020B0604020202020204" pitchFamily="34" charset="0"/>
                <a:cs typeface="Arial" panose="020B0604020202020204" pitchFamily="34" charset="0"/>
              </a:rPr>
              <a:t>để</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kiểm</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số</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dư</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trong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tài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khoản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ngân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tiền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ký</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quỹ</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rút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tiền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mặt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chuyển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khoản</a:t>
            </a:r>
            <a:r>
              <a:rPr lang="en-US" i="1" dirty="0">
                <a:latin typeface="Arial" panose="020B0604020202020204" pitchFamily="34" charset="0"/>
                <a:cs typeface="Arial" panose="020B0604020202020204" pitchFamily="34" charset="0"/>
              </a:rPr>
              <a:t> (use case). </a:t>
            </a:r>
          </a:p>
          <a:p>
            <a:pPr algn="just"/>
            <a:r>
              <a:rPr lang="en-US" i="1" dirty="0" err="1">
                <a:latin typeface="Arial" panose="020B0604020202020204" pitchFamily="34" charset="0"/>
                <a:cs typeface="Arial" panose="020B0604020202020204" pitchFamily="34" charset="0"/>
              </a:rPr>
              <a:t>Kỹ</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thuật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viên</a:t>
            </a:r>
            <a:r>
              <a:rPr lang="en-US" i="1" dirty="0">
                <a:latin typeface="Arial" panose="020B0604020202020204" pitchFamily="34" charset="0"/>
                <a:cs typeface="Arial" panose="020B0604020202020204" pitchFamily="34" charset="0"/>
              </a:rPr>
              <a:t> ATM </a:t>
            </a:r>
            <a:r>
              <a:rPr lang="en-US" i="1" dirty="0" err="1">
                <a:latin typeface="Arial" panose="020B0604020202020204" pitchFamily="34" charset="0"/>
                <a:cs typeface="Arial" panose="020B0604020202020204" pitchFamily="34" charset="0"/>
              </a:rPr>
              <a:t>cung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cấp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Bảo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trì</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và</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Sửa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chữa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Tất</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cả</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các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trường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hợp</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sử</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dụng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này</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cũng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liên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quan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đến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Ngân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gồm</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liên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quan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đến</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giao</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dịch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của</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khách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hàng</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hoặc</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với</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dịch</a:t>
            </a:r>
            <a:r>
              <a:rPr lang="en-US" i="1" dirty="0">
                <a:latin typeface="Arial" panose="020B0604020202020204" pitchFamily="34" charset="0"/>
                <a:cs typeface="Arial" panose="020B0604020202020204" pitchFamily="34" charset="0"/>
              </a:rPr>
              <a:t> </a:t>
            </a:r>
            <a:r>
              <a:rPr lang="en-US" i="1" dirty="0" err="1">
                <a:latin typeface="Arial" panose="020B0604020202020204" pitchFamily="34" charset="0"/>
                <a:cs typeface="Arial" panose="020B0604020202020204" pitchFamily="34" charset="0"/>
              </a:rPr>
              <a:t>vụ</a:t>
            </a:r>
            <a:r>
              <a:rPr lang="en-US" i="1" dirty="0">
                <a:latin typeface="Arial" panose="020B0604020202020204" pitchFamily="34" charset="0"/>
                <a:cs typeface="Arial" panose="020B0604020202020204" pitchFamily="34" charset="0"/>
              </a:rPr>
              <a:t> ATM.</a:t>
            </a:r>
          </a:p>
        </p:txBody>
      </p:sp>
    </p:spTree>
    <p:extLst>
      <p:ext uri="{BB962C8B-B14F-4D97-AF65-F5344CB8AC3E}">
        <p14:creationId xmlns:p14="http://schemas.microsoft.com/office/powerpoint/2010/main" val="2886383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215</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lstStyle/>
          <a:p>
            <a:r>
              <a:rPr lang="en-US" b="1" i="1" dirty="0" err="1"/>
              <a:t>Đặc</a:t>
            </a:r>
            <a:r>
              <a:rPr lang="en-US" b="1" i="1" dirty="0"/>
              <a:t> </a:t>
            </a:r>
            <a:r>
              <a:rPr lang="en-US" b="1" i="1" dirty="0" err="1"/>
              <a:t>tả</a:t>
            </a:r>
            <a:r>
              <a:rPr lang="en-US" b="1" i="1" dirty="0"/>
              <a:t> use case</a:t>
            </a:r>
          </a:p>
          <a:p>
            <a:pPr lvl="1"/>
            <a:r>
              <a:rPr lang="en-US" sz="2400" dirty="0" err="1"/>
              <a:t>Truyền</a:t>
            </a:r>
            <a:r>
              <a:rPr lang="en-US" sz="2400" dirty="0"/>
              <a:t> </a:t>
            </a:r>
            <a:r>
              <a:rPr lang="en-US" sz="2400" dirty="0" err="1"/>
              <a:t>đạt</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kỹ</a:t>
            </a:r>
            <a:r>
              <a:rPr lang="en-US" sz="2400" dirty="0"/>
              <a:t> </a:t>
            </a:r>
            <a:r>
              <a:rPr lang="en-US" sz="2400" dirty="0" err="1"/>
              <a:t>thuật</a:t>
            </a:r>
            <a:r>
              <a:rPr lang="en-US" sz="2400" dirty="0"/>
              <a:t> </a:t>
            </a:r>
            <a:r>
              <a:rPr lang="en-US" sz="2400" dirty="0" err="1"/>
              <a:t>hoặc</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phần</a:t>
            </a:r>
            <a:r>
              <a:rPr lang="en-US" sz="2400" dirty="0"/>
              <a:t> </a:t>
            </a:r>
            <a:r>
              <a:rPr lang="en-US" sz="2400" dirty="0" err="1"/>
              <a:t>mềm</a:t>
            </a:r>
            <a:r>
              <a:rPr lang="en-US" sz="2400" dirty="0"/>
              <a:t> </a:t>
            </a:r>
            <a:r>
              <a:rPr lang="en-US" sz="2400" dirty="0" err="1"/>
              <a:t>cho</a:t>
            </a:r>
            <a:r>
              <a:rPr lang="en-US" sz="2400" dirty="0"/>
              <a:t> </a:t>
            </a:r>
            <a:r>
              <a:rPr lang="en-US" sz="2400" dirty="0" err="1"/>
              <a:t>một</a:t>
            </a:r>
            <a:r>
              <a:rPr lang="en-US" sz="2400" dirty="0"/>
              <a:t> </a:t>
            </a:r>
            <a:r>
              <a:rPr lang="en-US" sz="2400" dirty="0" err="1"/>
              <a:t>người</a:t>
            </a:r>
            <a:r>
              <a:rPr lang="en-US" sz="2400" dirty="0"/>
              <a:t> </a:t>
            </a:r>
            <a:r>
              <a:rPr lang="en-US" sz="2400" dirty="0" err="1"/>
              <a:t>không</a:t>
            </a:r>
            <a:r>
              <a:rPr lang="en-US" sz="2400" dirty="0"/>
              <a:t> </a:t>
            </a:r>
            <a:r>
              <a:rPr lang="en-US" sz="2400" dirty="0" err="1"/>
              <a:t>biết</a:t>
            </a:r>
            <a:r>
              <a:rPr lang="en-US" sz="2400" dirty="0"/>
              <a:t> </a:t>
            </a:r>
            <a:r>
              <a:rPr lang="en-US" sz="2400" dirty="0" err="1"/>
              <a:t>về</a:t>
            </a:r>
            <a:r>
              <a:rPr lang="en-US" sz="2400" dirty="0"/>
              <a:t> </a:t>
            </a:r>
            <a:r>
              <a:rPr lang="en-US" sz="2400" dirty="0" err="1"/>
              <a:t>kỹ</a:t>
            </a:r>
            <a:r>
              <a:rPr lang="en-US" sz="2400" dirty="0"/>
              <a:t> </a:t>
            </a:r>
            <a:r>
              <a:rPr lang="en-US" sz="2400" dirty="0" err="1"/>
              <a:t>thuật</a:t>
            </a:r>
            <a:r>
              <a:rPr lang="en-US" sz="2400" dirty="0"/>
              <a:t>, </a:t>
            </a:r>
          </a:p>
          <a:p>
            <a:pPr lvl="1"/>
            <a:r>
              <a:rPr lang="en-US" sz="2400" dirty="0" err="1"/>
              <a:t>Là</a:t>
            </a:r>
            <a:r>
              <a:rPr lang="en-US" sz="2400" dirty="0"/>
              <a:t> </a:t>
            </a:r>
            <a:r>
              <a:rPr lang="en-US" sz="2400" dirty="0" err="1"/>
              <a:t>cách</a:t>
            </a:r>
            <a:r>
              <a:rPr lang="en-US" sz="2400" dirty="0"/>
              <a:t> </a:t>
            </a:r>
            <a:r>
              <a:rPr lang="en-US" sz="2400" dirty="0" err="1"/>
              <a:t>để</a:t>
            </a:r>
            <a:r>
              <a:rPr lang="en-US" sz="2400" dirty="0"/>
              <a:t> </a:t>
            </a:r>
            <a:r>
              <a:rPr lang="en-US" sz="2400" dirty="0" err="1"/>
              <a:t>các</a:t>
            </a:r>
            <a:r>
              <a:rPr lang="en-US" sz="2400" dirty="0"/>
              <a:t> </a:t>
            </a:r>
            <a:r>
              <a:rPr lang="en-US" sz="2400" dirty="0" err="1"/>
              <a:t>nhà</a:t>
            </a:r>
            <a:r>
              <a:rPr lang="en-US" sz="2400" dirty="0"/>
              <a:t> </a:t>
            </a:r>
            <a:r>
              <a:rPr lang="en-US" sz="2400" dirty="0" err="1"/>
              <a:t>phát</a:t>
            </a:r>
            <a:r>
              <a:rPr lang="en-US" sz="2400" dirty="0"/>
              <a:t> </a:t>
            </a:r>
            <a:r>
              <a:rPr lang="en-US" sz="2400" dirty="0" err="1"/>
              <a:t>triển</a:t>
            </a:r>
            <a:r>
              <a:rPr lang="en-US" sz="2400" dirty="0"/>
              <a:t> </a:t>
            </a:r>
            <a:r>
              <a:rPr lang="en-US" sz="2400" dirty="0" err="1"/>
              <a:t>phần</a:t>
            </a:r>
            <a:r>
              <a:rPr lang="en-US" sz="2400" dirty="0"/>
              <a:t> </a:t>
            </a:r>
            <a:r>
              <a:rPr lang="en-US" sz="2400" dirty="0" err="1"/>
              <a:t>mềm</a:t>
            </a:r>
            <a:r>
              <a:rPr lang="en-US" sz="2400" dirty="0"/>
              <a:t> </a:t>
            </a:r>
            <a:r>
              <a:rPr lang="en-US" sz="2400" dirty="0" err="1"/>
              <a:t>đảm</a:t>
            </a:r>
            <a:r>
              <a:rPr lang="en-US" sz="2400" dirty="0"/>
              <a:t> </a:t>
            </a:r>
            <a:r>
              <a:rPr lang="en-US" sz="2400" dirty="0" err="1"/>
              <a:t>bảo</a:t>
            </a:r>
            <a:r>
              <a:rPr lang="en-US" sz="2400" dirty="0"/>
              <a:t> </a:t>
            </a:r>
            <a:r>
              <a:rPr lang="en-US" sz="2400" dirty="0" err="1"/>
              <a:t>người</a:t>
            </a:r>
            <a:r>
              <a:rPr lang="en-US" sz="2400" dirty="0"/>
              <a:t> </a:t>
            </a:r>
            <a:r>
              <a:rPr lang="en-US" sz="2400" dirty="0" err="1"/>
              <a:t>dùng</a:t>
            </a:r>
            <a:r>
              <a:rPr lang="en-US" sz="2400" dirty="0"/>
              <a:t> </a:t>
            </a:r>
            <a:r>
              <a:rPr lang="en-US" sz="2400" dirty="0" err="1"/>
              <a:t>đạt</a:t>
            </a:r>
            <a:r>
              <a:rPr lang="en-US" sz="2400" dirty="0"/>
              <a:t> </a:t>
            </a:r>
            <a:r>
              <a:rPr lang="en-US" sz="2400" dirty="0" err="1"/>
              <a:t>được</a:t>
            </a:r>
            <a:r>
              <a:rPr lang="en-US" sz="2400" dirty="0"/>
              <a:t> </a:t>
            </a:r>
            <a:r>
              <a:rPr lang="en-US" sz="2400" dirty="0" err="1"/>
              <a:t>những</a:t>
            </a:r>
            <a:r>
              <a:rPr lang="en-US" sz="2400" dirty="0"/>
              <a:t> </a:t>
            </a:r>
            <a:r>
              <a:rPr lang="en-US" sz="2400" dirty="0" err="1"/>
              <a:t>yêu</a:t>
            </a:r>
            <a:r>
              <a:rPr lang="en-US" sz="2400" dirty="0"/>
              <a:t> </a:t>
            </a:r>
            <a:r>
              <a:rPr lang="en-US" sz="2400" dirty="0" err="1"/>
              <a:t>cầu</a:t>
            </a:r>
            <a:r>
              <a:rPr lang="en-US" sz="2400" dirty="0"/>
              <a:t> </a:t>
            </a:r>
            <a:r>
              <a:rPr lang="en-US" sz="2400" dirty="0" err="1"/>
              <a:t>từ</a:t>
            </a:r>
            <a:r>
              <a:rPr lang="en-US" sz="2400" dirty="0"/>
              <a:t> </a:t>
            </a:r>
            <a:r>
              <a:rPr lang="en-US" sz="2400" dirty="0" err="1"/>
              <a:t>hệ</a:t>
            </a:r>
            <a:r>
              <a:rPr lang="en-US" sz="2400" dirty="0"/>
              <a:t> </a:t>
            </a:r>
            <a:r>
              <a:rPr lang="en-US" sz="2400" dirty="0" err="1"/>
              <a:t>thống</a:t>
            </a:r>
            <a:r>
              <a:rPr lang="en-US" sz="2400" dirty="0"/>
              <a:t> </a:t>
            </a:r>
            <a:r>
              <a:rPr lang="en-US" sz="2400" dirty="0" err="1"/>
              <a:t>phần</a:t>
            </a:r>
            <a:r>
              <a:rPr lang="en-US" sz="2400" dirty="0"/>
              <a:t> </a:t>
            </a:r>
            <a:r>
              <a:rPr lang="en-US" sz="2400" dirty="0" err="1"/>
              <a:t>mềm</a:t>
            </a:r>
            <a:r>
              <a:rPr lang="en-US" sz="2400" dirty="0"/>
              <a:t>.</a:t>
            </a:r>
          </a:p>
          <a:p>
            <a:r>
              <a:rPr lang="en-US" sz="2400" b="1" dirty="0" err="1"/>
              <a:t>Cách</a:t>
            </a:r>
            <a:r>
              <a:rPr lang="en-US" sz="2400" b="1" dirty="0"/>
              <a:t> </a:t>
            </a:r>
            <a:r>
              <a:rPr lang="en-US" sz="2400" b="1" dirty="0" err="1"/>
              <a:t>đặc</a:t>
            </a:r>
            <a:r>
              <a:rPr lang="en-US" sz="2400" b="1" dirty="0"/>
              <a:t> </a:t>
            </a:r>
            <a:r>
              <a:rPr lang="en-US" sz="2400" b="1" dirty="0" err="1"/>
              <a:t>tả</a:t>
            </a:r>
            <a:r>
              <a:rPr lang="en-US" sz="2400" b="1" dirty="0"/>
              <a:t> use case</a:t>
            </a:r>
          </a:p>
          <a:p>
            <a:pPr lvl="1"/>
            <a:r>
              <a:rPr lang="en-US" sz="2400" dirty="0" err="1"/>
              <a:t>Đặc</a:t>
            </a:r>
            <a:r>
              <a:rPr lang="en-US" sz="2400" dirty="0"/>
              <a:t> </a:t>
            </a:r>
            <a:r>
              <a:rPr lang="en-US" sz="2400" dirty="0" err="1"/>
              <a:t>tả</a:t>
            </a:r>
            <a:r>
              <a:rPr lang="en-US" sz="2400" dirty="0"/>
              <a:t> d</a:t>
            </a:r>
            <a:r>
              <a:rPr lang="vi-VN" sz="2400" dirty="0"/>
              <a:t>ư</a:t>
            </a:r>
            <a:r>
              <a:rPr lang="en-US" sz="2400" dirty="0" err="1"/>
              <a:t>ới</a:t>
            </a:r>
            <a:r>
              <a:rPr lang="en-US" sz="2400" dirty="0"/>
              <a:t> </a:t>
            </a:r>
            <a:r>
              <a:rPr lang="en-US" sz="2400" dirty="0" err="1"/>
              <a:t>dạng</a:t>
            </a:r>
            <a:r>
              <a:rPr lang="en-US" sz="2400" dirty="0"/>
              <a:t> </a:t>
            </a:r>
            <a:r>
              <a:rPr lang="en-US" sz="2400" dirty="0" err="1"/>
              <a:t>văn</a:t>
            </a:r>
            <a:r>
              <a:rPr lang="en-US" sz="2400" dirty="0"/>
              <a:t> </a:t>
            </a:r>
            <a:r>
              <a:rPr lang="en-US" sz="2400" dirty="0" err="1"/>
              <a:t>bản</a:t>
            </a:r>
            <a:endParaRPr lang="en-US" sz="2400" dirty="0"/>
          </a:p>
          <a:p>
            <a:pPr lvl="1"/>
            <a:r>
              <a:rPr lang="en-US" sz="2400" dirty="0" err="1"/>
              <a:t>Đặc</a:t>
            </a:r>
            <a:r>
              <a:rPr lang="en-US" sz="2400" dirty="0"/>
              <a:t> </a:t>
            </a:r>
            <a:r>
              <a:rPr lang="en-US" sz="2400" dirty="0" err="1"/>
              <a:t>tả</a:t>
            </a:r>
            <a:r>
              <a:rPr lang="en-US" sz="2400" dirty="0"/>
              <a:t> </a:t>
            </a:r>
            <a:r>
              <a:rPr lang="en-US" sz="2400" dirty="0" err="1"/>
              <a:t>dạng</a:t>
            </a:r>
            <a:r>
              <a:rPr lang="en-US" sz="2400" dirty="0"/>
              <a:t> </a:t>
            </a:r>
            <a:r>
              <a:rPr lang="en-US" sz="2400" dirty="0" err="1"/>
              <a:t>bảng</a:t>
            </a:r>
            <a:endParaRPr lang="en-US" sz="2400"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2756387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216</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fontScale="92500"/>
          </a:bodyPr>
          <a:lstStyle/>
          <a:p>
            <a:r>
              <a:rPr lang="en-US" b="1" dirty="0" err="1">
                <a:solidFill>
                  <a:srgbClr val="FF0000"/>
                </a:solidFill>
              </a:rPr>
              <a:t>Các</a:t>
            </a:r>
            <a:r>
              <a:rPr lang="en-US" b="1" dirty="0">
                <a:solidFill>
                  <a:srgbClr val="FF0000"/>
                </a:solidFill>
              </a:rPr>
              <a:t> </a:t>
            </a:r>
            <a:r>
              <a:rPr lang="en-US" b="1" dirty="0" err="1">
                <a:solidFill>
                  <a:srgbClr val="FF0000"/>
                </a:solidFill>
              </a:rPr>
              <a:t>nội</a:t>
            </a:r>
            <a:r>
              <a:rPr lang="en-US" b="1" dirty="0">
                <a:solidFill>
                  <a:srgbClr val="FF0000"/>
                </a:solidFill>
              </a:rPr>
              <a:t> dung </a:t>
            </a:r>
            <a:r>
              <a:rPr lang="en-US" b="1" dirty="0" err="1">
                <a:solidFill>
                  <a:srgbClr val="FF0000"/>
                </a:solidFill>
              </a:rPr>
              <a:t>trong</a:t>
            </a:r>
            <a:r>
              <a:rPr lang="en-US" b="1" dirty="0">
                <a:solidFill>
                  <a:srgbClr val="FF0000"/>
                </a:solidFill>
              </a:rPr>
              <a:t> </a:t>
            </a:r>
            <a:r>
              <a:rPr lang="en-US" b="1" dirty="0" err="1">
                <a:solidFill>
                  <a:srgbClr val="FF0000"/>
                </a:solidFill>
              </a:rPr>
              <a:t>đặc</a:t>
            </a:r>
            <a:r>
              <a:rPr lang="en-US" b="1" dirty="0">
                <a:solidFill>
                  <a:srgbClr val="FF0000"/>
                </a:solidFill>
              </a:rPr>
              <a:t> </a:t>
            </a:r>
            <a:r>
              <a:rPr lang="en-US" b="1" dirty="0" err="1">
                <a:solidFill>
                  <a:srgbClr val="FF0000"/>
                </a:solidFill>
              </a:rPr>
              <a:t>tả</a:t>
            </a:r>
            <a:r>
              <a:rPr lang="en-US" b="1" dirty="0">
                <a:solidFill>
                  <a:srgbClr val="FF0000"/>
                </a:solidFill>
              </a:rPr>
              <a:t> use case</a:t>
            </a:r>
          </a:p>
          <a:p>
            <a:pPr lvl="1"/>
            <a:r>
              <a:rPr lang="en-US" sz="2600" b="1" dirty="0" err="1"/>
              <a:t>Tên</a:t>
            </a:r>
            <a:r>
              <a:rPr lang="en-US" sz="2600" b="1" dirty="0"/>
              <a:t> use case</a:t>
            </a:r>
            <a:r>
              <a:rPr lang="en-US" sz="2600" dirty="0"/>
              <a:t>: </a:t>
            </a:r>
            <a:r>
              <a:rPr lang="en-US" sz="2600" dirty="0" err="1"/>
              <a:t>là</a:t>
            </a:r>
            <a:r>
              <a:rPr lang="en-US" sz="2600" dirty="0"/>
              <a:t> </a:t>
            </a:r>
            <a:r>
              <a:rPr lang="en-US" sz="2600" dirty="0" err="1"/>
              <a:t>tên</a:t>
            </a:r>
            <a:r>
              <a:rPr lang="en-US" sz="2600" dirty="0"/>
              <a:t> </a:t>
            </a:r>
            <a:r>
              <a:rPr lang="en-US" sz="2600" dirty="0" err="1"/>
              <a:t>của</a:t>
            </a:r>
            <a:r>
              <a:rPr lang="en-US" sz="2600" dirty="0"/>
              <a:t> use case </a:t>
            </a:r>
            <a:r>
              <a:rPr lang="en-US" sz="2600" dirty="0" err="1"/>
              <a:t>trong</a:t>
            </a:r>
            <a:r>
              <a:rPr lang="en-US" sz="2600" dirty="0"/>
              <a:t> </a:t>
            </a:r>
            <a:r>
              <a:rPr lang="en-US" sz="2600" dirty="0" err="1"/>
              <a:t>sơ</a:t>
            </a:r>
            <a:r>
              <a:rPr lang="en-US" sz="2600" dirty="0"/>
              <a:t> </a:t>
            </a:r>
            <a:r>
              <a:rPr lang="en-US" sz="2600" dirty="0" err="1"/>
              <a:t>đồ</a:t>
            </a:r>
            <a:r>
              <a:rPr lang="en-US" sz="2600" dirty="0"/>
              <a:t> use case</a:t>
            </a:r>
          </a:p>
          <a:p>
            <a:pPr lvl="1"/>
            <a:r>
              <a:rPr lang="en-US" sz="2600" b="1" dirty="0" err="1"/>
              <a:t>Mô</a:t>
            </a:r>
            <a:r>
              <a:rPr lang="en-US" sz="2600" b="1" dirty="0"/>
              <a:t> </a:t>
            </a:r>
            <a:r>
              <a:rPr lang="en-US" sz="2600" b="1" dirty="0" err="1"/>
              <a:t>tả</a:t>
            </a:r>
            <a:r>
              <a:rPr lang="en-US" sz="2600" b="1" dirty="0"/>
              <a:t> </a:t>
            </a:r>
            <a:r>
              <a:rPr lang="en-US" sz="2600" b="1" dirty="0" err="1"/>
              <a:t>sơ</a:t>
            </a:r>
            <a:r>
              <a:rPr lang="en-US" sz="2600" b="1" dirty="0"/>
              <a:t> </a:t>
            </a:r>
            <a:r>
              <a:rPr lang="en-US" sz="2600" b="1" dirty="0" err="1"/>
              <a:t>lược</a:t>
            </a:r>
            <a:r>
              <a:rPr lang="en-US" sz="2600" dirty="0"/>
              <a:t>: </a:t>
            </a:r>
            <a:r>
              <a:rPr lang="en-US" sz="2600" dirty="0" err="1"/>
              <a:t>Mộ</a:t>
            </a:r>
            <a:r>
              <a:rPr lang="en-US" sz="2600" dirty="0"/>
              <a:t> </a:t>
            </a:r>
            <a:r>
              <a:rPr lang="en-US" sz="2600" dirty="0" err="1"/>
              <a:t>tả</a:t>
            </a:r>
            <a:r>
              <a:rPr lang="en-US" sz="2600" dirty="0"/>
              <a:t> </a:t>
            </a:r>
            <a:r>
              <a:rPr lang="en-US" sz="2600" dirty="0" err="1"/>
              <a:t>sơ</a:t>
            </a:r>
            <a:r>
              <a:rPr lang="en-US" sz="2600" dirty="0"/>
              <a:t> </a:t>
            </a:r>
            <a:r>
              <a:rPr lang="en-US" sz="2600" dirty="0" err="1"/>
              <a:t>lược</a:t>
            </a:r>
            <a:r>
              <a:rPr lang="en-US" sz="2600" dirty="0"/>
              <a:t> </a:t>
            </a:r>
            <a:r>
              <a:rPr lang="en-US" sz="2600" dirty="0" err="1"/>
              <a:t>chức</a:t>
            </a:r>
            <a:r>
              <a:rPr lang="en-US" sz="2600" dirty="0"/>
              <a:t> </a:t>
            </a:r>
            <a:r>
              <a:rPr lang="en-US" sz="2600" dirty="0" err="1"/>
              <a:t>năng</a:t>
            </a:r>
            <a:r>
              <a:rPr lang="en-US" sz="2600" dirty="0"/>
              <a:t> </a:t>
            </a:r>
            <a:r>
              <a:rPr lang="en-US" sz="2600" dirty="0" err="1"/>
              <a:t>của</a:t>
            </a:r>
            <a:r>
              <a:rPr lang="en-US" sz="2600" dirty="0"/>
              <a:t> use case</a:t>
            </a:r>
          </a:p>
          <a:p>
            <a:pPr lvl="1"/>
            <a:r>
              <a:rPr lang="en-US" sz="2600" b="1" dirty="0"/>
              <a:t>Actor </a:t>
            </a:r>
            <a:r>
              <a:rPr lang="en-US" sz="2600" b="1" dirty="0" err="1"/>
              <a:t>chính</a:t>
            </a:r>
            <a:r>
              <a:rPr lang="en-US" sz="2600" dirty="0"/>
              <a:t>: </a:t>
            </a:r>
            <a:r>
              <a:rPr lang="en-US" sz="2600" dirty="0" err="1"/>
              <a:t>là</a:t>
            </a:r>
            <a:r>
              <a:rPr lang="en-US" sz="2600" dirty="0"/>
              <a:t> actor </a:t>
            </a:r>
            <a:r>
              <a:rPr lang="en-US" sz="2600" dirty="0" err="1"/>
              <a:t>kết</a:t>
            </a:r>
            <a:r>
              <a:rPr lang="en-US" sz="2600" dirty="0"/>
              <a:t> </a:t>
            </a:r>
            <a:r>
              <a:rPr lang="en-US" sz="2600" dirty="0" err="1"/>
              <a:t>hợp</a:t>
            </a:r>
            <a:r>
              <a:rPr lang="en-US" sz="2600" dirty="0"/>
              <a:t> </a:t>
            </a:r>
            <a:r>
              <a:rPr lang="en-US" sz="2600" dirty="0" err="1"/>
              <a:t>với</a:t>
            </a:r>
            <a:r>
              <a:rPr lang="en-US" sz="2600" dirty="0"/>
              <a:t> use case </a:t>
            </a:r>
            <a:r>
              <a:rPr lang="en-US" sz="2600" dirty="0" err="1"/>
              <a:t>trong</a:t>
            </a:r>
            <a:r>
              <a:rPr lang="en-US" sz="2600" dirty="0"/>
              <a:t> </a:t>
            </a:r>
            <a:r>
              <a:rPr lang="en-US" sz="2600" dirty="0" err="1"/>
              <a:t>sơ</a:t>
            </a:r>
            <a:r>
              <a:rPr lang="en-US" sz="2600" dirty="0"/>
              <a:t> </a:t>
            </a:r>
            <a:r>
              <a:rPr lang="en-US" sz="2600" dirty="0" err="1"/>
              <a:t>đồ</a:t>
            </a:r>
            <a:r>
              <a:rPr lang="en-US" sz="2600" dirty="0"/>
              <a:t> use case</a:t>
            </a:r>
          </a:p>
          <a:p>
            <a:pPr lvl="1"/>
            <a:r>
              <a:rPr lang="en-US" sz="2600" b="1" dirty="0"/>
              <a:t>Actor </a:t>
            </a:r>
            <a:r>
              <a:rPr lang="en-US" sz="2600" b="1" dirty="0" err="1"/>
              <a:t>phụ</a:t>
            </a:r>
            <a:r>
              <a:rPr lang="en-US" sz="2600" dirty="0"/>
              <a:t>: </a:t>
            </a:r>
            <a:r>
              <a:rPr lang="en-US" sz="2600" dirty="0" err="1"/>
              <a:t>là</a:t>
            </a:r>
            <a:r>
              <a:rPr lang="en-US" sz="2600" dirty="0"/>
              <a:t> actor </a:t>
            </a:r>
            <a:r>
              <a:rPr lang="en-US" sz="2600" dirty="0" err="1"/>
              <a:t>hỗ</a:t>
            </a:r>
            <a:r>
              <a:rPr lang="en-US" sz="2600" dirty="0"/>
              <a:t> </a:t>
            </a:r>
            <a:r>
              <a:rPr lang="en-US" sz="2600" dirty="0" err="1"/>
              <a:t>trợ</a:t>
            </a:r>
            <a:r>
              <a:rPr lang="en-US" sz="2600" dirty="0"/>
              <a:t> </a:t>
            </a:r>
            <a:r>
              <a:rPr lang="en-US" sz="2600" dirty="0" err="1"/>
              <a:t>để</a:t>
            </a:r>
            <a:r>
              <a:rPr lang="en-US" sz="2600" dirty="0"/>
              <a:t> </a:t>
            </a:r>
            <a:r>
              <a:rPr lang="en-US" sz="2600" dirty="0" err="1"/>
              <a:t>thực</a:t>
            </a:r>
            <a:r>
              <a:rPr lang="en-US" sz="2600" dirty="0"/>
              <a:t> </a:t>
            </a:r>
            <a:r>
              <a:rPr lang="en-US" sz="2600" dirty="0" err="1"/>
              <a:t>hiện</a:t>
            </a:r>
            <a:r>
              <a:rPr lang="en-US" sz="2600" dirty="0"/>
              <a:t> use case</a:t>
            </a:r>
          </a:p>
          <a:p>
            <a:pPr lvl="1"/>
            <a:r>
              <a:rPr lang="en-US" sz="2600" b="1" dirty="0" err="1"/>
              <a:t>Tiền</a:t>
            </a:r>
            <a:r>
              <a:rPr lang="en-US" sz="2600" b="1" dirty="0"/>
              <a:t> </a:t>
            </a:r>
            <a:r>
              <a:rPr lang="en-US" sz="2600" b="1" dirty="0" err="1"/>
              <a:t>điều</a:t>
            </a:r>
            <a:r>
              <a:rPr lang="en-US" sz="2600" b="1" dirty="0"/>
              <a:t> </a:t>
            </a:r>
            <a:r>
              <a:rPr lang="en-US" sz="2600" b="1" dirty="0" err="1"/>
              <a:t>kiện</a:t>
            </a:r>
            <a:r>
              <a:rPr lang="en-US" sz="2600" dirty="0"/>
              <a:t> (</a:t>
            </a:r>
            <a:r>
              <a:rPr lang="en-US" sz="2600" b="1" dirty="0"/>
              <a:t>Pre-condition</a:t>
            </a:r>
            <a:r>
              <a:rPr lang="en-US" sz="2600" dirty="0"/>
              <a:t>): </a:t>
            </a:r>
            <a:r>
              <a:rPr lang="en-US" sz="2600" dirty="0" err="1"/>
              <a:t>điều</a:t>
            </a:r>
            <a:r>
              <a:rPr lang="en-US" sz="2600" dirty="0"/>
              <a:t> </a:t>
            </a:r>
            <a:r>
              <a:rPr lang="en-US" sz="2600" dirty="0" err="1"/>
              <a:t>kiện</a:t>
            </a:r>
            <a:r>
              <a:rPr lang="en-US" sz="2600" dirty="0"/>
              <a:t> </a:t>
            </a:r>
            <a:r>
              <a:rPr lang="en-US" sz="2600" dirty="0" err="1"/>
              <a:t>tiên</a:t>
            </a:r>
            <a:r>
              <a:rPr lang="en-US" sz="2600" dirty="0"/>
              <a:t> </a:t>
            </a:r>
            <a:r>
              <a:rPr lang="en-US" sz="2600" dirty="0" err="1"/>
              <a:t>quyết</a:t>
            </a:r>
            <a:r>
              <a:rPr lang="en-US" sz="2600" dirty="0"/>
              <a:t> </a:t>
            </a:r>
            <a:r>
              <a:rPr lang="en-US" sz="2600" dirty="0" err="1"/>
              <a:t>của</a:t>
            </a:r>
            <a:r>
              <a:rPr lang="en-US" sz="2600" dirty="0"/>
              <a:t> use case, </a:t>
            </a:r>
            <a:r>
              <a:rPr lang="en-US" sz="2600" dirty="0" err="1"/>
              <a:t>trạng</a:t>
            </a:r>
            <a:r>
              <a:rPr lang="en-US" sz="2600" dirty="0"/>
              <a:t> </a:t>
            </a:r>
            <a:r>
              <a:rPr lang="en-US" sz="2600" dirty="0" err="1"/>
              <a:t>thái</a:t>
            </a:r>
            <a:r>
              <a:rPr lang="en-US" sz="2600" dirty="0"/>
              <a:t> </a:t>
            </a:r>
            <a:r>
              <a:rPr lang="en-US" sz="2600" dirty="0" err="1"/>
              <a:t>của</a:t>
            </a:r>
            <a:r>
              <a:rPr lang="en-US" sz="2600" dirty="0"/>
              <a:t> </a:t>
            </a:r>
            <a:r>
              <a:rPr lang="en-US" sz="2600" dirty="0" err="1"/>
              <a:t>hệ</a:t>
            </a:r>
            <a:r>
              <a:rPr lang="en-US" sz="2600" dirty="0"/>
              <a:t> </a:t>
            </a:r>
            <a:r>
              <a:rPr lang="en-US" sz="2600" dirty="0" err="1"/>
              <a:t>thống</a:t>
            </a:r>
            <a:r>
              <a:rPr lang="en-US" sz="2600" dirty="0"/>
              <a:t> </a:t>
            </a:r>
            <a:r>
              <a:rPr lang="en-US" sz="2600" dirty="0" err="1"/>
              <a:t>phải</a:t>
            </a:r>
            <a:r>
              <a:rPr lang="en-US" sz="2600" dirty="0"/>
              <a:t> </a:t>
            </a:r>
            <a:r>
              <a:rPr lang="en-US" sz="2600" dirty="0" err="1"/>
              <a:t>đáp</a:t>
            </a:r>
            <a:r>
              <a:rPr lang="en-US" sz="2600" dirty="0"/>
              <a:t> </a:t>
            </a:r>
            <a:r>
              <a:rPr lang="en-US" sz="2600" dirty="0" err="1"/>
              <a:t>ứng</a:t>
            </a:r>
            <a:r>
              <a:rPr lang="en-US" sz="2600" dirty="0"/>
              <a:t> </a:t>
            </a:r>
            <a:r>
              <a:rPr lang="en-US" sz="2600" dirty="0" err="1"/>
              <a:t>để</a:t>
            </a:r>
            <a:r>
              <a:rPr lang="en-US" sz="2600" dirty="0"/>
              <a:t> </a:t>
            </a:r>
            <a:r>
              <a:rPr lang="en-US" sz="2600" dirty="0" err="1"/>
              <a:t>bắt</a:t>
            </a:r>
            <a:r>
              <a:rPr lang="en-US" sz="2600" dirty="0"/>
              <a:t> </a:t>
            </a:r>
            <a:r>
              <a:rPr lang="en-US" sz="2600" dirty="0" err="1"/>
              <a:t>đầu</a:t>
            </a:r>
            <a:r>
              <a:rPr lang="en-US" sz="2600" dirty="0"/>
              <a:t> </a:t>
            </a:r>
            <a:r>
              <a:rPr lang="en-US" sz="2600" dirty="0" err="1"/>
              <a:t>thực</a:t>
            </a:r>
            <a:r>
              <a:rPr lang="en-US" sz="2600" dirty="0"/>
              <a:t> </a:t>
            </a:r>
            <a:r>
              <a:rPr lang="en-US" sz="2600" dirty="0" err="1"/>
              <a:t>hiện</a:t>
            </a:r>
            <a:r>
              <a:rPr lang="en-US" sz="2600" dirty="0"/>
              <a:t> use case. </a:t>
            </a:r>
            <a:r>
              <a:rPr lang="en-US" sz="2600" i="1" dirty="0" err="1"/>
              <a:t>Điều</a:t>
            </a:r>
            <a:r>
              <a:rPr lang="en-US" sz="2600" i="1" dirty="0"/>
              <a:t> </a:t>
            </a:r>
            <a:r>
              <a:rPr lang="en-US" sz="2600" i="1" dirty="0" err="1"/>
              <a:t>kiện</a:t>
            </a:r>
            <a:r>
              <a:rPr lang="en-US" sz="2600" i="1" dirty="0"/>
              <a:t> </a:t>
            </a:r>
            <a:r>
              <a:rPr lang="en-US" sz="2600" i="1" dirty="0" err="1"/>
              <a:t>tiên</a:t>
            </a:r>
            <a:r>
              <a:rPr lang="en-US" sz="2600" i="1" dirty="0"/>
              <a:t> </a:t>
            </a:r>
            <a:r>
              <a:rPr lang="en-US" sz="2600" i="1" dirty="0" err="1"/>
              <a:t>quyết</a:t>
            </a:r>
            <a:r>
              <a:rPr lang="en-US" sz="2600" i="1" dirty="0"/>
              <a:t> </a:t>
            </a:r>
            <a:r>
              <a:rPr lang="en-US" sz="2600" i="1" dirty="0" err="1"/>
              <a:t>không</a:t>
            </a:r>
            <a:r>
              <a:rPr lang="en-US" sz="2600" i="1" dirty="0"/>
              <a:t> </a:t>
            </a:r>
            <a:r>
              <a:rPr lang="en-US" sz="2600" i="1" dirty="0" err="1"/>
              <a:t>được</a:t>
            </a:r>
            <a:r>
              <a:rPr lang="en-US" sz="2600" i="1" dirty="0"/>
              <a:t> </a:t>
            </a:r>
            <a:r>
              <a:rPr lang="en-US" sz="2600" i="1" dirty="0" err="1"/>
              <a:t>kiểm</a:t>
            </a:r>
            <a:r>
              <a:rPr lang="en-US" sz="2600" i="1" dirty="0"/>
              <a:t> </a:t>
            </a:r>
            <a:r>
              <a:rPr lang="en-US" sz="2600" i="1" dirty="0" err="1"/>
              <a:t>tra</a:t>
            </a:r>
            <a:r>
              <a:rPr lang="en-US" sz="2600" i="1" dirty="0"/>
              <a:t> </a:t>
            </a:r>
            <a:r>
              <a:rPr lang="en-US" sz="2600" i="1" dirty="0" err="1"/>
              <a:t>trong</a:t>
            </a:r>
            <a:r>
              <a:rPr lang="en-US" sz="2600" i="1" dirty="0"/>
              <a:t> use case </a:t>
            </a:r>
            <a:r>
              <a:rPr lang="en-US" sz="2600" i="1" dirty="0" err="1"/>
              <a:t>đang</a:t>
            </a:r>
            <a:r>
              <a:rPr lang="en-US" sz="2600" i="1" dirty="0"/>
              <a:t> </a:t>
            </a:r>
            <a:r>
              <a:rPr lang="en-US" sz="2600" i="1" dirty="0" err="1"/>
              <a:t>đặc</a:t>
            </a:r>
            <a:r>
              <a:rPr lang="en-US" sz="2600" i="1" dirty="0"/>
              <a:t> </a:t>
            </a:r>
            <a:r>
              <a:rPr lang="en-US" sz="2600" i="1" dirty="0" err="1"/>
              <a:t>tả</a:t>
            </a:r>
            <a:r>
              <a:rPr lang="en-US" sz="2600" dirty="0"/>
              <a:t>. </a:t>
            </a:r>
          </a:p>
          <a:p>
            <a:pPr lvl="1"/>
            <a:r>
              <a:rPr lang="en-US" sz="2600" b="1" dirty="0" err="1"/>
              <a:t>Hậu</a:t>
            </a:r>
            <a:r>
              <a:rPr lang="en-US" sz="2600" b="1" dirty="0"/>
              <a:t> </a:t>
            </a:r>
            <a:r>
              <a:rPr lang="en-US" sz="2600" b="1" dirty="0" err="1"/>
              <a:t>điều</a:t>
            </a:r>
            <a:r>
              <a:rPr lang="en-US" sz="2600" b="1" dirty="0"/>
              <a:t> </a:t>
            </a:r>
            <a:r>
              <a:rPr lang="en-US" sz="2600" b="1" dirty="0" err="1"/>
              <a:t>kiện</a:t>
            </a:r>
            <a:r>
              <a:rPr lang="en-US" sz="2600" b="1" dirty="0"/>
              <a:t> (Post-condition): </a:t>
            </a:r>
            <a:r>
              <a:rPr lang="en-US" sz="2600" dirty="0" err="1"/>
              <a:t>liệt</a:t>
            </a:r>
            <a:r>
              <a:rPr lang="en-US" sz="2600" dirty="0"/>
              <a:t> </a:t>
            </a:r>
            <a:r>
              <a:rPr lang="en-US" sz="2600" dirty="0" err="1"/>
              <a:t>kê</a:t>
            </a:r>
            <a:r>
              <a:rPr lang="en-US" sz="2600" dirty="0"/>
              <a:t> </a:t>
            </a:r>
            <a:r>
              <a:rPr lang="en-US" sz="2600" dirty="0" err="1"/>
              <a:t>các</a:t>
            </a:r>
            <a:r>
              <a:rPr lang="en-US" sz="2600" dirty="0"/>
              <a:t> </a:t>
            </a:r>
            <a:r>
              <a:rPr lang="en-US" sz="2600" dirty="0" err="1"/>
              <a:t>trạng</a:t>
            </a:r>
            <a:r>
              <a:rPr lang="en-US" sz="2600" dirty="0"/>
              <a:t> </a:t>
            </a:r>
            <a:r>
              <a:rPr lang="en-US" sz="2600" dirty="0" err="1"/>
              <a:t>thái</a:t>
            </a:r>
            <a:r>
              <a:rPr lang="en-US" sz="2600" dirty="0"/>
              <a:t> </a:t>
            </a:r>
            <a:r>
              <a:rPr lang="en-US" sz="2600" dirty="0" err="1"/>
              <a:t>của</a:t>
            </a:r>
            <a:r>
              <a:rPr lang="en-US" sz="2600" dirty="0"/>
              <a:t> </a:t>
            </a:r>
            <a:r>
              <a:rPr lang="en-US" sz="2600" dirty="0" err="1"/>
              <a:t>hệ</a:t>
            </a:r>
            <a:r>
              <a:rPr lang="en-US" sz="2600" dirty="0"/>
              <a:t> </a:t>
            </a:r>
            <a:r>
              <a:rPr lang="en-US" sz="2600" dirty="0" err="1"/>
              <a:t>thống</a:t>
            </a:r>
            <a:r>
              <a:rPr lang="en-US" sz="2600" dirty="0"/>
              <a:t> </a:t>
            </a:r>
            <a:r>
              <a:rPr lang="en-US" sz="2600" dirty="0" err="1"/>
              <a:t>có</a:t>
            </a:r>
            <a:r>
              <a:rPr lang="en-US" sz="2600" dirty="0"/>
              <a:t> </a:t>
            </a:r>
            <a:r>
              <a:rPr lang="en-US" sz="2600" dirty="0" err="1"/>
              <a:t>thể</a:t>
            </a:r>
            <a:r>
              <a:rPr lang="en-US" sz="2600" dirty="0"/>
              <a:t> </a:t>
            </a:r>
            <a:r>
              <a:rPr lang="en-US" sz="2600" dirty="0" err="1"/>
              <a:t>xảy</a:t>
            </a:r>
            <a:r>
              <a:rPr lang="en-US" sz="2600" dirty="0"/>
              <a:t> ra </a:t>
            </a:r>
            <a:r>
              <a:rPr lang="en-US" sz="2600" dirty="0" err="1"/>
              <a:t>sau</a:t>
            </a:r>
            <a:r>
              <a:rPr lang="en-US" sz="2600" dirty="0"/>
              <a:t> </a:t>
            </a:r>
            <a:r>
              <a:rPr lang="en-US" sz="2600" dirty="0" err="1"/>
              <a:t>khi</a:t>
            </a:r>
            <a:r>
              <a:rPr lang="en-US" sz="2600" dirty="0"/>
              <a:t> use case </a:t>
            </a:r>
            <a:r>
              <a:rPr lang="en-US" sz="2600" dirty="0" err="1"/>
              <a:t>thực</a:t>
            </a:r>
            <a:r>
              <a:rPr lang="en-US" sz="2600" dirty="0"/>
              <a:t> </a:t>
            </a:r>
            <a:r>
              <a:rPr lang="en-US" sz="2600" dirty="0" err="1"/>
              <a:t>thi</a:t>
            </a:r>
            <a:r>
              <a:rPr lang="en-US" sz="2600" dirty="0"/>
              <a:t> </a:t>
            </a:r>
            <a:r>
              <a:rPr lang="en-US" sz="2600" dirty="0" err="1"/>
              <a:t>hoàn</a:t>
            </a:r>
            <a:r>
              <a:rPr lang="en-US" sz="2600" dirty="0"/>
              <a:t> </a:t>
            </a:r>
            <a:r>
              <a:rPr lang="en-US" sz="2600" dirty="0" err="1"/>
              <a:t>tất</a:t>
            </a:r>
            <a:r>
              <a:rPr lang="en-US" sz="2600" dirty="0"/>
              <a:t>. </a:t>
            </a:r>
            <a:r>
              <a:rPr lang="en-US" sz="2600" dirty="0" err="1"/>
              <a:t>Hậu</a:t>
            </a:r>
            <a:r>
              <a:rPr lang="en-US" sz="2600" dirty="0"/>
              <a:t> </a:t>
            </a:r>
            <a:r>
              <a:rPr lang="en-US" sz="2600" dirty="0" err="1"/>
              <a:t>điều</a:t>
            </a:r>
            <a:r>
              <a:rPr lang="en-US" sz="2600" dirty="0"/>
              <a:t> </a:t>
            </a:r>
            <a:r>
              <a:rPr lang="en-US" sz="2600" dirty="0" err="1"/>
              <a:t>kiện</a:t>
            </a:r>
            <a:r>
              <a:rPr lang="en-US" sz="2600" dirty="0"/>
              <a:t> </a:t>
            </a:r>
            <a:r>
              <a:rPr lang="en-US" sz="2600" dirty="0" err="1"/>
              <a:t>được</a:t>
            </a:r>
            <a:r>
              <a:rPr lang="en-US" sz="2600" dirty="0"/>
              <a:t> </a:t>
            </a:r>
            <a:r>
              <a:rPr lang="en-US" sz="2600" dirty="0" err="1"/>
              <a:t>phân</a:t>
            </a:r>
            <a:r>
              <a:rPr lang="en-US" sz="2600" dirty="0"/>
              <a:t> </a:t>
            </a:r>
            <a:r>
              <a:rPr lang="en-US" sz="2600" dirty="0" err="1"/>
              <a:t>loại</a:t>
            </a:r>
            <a:r>
              <a:rPr lang="en-US" sz="2600" dirty="0"/>
              <a:t> </a:t>
            </a:r>
            <a:r>
              <a:rPr lang="en-US" sz="2600" dirty="0" err="1"/>
              <a:t>gồm</a:t>
            </a:r>
            <a:r>
              <a:rPr lang="en-US" sz="2600" dirty="0"/>
              <a:t>: </a:t>
            </a:r>
            <a:r>
              <a:rPr lang="en-US" sz="2600" dirty="0" err="1"/>
              <a:t>Đảm</a:t>
            </a:r>
            <a:r>
              <a:rPr lang="en-US" sz="2600" dirty="0"/>
              <a:t> </a:t>
            </a:r>
            <a:r>
              <a:rPr lang="en-US" sz="2600" dirty="0" err="1"/>
              <a:t>bảo</a:t>
            </a:r>
            <a:r>
              <a:rPr lang="en-US" sz="2600" dirty="0"/>
              <a:t> </a:t>
            </a:r>
            <a:r>
              <a:rPr lang="en-US" sz="2600" dirty="0" err="1"/>
              <a:t>tối</a:t>
            </a:r>
            <a:r>
              <a:rPr lang="en-US" sz="2600" dirty="0"/>
              <a:t> </a:t>
            </a:r>
            <a:r>
              <a:rPr lang="en-US" sz="2600" dirty="0" err="1"/>
              <a:t>thiểu</a:t>
            </a:r>
            <a:r>
              <a:rPr lang="en-US" sz="2600" dirty="0"/>
              <a:t> </a:t>
            </a:r>
            <a:r>
              <a:rPr lang="en-US" sz="2600" dirty="0" err="1"/>
              <a:t>hoặc</a:t>
            </a:r>
            <a:r>
              <a:rPr lang="en-US" sz="2600" dirty="0"/>
              <a:t> </a:t>
            </a:r>
            <a:r>
              <a:rPr lang="en-US" sz="2600" dirty="0" err="1"/>
              <a:t>Bảo</a:t>
            </a:r>
            <a:r>
              <a:rPr lang="en-US" sz="2600" dirty="0"/>
              <a:t> </a:t>
            </a:r>
            <a:r>
              <a:rPr lang="en-US" sz="2600" dirty="0" err="1"/>
              <a:t>đảm</a:t>
            </a:r>
            <a:r>
              <a:rPr lang="en-US" sz="2600" dirty="0"/>
              <a:t> </a:t>
            </a:r>
            <a:r>
              <a:rPr lang="en-US" sz="2600" dirty="0" err="1"/>
              <a:t>thành</a:t>
            </a:r>
            <a:r>
              <a:rPr lang="en-US" sz="2600" dirty="0"/>
              <a:t> </a:t>
            </a:r>
            <a:r>
              <a:rPr lang="en-US" sz="2600" dirty="0" err="1"/>
              <a:t>công</a:t>
            </a:r>
            <a:r>
              <a:rPr lang="en-US" sz="2600" dirty="0"/>
              <a:t>. </a:t>
            </a:r>
          </a:p>
          <a:p>
            <a:pPr lvl="1"/>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14858663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217</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a:bodyPr>
          <a:lstStyle/>
          <a:p>
            <a:r>
              <a:rPr lang="en-US" b="1" dirty="0" err="1">
                <a:solidFill>
                  <a:srgbClr val="FF0000"/>
                </a:solidFill>
              </a:rPr>
              <a:t>Các</a:t>
            </a:r>
            <a:r>
              <a:rPr lang="en-US" b="1" dirty="0">
                <a:solidFill>
                  <a:srgbClr val="FF0000"/>
                </a:solidFill>
              </a:rPr>
              <a:t> </a:t>
            </a:r>
            <a:r>
              <a:rPr lang="en-US" b="1" dirty="0" err="1">
                <a:solidFill>
                  <a:srgbClr val="FF0000"/>
                </a:solidFill>
              </a:rPr>
              <a:t>nội</a:t>
            </a:r>
            <a:r>
              <a:rPr lang="en-US" b="1" dirty="0">
                <a:solidFill>
                  <a:srgbClr val="FF0000"/>
                </a:solidFill>
              </a:rPr>
              <a:t> dung </a:t>
            </a:r>
            <a:r>
              <a:rPr lang="en-US" b="1" dirty="0" err="1">
                <a:solidFill>
                  <a:srgbClr val="FF0000"/>
                </a:solidFill>
              </a:rPr>
              <a:t>trong</a:t>
            </a:r>
            <a:r>
              <a:rPr lang="en-US" b="1" dirty="0">
                <a:solidFill>
                  <a:srgbClr val="FF0000"/>
                </a:solidFill>
              </a:rPr>
              <a:t> </a:t>
            </a:r>
            <a:r>
              <a:rPr lang="en-US" b="1" dirty="0" err="1">
                <a:solidFill>
                  <a:srgbClr val="FF0000"/>
                </a:solidFill>
              </a:rPr>
              <a:t>đặc</a:t>
            </a:r>
            <a:r>
              <a:rPr lang="en-US" b="1" dirty="0">
                <a:solidFill>
                  <a:srgbClr val="FF0000"/>
                </a:solidFill>
              </a:rPr>
              <a:t> </a:t>
            </a:r>
            <a:r>
              <a:rPr lang="en-US" b="1" dirty="0" err="1">
                <a:solidFill>
                  <a:srgbClr val="FF0000"/>
                </a:solidFill>
              </a:rPr>
              <a:t>tả</a:t>
            </a:r>
            <a:r>
              <a:rPr lang="en-US" b="1" dirty="0">
                <a:solidFill>
                  <a:srgbClr val="FF0000"/>
                </a:solidFill>
              </a:rPr>
              <a:t> use case</a:t>
            </a:r>
          </a:p>
          <a:p>
            <a:pPr lvl="1"/>
            <a:r>
              <a:rPr lang="en-US" sz="2400" b="1" dirty="0" err="1"/>
              <a:t>Luồng</a:t>
            </a:r>
            <a:r>
              <a:rPr lang="en-US" sz="2400" b="1" dirty="0"/>
              <a:t> </a:t>
            </a:r>
            <a:r>
              <a:rPr lang="en-US" sz="2400" b="1" dirty="0" err="1"/>
              <a:t>sự</a:t>
            </a:r>
            <a:r>
              <a:rPr lang="en-US" sz="2400" b="1" dirty="0"/>
              <a:t> </a:t>
            </a:r>
            <a:r>
              <a:rPr lang="en-US" sz="2400" b="1" dirty="0" err="1"/>
              <a:t>kiện</a:t>
            </a:r>
            <a:r>
              <a:rPr lang="en-US" sz="2400" b="1" dirty="0"/>
              <a:t> </a:t>
            </a:r>
            <a:r>
              <a:rPr lang="en-US" sz="2400" b="1" dirty="0" err="1"/>
              <a:t>chính</a:t>
            </a:r>
            <a:r>
              <a:rPr lang="en-US" sz="2400" b="1" dirty="0"/>
              <a:t> (main flow): </a:t>
            </a:r>
            <a:r>
              <a:rPr lang="en-US" sz="2400" dirty="0" err="1"/>
              <a:t>các</a:t>
            </a:r>
            <a:r>
              <a:rPr lang="en-US" sz="2400" dirty="0"/>
              <a:t> </a:t>
            </a:r>
            <a:r>
              <a:rPr lang="en-US" sz="2400" dirty="0" err="1"/>
              <a:t>bước</a:t>
            </a:r>
            <a:r>
              <a:rPr lang="en-US" sz="2400" dirty="0"/>
              <a:t> </a:t>
            </a:r>
            <a:r>
              <a:rPr lang="en-US" sz="2400" dirty="0" err="1"/>
              <a:t>thực</a:t>
            </a:r>
            <a:r>
              <a:rPr lang="en-US" sz="2400" dirty="0"/>
              <a:t> </a:t>
            </a:r>
            <a:r>
              <a:rPr lang="en-US" sz="2400" dirty="0" err="1"/>
              <a:t>hiện</a:t>
            </a:r>
            <a:r>
              <a:rPr lang="en-US" sz="2400" dirty="0"/>
              <a:t> use case, </a:t>
            </a:r>
            <a:r>
              <a:rPr lang="en-US" sz="2400" dirty="0" err="1"/>
              <a:t>là</a:t>
            </a:r>
            <a:r>
              <a:rPr lang="en-US" sz="2400" dirty="0"/>
              <a:t> </a:t>
            </a:r>
            <a:r>
              <a:rPr lang="en-US" sz="2400" dirty="0" err="1"/>
              <a:t>sự</a:t>
            </a:r>
            <a:r>
              <a:rPr lang="en-US" sz="2400" dirty="0"/>
              <a:t> </a:t>
            </a:r>
            <a:r>
              <a:rPr lang="en-US" sz="2400" dirty="0" err="1"/>
              <a:t>tương</a:t>
            </a:r>
            <a:r>
              <a:rPr lang="en-US" sz="2400" dirty="0"/>
              <a:t> </a:t>
            </a:r>
            <a:r>
              <a:rPr lang="en-US" sz="2400" dirty="0" err="1"/>
              <a:t>tác</a:t>
            </a:r>
            <a:r>
              <a:rPr lang="en-US" sz="2400" dirty="0"/>
              <a:t> </a:t>
            </a:r>
            <a:r>
              <a:rPr lang="en-US" sz="2400" dirty="0" err="1"/>
              <a:t>giữa</a:t>
            </a:r>
            <a:r>
              <a:rPr lang="en-US" sz="2400" dirty="0"/>
              <a:t> actor </a:t>
            </a:r>
            <a:r>
              <a:rPr lang="en-US" sz="2400" dirty="0" err="1"/>
              <a:t>và</a:t>
            </a:r>
            <a:r>
              <a:rPr lang="en-US" sz="2400" dirty="0"/>
              <a:t> </a:t>
            </a:r>
            <a:r>
              <a:rPr lang="en-US" sz="2400" dirty="0" err="1"/>
              <a:t>hệ</a:t>
            </a:r>
            <a:r>
              <a:rPr lang="en-US" sz="2400" dirty="0"/>
              <a:t> </a:t>
            </a:r>
            <a:r>
              <a:rPr lang="en-US" sz="2400" dirty="0" err="1"/>
              <a:t>thống</a:t>
            </a:r>
            <a:r>
              <a:rPr lang="en-US" sz="2400" dirty="0"/>
              <a:t>, </a:t>
            </a:r>
            <a:r>
              <a:rPr lang="en-US" sz="2400" dirty="0" err="1"/>
              <a:t>từ</a:t>
            </a:r>
            <a:r>
              <a:rPr lang="en-US" sz="2400" dirty="0"/>
              <a:t> </a:t>
            </a:r>
            <a:r>
              <a:rPr lang="en-US" sz="2400" dirty="0" err="1"/>
              <a:t>lúc</a:t>
            </a:r>
            <a:r>
              <a:rPr lang="en-US" sz="2400" dirty="0"/>
              <a:t> </a:t>
            </a:r>
            <a:r>
              <a:rPr lang="en-US" sz="2400" dirty="0" err="1"/>
              <a:t>bắt</a:t>
            </a:r>
            <a:r>
              <a:rPr lang="en-US" sz="2400" dirty="0"/>
              <a:t> </a:t>
            </a:r>
            <a:r>
              <a:rPr lang="en-US" sz="2400" dirty="0" err="1"/>
              <a:t>đầu</a:t>
            </a:r>
            <a:r>
              <a:rPr lang="en-US" sz="2400" dirty="0"/>
              <a:t> </a:t>
            </a:r>
            <a:r>
              <a:rPr lang="en-US" sz="2400" dirty="0" err="1"/>
              <a:t>đến</a:t>
            </a:r>
            <a:r>
              <a:rPr lang="en-US" sz="2400" dirty="0"/>
              <a:t> </a:t>
            </a:r>
            <a:r>
              <a:rPr lang="en-US" sz="2400" dirty="0" err="1"/>
              <a:t>kết</a:t>
            </a:r>
            <a:r>
              <a:rPr lang="en-US" sz="2400" dirty="0"/>
              <a:t> </a:t>
            </a:r>
            <a:r>
              <a:rPr lang="en-US" sz="2400" dirty="0" err="1"/>
              <a:t>thúc</a:t>
            </a:r>
            <a:r>
              <a:rPr lang="en-US" sz="2400" dirty="0"/>
              <a:t>.</a:t>
            </a:r>
          </a:p>
          <a:p>
            <a:pPr lvl="2"/>
            <a:r>
              <a:rPr lang="en-US" sz="2000" dirty="0" err="1"/>
              <a:t>Mỗi</a:t>
            </a:r>
            <a:r>
              <a:rPr lang="en-US" sz="2000" dirty="0"/>
              <a:t> </a:t>
            </a:r>
            <a:r>
              <a:rPr lang="en-US" sz="2000" dirty="0" err="1"/>
              <a:t>bước</a:t>
            </a:r>
            <a:r>
              <a:rPr lang="en-US" sz="2000" dirty="0"/>
              <a:t> </a:t>
            </a:r>
            <a:r>
              <a:rPr lang="en-US" sz="2000" dirty="0" err="1"/>
              <a:t>được</a:t>
            </a:r>
            <a:r>
              <a:rPr lang="en-US" sz="2000" dirty="0"/>
              <a:t> </a:t>
            </a:r>
            <a:r>
              <a:rPr lang="en-US" sz="2000" dirty="0" err="1"/>
              <a:t>đánh</a:t>
            </a:r>
            <a:r>
              <a:rPr lang="en-US" sz="2000" dirty="0"/>
              <a:t> </a:t>
            </a:r>
            <a:r>
              <a:rPr lang="en-US" sz="2000" dirty="0" err="1"/>
              <a:t>số</a:t>
            </a:r>
            <a:r>
              <a:rPr lang="en-US" sz="2000" dirty="0"/>
              <a:t> </a:t>
            </a:r>
            <a:r>
              <a:rPr lang="en-US" sz="2000" dirty="0" err="1"/>
              <a:t>thứ</a:t>
            </a:r>
            <a:r>
              <a:rPr lang="en-US" sz="2000" dirty="0"/>
              <a:t> </a:t>
            </a:r>
            <a:r>
              <a:rPr lang="en-US" sz="2000" dirty="0" err="1"/>
              <a:t>tự</a:t>
            </a:r>
            <a:r>
              <a:rPr lang="en-US" sz="2000" dirty="0"/>
              <a:t>.</a:t>
            </a:r>
          </a:p>
          <a:p>
            <a:pPr lvl="2"/>
            <a:r>
              <a:rPr lang="en-US" sz="2000" dirty="0"/>
              <a:t>Actor </a:t>
            </a:r>
            <a:r>
              <a:rPr lang="en-US" sz="2000" dirty="0" err="1"/>
              <a:t>thực</a:t>
            </a:r>
            <a:r>
              <a:rPr lang="en-US" sz="2000" dirty="0"/>
              <a:t> </a:t>
            </a:r>
            <a:r>
              <a:rPr lang="en-US" sz="2000" dirty="0" err="1"/>
              <a:t>hiện</a:t>
            </a:r>
            <a:r>
              <a:rPr lang="en-US" sz="2000" dirty="0"/>
              <a:t> </a:t>
            </a:r>
            <a:r>
              <a:rPr lang="en-US" sz="2000" dirty="0" err="1"/>
              <a:t>bước</a:t>
            </a:r>
            <a:r>
              <a:rPr lang="en-US" sz="2000" dirty="0"/>
              <a:t> </a:t>
            </a:r>
            <a:r>
              <a:rPr lang="en-US" sz="2000" dirty="0" err="1"/>
              <a:t>bắt</a:t>
            </a:r>
            <a:r>
              <a:rPr lang="en-US" sz="2000" dirty="0"/>
              <a:t> </a:t>
            </a:r>
            <a:r>
              <a:rPr lang="en-US" sz="2000" dirty="0" err="1"/>
              <a:t>đầu</a:t>
            </a:r>
            <a:r>
              <a:rPr lang="en-US" sz="2000" dirty="0"/>
              <a:t> </a:t>
            </a:r>
          </a:p>
          <a:p>
            <a:pPr lvl="2"/>
            <a:r>
              <a:rPr lang="en-US" sz="2000" dirty="0" err="1"/>
              <a:t>Hệ</a:t>
            </a:r>
            <a:r>
              <a:rPr lang="en-US" sz="2000" dirty="0"/>
              <a:t> </a:t>
            </a:r>
            <a:r>
              <a:rPr lang="en-US" sz="2000" dirty="0" err="1"/>
              <a:t>thống</a:t>
            </a:r>
            <a:r>
              <a:rPr lang="en-US" sz="2000" dirty="0"/>
              <a:t> </a:t>
            </a:r>
            <a:r>
              <a:rPr lang="en-US" sz="2000" dirty="0" err="1"/>
              <a:t>đáp</a:t>
            </a:r>
            <a:r>
              <a:rPr lang="en-US" sz="2000" dirty="0"/>
              <a:t> </a:t>
            </a:r>
            <a:r>
              <a:rPr lang="en-US" sz="2000" dirty="0" err="1"/>
              <a:t>trả</a:t>
            </a:r>
            <a:r>
              <a:rPr lang="en-US" sz="2000" dirty="0"/>
              <a:t>.</a:t>
            </a:r>
          </a:p>
          <a:p>
            <a:pPr lvl="2"/>
            <a:r>
              <a:rPr lang="en-US" sz="2000" dirty="0"/>
              <a:t>Actor </a:t>
            </a:r>
            <a:r>
              <a:rPr lang="en-US" sz="2000" dirty="0" err="1"/>
              <a:t>thực</a:t>
            </a:r>
            <a:r>
              <a:rPr lang="en-US" sz="2000" dirty="0"/>
              <a:t> </a:t>
            </a:r>
            <a:r>
              <a:rPr lang="en-US" sz="2000" dirty="0" err="1"/>
              <a:t>hiện</a:t>
            </a:r>
            <a:r>
              <a:rPr lang="en-US" sz="2000" dirty="0"/>
              <a:t> </a:t>
            </a:r>
            <a:r>
              <a:rPr lang="en-US" sz="2000" dirty="0" err="1"/>
              <a:t>bước</a:t>
            </a:r>
            <a:r>
              <a:rPr lang="en-US" sz="2000" dirty="0"/>
              <a:t> </a:t>
            </a:r>
            <a:r>
              <a:rPr lang="en-US" sz="2000" dirty="0" err="1"/>
              <a:t>tiếp</a:t>
            </a:r>
            <a:r>
              <a:rPr lang="en-US" sz="2000" dirty="0"/>
              <a:t> </a:t>
            </a:r>
            <a:r>
              <a:rPr lang="en-US" sz="2000" dirty="0" err="1"/>
              <a:t>theo</a:t>
            </a:r>
            <a:r>
              <a:rPr lang="en-US" sz="2000" dirty="0"/>
              <a:t> …</a:t>
            </a:r>
          </a:p>
          <a:p>
            <a:pPr lvl="1"/>
            <a:r>
              <a:rPr lang="en-US" sz="2400" b="1" dirty="0" err="1"/>
              <a:t>Luồng</a:t>
            </a:r>
            <a:r>
              <a:rPr lang="en-US" sz="2400" b="1" dirty="0"/>
              <a:t> </a:t>
            </a:r>
            <a:r>
              <a:rPr lang="en-US" sz="2400" b="1" dirty="0" err="1"/>
              <a:t>sự</a:t>
            </a:r>
            <a:r>
              <a:rPr lang="en-US" sz="2400" b="1" dirty="0"/>
              <a:t> </a:t>
            </a:r>
            <a:r>
              <a:rPr lang="en-US" sz="2400" b="1" dirty="0" err="1"/>
              <a:t>kiện</a:t>
            </a:r>
            <a:r>
              <a:rPr lang="en-US" sz="2400" b="1" dirty="0"/>
              <a:t> </a:t>
            </a:r>
            <a:r>
              <a:rPr lang="en-US" sz="2400" b="1" dirty="0" err="1"/>
              <a:t>thay</a:t>
            </a:r>
            <a:r>
              <a:rPr lang="en-US" sz="2400" b="1" dirty="0"/>
              <a:t> </a:t>
            </a:r>
            <a:r>
              <a:rPr lang="en-US" sz="2400" b="1" dirty="0" err="1"/>
              <a:t>thế</a:t>
            </a:r>
            <a:r>
              <a:rPr lang="en-US" sz="2400" b="1" dirty="0"/>
              <a:t> (alternate flow): </a:t>
            </a:r>
            <a:r>
              <a:rPr lang="en-US" sz="2400" dirty="0" err="1"/>
              <a:t>tại</a:t>
            </a:r>
            <a:r>
              <a:rPr lang="en-US" sz="2400" dirty="0"/>
              <a:t> </a:t>
            </a:r>
            <a:r>
              <a:rPr lang="en-US" sz="2400" dirty="0" err="1"/>
              <a:t>một</a:t>
            </a:r>
            <a:r>
              <a:rPr lang="en-US" sz="2400" dirty="0"/>
              <a:t> </a:t>
            </a:r>
            <a:r>
              <a:rPr lang="en-US" sz="2400" dirty="0" err="1"/>
              <a:t>bước</a:t>
            </a:r>
            <a:r>
              <a:rPr lang="en-US" sz="2400" dirty="0"/>
              <a:t> </a:t>
            </a:r>
            <a:r>
              <a:rPr lang="en-US" sz="2400" dirty="0" err="1"/>
              <a:t>trong</a:t>
            </a:r>
            <a:r>
              <a:rPr lang="en-US" sz="2400" dirty="0"/>
              <a:t> </a:t>
            </a:r>
            <a:r>
              <a:rPr lang="en-US" sz="2400" dirty="0" err="1"/>
              <a:t>luồng</a:t>
            </a:r>
            <a:r>
              <a:rPr lang="en-US" sz="2400" dirty="0"/>
              <a:t> </a:t>
            </a:r>
            <a:r>
              <a:rPr lang="en-US" sz="2400" dirty="0" err="1"/>
              <a:t>sự</a:t>
            </a:r>
            <a:r>
              <a:rPr lang="en-US" sz="2400" dirty="0"/>
              <a:t> </a:t>
            </a:r>
            <a:r>
              <a:rPr lang="en-US" sz="2400" dirty="0" err="1"/>
              <a:t>kiện</a:t>
            </a:r>
            <a:r>
              <a:rPr lang="en-US" sz="2400" dirty="0"/>
              <a:t> </a:t>
            </a:r>
            <a:r>
              <a:rPr lang="en-US" sz="2400" dirty="0" err="1"/>
              <a:t>chính</a:t>
            </a:r>
            <a:r>
              <a:rPr lang="en-US" sz="2400" dirty="0"/>
              <a:t>, </a:t>
            </a:r>
            <a:r>
              <a:rPr lang="en-US" sz="2400" dirty="0" err="1"/>
              <a:t>buộc</a:t>
            </a:r>
            <a:r>
              <a:rPr lang="en-US" sz="2400" dirty="0"/>
              <a:t> actor </a:t>
            </a:r>
            <a:r>
              <a:rPr lang="en-US" sz="2400" dirty="0" err="1"/>
              <a:t>phải</a:t>
            </a:r>
            <a:r>
              <a:rPr lang="en-US" sz="2400" dirty="0"/>
              <a:t> </a:t>
            </a:r>
            <a:r>
              <a:rPr lang="en-US" sz="2400" dirty="0" err="1"/>
              <a:t>chọn</a:t>
            </a:r>
            <a:r>
              <a:rPr lang="en-US" sz="2400" dirty="0"/>
              <a:t> </a:t>
            </a:r>
            <a:r>
              <a:rPr lang="en-US" sz="2400" dirty="0" err="1"/>
              <a:t>nhánh</a:t>
            </a:r>
            <a:r>
              <a:rPr lang="en-US" sz="2400" dirty="0"/>
              <a:t> </a:t>
            </a:r>
            <a:r>
              <a:rPr lang="en-US" sz="2400" dirty="0" err="1"/>
              <a:t>khác</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cho</a:t>
            </a:r>
            <a:r>
              <a:rPr lang="en-US" sz="2400" dirty="0"/>
              <a:t> </a:t>
            </a:r>
            <a:r>
              <a:rPr lang="en-US" sz="2400" dirty="0" err="1"/>
              <a:t>đến</a:t>
            </a:r>
            <a:r>
              <a:rPr lang="en-US" sz="2400" dirty="0"/>
              <a:t> </a:t>
            </a:r>
            <a:r>
              <a:rPr lang="en-US" sz="2400" dirty="0" err="1"/>
              <a:t>bước</a:t>
            </a:r>
            <a:r>
              <a:rPr lang="en-US" sz="2400" dirty="0"/>
              <a:t> </a:t>
            </a:r>
            <a:r>
              <a:rPr lang="en-US" sz="2400" dirty="0" err="1"/>
              <a:t>cuối</a:t>
            </a:r>
            <a:r>
              <a:rPr lang="en-US" sz="2400" dirty="0"/>
              <a:t> </a:t>
            </a:r>
            <a:r>
              <a:rPr lang="en-US" sz="2400" dirty="0" err="1"/>
              <a:t>hoặc</a:t>
            </a:r>
            <a:r>
              <a:rPr lang="en-US" sz="2400" dirty="0"/>
              <a:t> quay </a:t>
            </a:r>
            <a:r>
              <a:rPr lang="en-US" sz="2400" dirty="0" err="1"/>
              <a:t>lại</a:t>
            </a:r>
            <a:r>
              <a:rPr lang="en-US" sz="2400" dirty="0"/>
              <a:t> </a:t>
            </a:r>
            <a:r>
              <a:rPr lang="en-US" sz="2400" dirty="0" err="1"/>
              <a:t>một</a:t>
            </a:r>
            <a:r>
              <a:rPr lang="en-US" sz="2400" dirty="0"/>
              <a:t> </a:t>
            </a:r>
            <a:r>
              <a:rPr lang="en-US" sz="2400" dirty="0" err="1"/>
              <a:t>bước</a:t>
            </a:r>
            <a:r>
              <a:rPr lang="en-US" sz="2400" dirty="0"/>
              <a:t> </a:t>
            </a:r>
            <a:r>
              <a:rPr lang="en-US" sz="2400" dirty="0" err="1"/>
              <a:t>nào</a:t>
            </a:r>
            <a:r>
              <a:rPr lang="en-US" sz="2400" dirty="0"/>
              <a:t> </a:t>
            </a:r>
            <a:r>
              <a:rPr lang="en-US" sz="2400" dirty="0" err="1"/>
              <a:t>đó</a:t>
            </a:r>
            <a:r>
              <a:rPr lang="en-US" sz="2400" dirty="0"/>
              <a:t> </a:t>
            </a:r>
            <a:r>
              <a:rPr lang="en-US" sz="2400" dirty="0" err="1"/>
              <a:t>trong</a:t>
            </a:r>
            <a:r>
              <a:rPr lang="en-US" sz="2400" dirty="0"/>
              <a:t> </a:t>
            </a:r>
            <a:r>
              <a:rPr lang="en-US" sz="2400" dirty="0" err="1"/>
              <a:t>luồng</a:t>
            </a:r>
            <a:r>
              <a:rPr lang="en-US" sz="2400" dirty="0"/>
              <a:t> </a:t>
            </a:r>
            <a:r>
              <a:rPr lang="en-US" sz="2400" dirty="0" err="1"/>
              <a:t>sự</a:t>
            </a:r>
            <a:r>
              <a:rPr lang="en-US" sz="2400" dirty="0"/>
              <a:t> </a:t>
            </a:r>
            <a:r>
              <a:rPr lang="en-US" sz="2400" dirty="0" err="1"/>
              <a:t>kiện</a:t>
            </a:r>
            <a:r>
              <a:rPr lang="en-US" sz="2400" dirty="0"/>
              <a:t> </a:t>
            </a:r>
            <a:r>
              <a:rPr lang="en-US" sz="2400" dirty="0" err="1"/>
              <a:t>chính</a:t>
            </a:r>
            <a:r>
              <a:rPr lang="en-US" sz="2400" dirty="0"/>
              <a:t>. </a:t>
            </a:r>
          </a:p>
          <a:p>
            <a:pPr lvl="2"/>
            <a:r>
              <a:rPr lang="en-US" sz="2000" dirty="0" err="1"/>
              <a:t>Luồng</a:t>
            </a:r>
            <a:r>
              <a:rPr lang="en-US" sz="2000" dirty="0"/>
              <a:t> </a:t>
            </a:r>
            <a:r>
              <a:rPr lang="en-US" sz="2000" dirty="0" err="1"/>
              <a:t>sự</a:t>
            </a:r>
            <a:r>
              <a:rPr lang="en-US" sz="2000" dirty="0"/>
              <a:t> </a:t>
            </a:r>
            <a:r>
              <a:rPr lang="en-US" sz="2000" dirty="0" err="1"/>
              <a:t>kiện</a:t>
            </a:r>
            <a:r>
              <a:rPr lang="en-US" sz="2000" dirty="0"/>
              <a:t> </a:t>
            </a:r>
            <a:r>
              <a:rPr lang="en-US" sz="2000" dirty="0" err="1"/>
              <a:t>thay</a:t>
            </a:r>
            <a:r>
              <a:rPr lang="en-US" sz="2000" dirty="0"/>
              <a:t> </a:t>
            </a:r>
            <a:r>
              <a:rPr lang="en-US" sz="2000" dirty="0" err="1"/>
              <a:t>thế</a:t>
            </a:r>
            <a:r>
              <a:rPr lang="en-US" sz="2000" dirty="0"/>
              <a:t> </a:t>
            </a:r>
            <a:r>
              <a:rPr lang="en-US" sz="2000" dirty="0" err="1"/>
              <a:t>được</a:t>
            </a:r>
            <a:r>
              <a:rPr lang="en-US" sz="2000" dirty="0"/>
              <a:t> </a:t>
            </a:r>
            <a:r>
              <a:rPr lang="en-US" sz="2000" dirty="0" err="1"/>
              <a:t>đánh</a:t>
            </a:r>
            <a:r>
              <a:rPr lang="en-US" sz="2000" dirty="0"/>
              <a:t> </a:t>
            </a:r>
            <a:r>
              <a:rPr lang="en-US" sz="2000" dirty="0" err="1"/>
              <a:t>số</a:t>
            </a:r>
            <a:r>
              <a:rPr lang="en-US" sz="2000" dirty="0"/>
              <a:t> </a:t>
            </a:r>
            <a:r>
              <a:rPr lang="en-US" sz="2000" dirty="0" err="1"/>
              <a:t>thứ</a:t>
            </a:r>
            <a:r>
              <a:rPr lang="en-US" sz="2000" dirty="0"/>
              <a:t> </a:t>
            </a:r>
            <a:r>
              <a:rPr lang="en-US" sz="2000" dirty="0" err="1"/>
              <a:t>tự</a:t>
            </a:r>
            <a:r>
              <a:rPr lang="en-US" sz="2000" dirty="0"/>
              <a:t> </a:t>
            </a:r>
            <a:r>
              <a:rPr lang="en-US" sz="2000" dirty="0" err="1"/>
              <a:t>theo</a:t>
            </a:r>
            <a:r>
              <a:rPr lang="en-US" sz="2000" dirty="0"/>
              <a:t> </a:t>
            </a:r>
            <a:r>
              <a:rPr lang="en-US" sz="2000" dirty="0" err="1"/>
              <a:t>bước</a:t>
            </a:r>
            <a:r>
              <a:rPr lang="en-US" sz="2000" dirty="0"/>
              <a:t> </a:t>
            </a:r>
            <a:r>
              <a:rPr lang="en-US" sz="2000" dirty="0" err="1"/>
              <a:t>mà</a:t>
            </a:r>
            <a:r>
              <a:rPr lang="en-US" sz="2000" dirty="0"/>
              <a:t> </a:t>
            </a:r>
            <a:r>
              <a:rPr lang="en-US" sz="2000" dirty="0" err="1"/>
              <a:t>tại</a:t>
            </a:r>
            <a:r>
              <a:rPr lang="en-US" sz="2000" dirty="0"/>
              <a:t> </a:t>
            </a:r>
            <a:r>
              <a:rPr lang="en-US" sz="2000" dirty="0" err="1"/>
              <a:t>đó</a:t>
            </a:r>
            <a:r>
              <a:rPr lang="en-US" sz="2000" dirty="0"/>
              <a:t> </a:t>
            </a:r>
            <a:r>
              <a:rPr lang="en-US" sz="2000" dirty="0" err="1"/>
              <a:t>có</a:t>
            </a:r>
            <a:r>
              <a:rPr lang="en-US" sz="2000" dirty="0"/>
              <a:t> </a:t>
            </a:r>
            <a:r>
              <a:rPr lang="en-US" sz="2000" dirty="0" err="1"/>
              <a:t>luồng</a:t>
            </a:r>
            <a:r>
              <a:rPr lang="en-US" sz="2000" dirty="0"/>
              <a:t> </a:t>
            </a:r>
            <a:r>
              <a:rPr lang="en-US" sz="2000" dirty="0" err="1"/>
              <a:t>rẻ</a:t>
            </a:r>
            <a:r>
              <a:rPr lang="en-US" sz="2000" dirty="0"/>
              <a:t> </a:t>
            </a:r>
            <a:r>
              <a:rPr lang="en-US" sz="2000" dirty="0" err="1"/>
              <a:t>nhánh</a:t>
            </a:r>
            <a:endParaRPr lang="en-US" sz="1600" dirty="0"/>
          </a:p>
          <a:p>
            <a:pPr lvl="1"/>
            <a:endParaRPr lang="en-US" sz="2400"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18992512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73E4B1A-B9B7-4358-BEEC-3FC1D8705AB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E1EAFEA-7DC5-4A30-940A-DB2B40ADB164}"/>
              </a:ext>
            </a:extLst>
          </p:cNvPr>
          <p:cNvSpPr>
            <a:spLocks noGrp="1"/>
          </p:cNvSpPr>
          <p:nvPr>
            <p:ph type="sldNum" sz="quarter" idx="12"/>
          </p:nvPr>
        </p:nvSpPr>
        <p:spPr/>
        <p:txBody>
          <a:bodyPr/>
          <a:lstStyle/>
          <a:p>
            <a:fld id="{401CF334-2D5C-4859-84A6-CA7E6E43FAEB}" type="slidenum">
              <a:rPr lang="en-US" smtClean="0"/>
              <a:t>218</a:t>
            </a:fld>
            <a:endParaRPr lang="en-US"/>
          </a:p>
        </p:txBody>
      </p:sp>
      <p:sp>
        <p:nvSpPr>
          <p:cNvPr id="5" name="Content Placeholder 4">
            <a:extLst>
              <a:ext uri="{FF2B5EF4-FFF2-40B4-BE49-F238E27FC236}">
                <a16:creationId xmlns:a16="http://schemas.microsoft.com/office/drawing/2014/main" id="{ADB6120E-9E2B-4A7A-99F3-00D9F1D67DD9}"/>
              </a:ext>
            </a:extLst>
          </p:cNvPr>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nội</a:t>
            </a:r>
            <a:r>
              <a:rPr lang="en-US" b="1" dirty="0">
                <a:solidFill>
                  <a:srgbClr val="FF0000"/>
                </a:solidFill>
              </a:rPr>
              <a:t> dung </a:t>
            </a:r>
            <a:r>
              <a:rPr lang="en-US" b="1" dirty="0" err="1">
                <a:solidFill>
                  <a:srgbClr val="FF0000"/>
                </a:solidFill>
              </a:rPr>
              <a:t>trong</a:t>
            </a:r>
            <a:r>
              <a:rPr lang="en-US" b="1" dirty="0">
                <a:solidFill>
                  <a:srgbClr val="FF0000"/>
                </a:solidFill>
              </a:rPr>
              <a:t> </a:t>
            </a:r>
            <a:r>
              <a:rPr lang="en-US" b="1" dirty="0" err="1">
                <a:solidFill>
                  <a:srgbClr val="FF0000"/>
                </a:solidFill>
              </a:rPr>
              <a:t>đặc</a:t>
            </a:r>
            <a:r>
              <a:rPr lang="en-US" b="1" dirty="0">
                <a:solidFill>
                  <a:srgbClr val="FF0000"/>
                </a:solidFill>
              </a:rPr>
              <a:t> </a:t>
            </a:r>
            <a:r>
              <a:rPr lang="en-US" b="1" dirty="0" err="1">
                <a:solidFill>
                  <a:srgbClr val="FF0000"/>
                </a:solidFill>
              </a:rPr>
              <a:t>tả</a:t>
            </a:r>
            <a:r>
              <a:rPr lang="en-US" b="1" dirty="0">
                <a:solidFill>
                  <a:srgbClr val="FF0000"/>
                </a:solidFill>
              </a:rPr>
              <a:t> use case</a:t>
            </a:r>
          </a:p>
          <a:p>
            <a:pPr lvl="1"/>
            <a:r>
              <a:rPr lang="en-US" b="1" i="1" dirty="0" err="1"/>
              <a:t>Lưu</a:t>
            </a:r>
            <a:r>
              <a:rPr lang="en-US" b="1" i="1" dirty="0"/>
              <a:t> ý:</a:t>
            </a:r>
            <a:r>
              <a:rPr lang="en-US" dirty="0"/>
              <a:t> </a:t>
            </a:r>
            <a:r>
              <a:rPr lang="en-US" sz="2400" dirty="0" err="1"/>
              <a:t>bước</a:t>
            </a:r>
            <a:r>
              <a:rPr lang="en-US" sz="2400" dirty="0"/>
              <a:t> </a:t>
            </a:r>
            <a:r>
              <a:rPr lang="en-US" sz="2400" dirty="0" err="1"/>
              <a:t>cuối</a:t>
            </a:r>
            <a:r>
              <a:rPr lang="en-US" sz="2400" dirty="0"/>
              <a:t> </a:t>
            </a:r>
            <a:r>
              <a:rPr lang="en-US" sz="2400" dirty="0" err="1"/>
              <a:t>cùng</a:t>
            </a:r>
            <a:r>
              <a:rPr lang="en-US" sz="2400" dirty="0"/>
              <a:t> </a:t>
            </a:r>
            <a:r>
              <a:rPr lang="en-US" sz="2400" dirty="0" err="1"/>
              <a:t>trong</a:t>
            </a:r>
            <a:r>
              <a:rPr lang="en-US" sz="2400" dirty="0"/>
              <a:t> </a:t>
            </a:r>
            <a:r>
              <a:rPr lang="en-US" sz="2400" dirty="0" err="1"/>
              <a:t>luồng</a:t>
            </a:r>
            <a:r>
              <a:rPr lang="en-US" sz="2400" dirty="0"/>
              <a:t> </a:t>
            </a:r>
            <a:r>
              <a:rPr lang="en-US" sz="2400" dirty="0" err="1"/>
              <a:t>thay</a:t>
            </a:r>
            <a:r>
              <a:rPr lang="en-US" sz="2400" dirty="0"/>
              <a:t> </a:t>
            </a:r>
            <a:r>
              <a:rPr lang="en-US" sz="2400" dirty="0" err="1"/>
              <a:t>thế</a:t>
            </a:r>
            <a:r>
              <a:rPr lang="en-US" sz="2400" dirty="0"/>
              <a:t> </a:t>
            </a:r>
            <a:r>
              <a:rPr lang="en-US" sz="2400" dirty="0" err="1"/>
              <a:t>phải</a:t>
            </a:r>
            <a:r>
              <a:rPr lang="en-US" sz="2400" dirty="0"/>
              <a:t> quay </a:t>
            </a:r>
            <a:r>
              <a:rPr lang="en-US" sz="2400" dirty="0" err="1"/>
              <a:t>về</a:t>
            </a:r>
            <a:r>
              <a:rPr lang="en-US" sz="2400" dirty="0"/>
              <a:t> </a:t>
            </a:r>
            <a:r>
              <a:rPr lang="en-US" sz="2400" dirty="0" err="1"/>
              <a:t>một</a:t>
            </a:r>
            <a:r>
              <a:rPr lang="en-US" sz="2400" dirty="0"/>
              <a:t> </a:t>
            </a:r>
            <a:r>
              <a:rPr lang="en-US" sz="2400" dirty="0" err="1"/>
              <a:t>bước</a:t>
            </a:r>
            <a:r>
              <a:rPr lang="en-US" sz="2400" dirty="0"/>
              <a:t> </a:t>
            </a:r>
            <a:r>
              <a:rPr lang="en-US" sz="2400" dirty="0" err="1"/>
              <a:t>trong</a:t>
            </a:r>
            <a:r>
              <a:rPr lang="en-US" sz="2400" dirty="0"/>
              <a:t> </a:t>
            </a:r>
            <a:r>
              <a:rPr lang="en-US" sz="2400" dirty="0" err="1"/>
              <a:t>luồng</a:t>
            </a:r>
            <a:r>
              <a:rPr lang="en-US" sz="2400" dirty="0"/>
              <a:t> </a:t>
            </a:r>
            <a:r>
              <a:rPr lang="en-US" sz="2400" dirty="0" err="1"/>
              <a:t>chính</a:t>
            </a:r>
            <a:r>
              <a:rPr lang="en-US" sz="2400" dirty="0"/>
              <a:t> </a:t>
            </a:r>
            <a:r>
              <a:rPr lang="en-US" sz="2400" dirty="0" err="1"/>
              <a:t>hoặc</a:t>
            </a:r>
            <a:r>
              <a:rPr lang="en-US" sz="2400" dirty="0"/>
              <a:t> </a:t>
            </a:r>
            <a:r>
              <a:rPr lang="en-US" sz="2400" dirty="0" err="1"/>
              <a:t>kết</a:t>
            </a:r>
            <a:r>
              <a:rPr lang="en-US" sz="2400" dirty="0"/>
              <a:t> </a:t>
            </a:r>
            <a:r>
              <a:rPr lang="en-US" sz="2400" dirty="0" err="1"/>
              <a:t>thúc</a:t>
            </a:r>
            <a:endParaRPr lang="en-US" sz="2400" dirty="0"/>
          </a:p>
          <a:p>
            <a:pPr lvl="1"/>
            <a:endParaRPr lang="en-US" sz="2400" dirty="0"/>
          </a:p>
          <a:p>
            <a:pPr lvl="1"/>
            <a:endParaRPr lang="en-US" sz="2400" dirty="0"/>
          </a:p>
          <a:p>
            <a:pPr lvl="1"/>
            <a:endParaRPr lang="en-US" sz="2400" dirty="0"/>
          </a:p>
          <a:p>
            <a:pPr lvl="1"/>
            <a:endParaRPr lang="en-US" sz="2400" dirty="0"/>
          </a:p>
          <a:p>
            <a:pPr lvl="1"/>
            <a:endParaRPr lang="en-US" sz="2400" dirty="0"/>
          </a:p>
          <a:p>
            <a:pPr lvl="1"/>
            <a:r>
              <a:rPr lang="en-US" sz="2400" b="1" dirty="0" err="1"/>
              <a:t>Luồng</a:t>
            </a:r>
            <a:r>
              <a:rPr lang="en-US" sz="2400" b="1" dirty="0"/>
              <a:t> </a:t>
            </a:r>
            <a:r>
              <a:rPr lang="en-US" sz="2400" b="1" dirty="0" err="1"/>
              <a:t>sự</a:t>
            </a:r>
            <a:r>
              <a:rPr lang="en-US" sz="2400" b="1" dirty="0"/>
              <a:t> </a:t>
            </a:r>
            <a:r>
              <a:rPr lang="en-US" sz="2400" b="1" dirty="0" err="1"/>
              <a:t>kiện</a:t>
            </a:r>
            <a:r>
              <a:rPr lang="en-US" sz="2400" b="1" dirty="0"/>
              <a:t> </a:t>
            </a:r>
            <a:r>
              <a:rPr lang="en-US" sz="2400" b="1" dirty="0" err="1"/>
              <a:t>ngoại</a:t>
            </a:r>
            <a:r>
              <a:rPr lang="en-US" sz="2400" b="1" dirty="0"/>
              <a:t> </a:t>
            </a:r>
            <a:r>
              <a:rPr lang="en-US" sz="2400" b="1" dirty="0" err="1"/>
              <a:t>lệ</a:t>
            </a:r>
            <a:r>
              <a:rPr lang="en-US" sz="2400" b="1" dirty="0"/>
              <a:t> (exception flow): </a:t>
            </a:r>
            <a:r>
              <a:rPr lang="en-US" sz="2400" dirty="0" err="1"/>
              <a:t>một</a:t>
            </a:r>
            <a:r>
              <a:rPr lang="en-US" sz="2400" dirty="0"/>
              <a:t> </a:t>
            </a:r>
            <a:r>
              <a:rPr lang="en-US" sz="2400" dirty="0" err="1"/>
              <a:t>cách</a:t>
            </a:r>
            <a:r>
              <a:rPr lang="en-US" sz="2400" dirty="0"/>
              <a:t> </a:t>
            </a:r>
            <a:r>
              <a:rPr lang="en-US" sz="2400" dirty="0" err="1"/>
              <a:t>xử</a:t>
            </a:r>
            <a:r>
              <a:rPr lang="en-US" sz="2400" dirty="0"/>
              <a:t> </a:t>
            </a:r>
            <a:r>
              <a:rPr lang="en-US" sz="2400" dirty="0" err="1"/>
              <a:t>lý</a:t>
            </a:r>
            <a:r>
              <a:rPr lang="en-US" sz="2400" dirty="0"/>
              <a:t> </a:t>
            </a:r>
            <a:r>
              <a:rPr lang="en-US" sz="2400" dirty="0" err="1"/>
              <a:t>cho</a:t>
            </a:r>
            <a:r>
              <a:rPr lang="en-US" sz="2400" dirty="0"/>
              <a:t> </a:t>
            </a:r>
            <a:r>
              <a:rPr lang="en-US" sz="2400" dirty="0" err="1"/>
              <a:t>một</a:t>
            </a:r>
            <a:r>
              <a:rPr lang="en-US" sz="2400" dirty="0"/>
              <a:t> </a:t>
            </a:r>
            <a:r>
              <a:rPr lang="en-US" sz="2400" dirty="0" err="1"/>
              <a:t>trường</a:t>
            </a:r>
            <a:r>
              <a:rPr lang="en-US" sz="2400" dirty="0"/>
              <a:t> </a:t>
            </a:r>
            <a:r>
              <a:rPr lang="en-US" sz="2400" dirty="0" err="1"/>
              <a:t>hợp</a:t>
            </a:r>
            <a:r>
              <a:rPr lang="en-US" sz="2400" dirty="0"/>
              <a:t> </a:t>
            </a:r>
            <a:r>
              <a:rPr lang="en-US" sz="2400" dirty="0" err="1"/>
              <a:t>ngoại</a:t>
            </a:r>
            <a:r>
              <a:rPr lang="en-US" sz="2400" dirty="0"/>
              <a:t> </a:t>
            </a:r>
            <a:r>
              <a:rPr lang="en-US" dirty="0" err="1"/>
              <a:t>lệ</a:t>
            </a:r>
            <a:r>
              <a:rPr lang="en-US" dirty="0"/>
              <a:t>.</a:t>
            </a:r>
          </a:p>
        </p:txBody>
      </p:sp>
      <p:sp>
        <p:nvSpPr>
          <p:cNvPr id="6" name="Title 5">
            <a:extLst>
              <a:ext uri="{FF2B5EF4-FFF2-40B4-BE49-F238E27FC236}">
                <a16:creationId xmlns:a16="http://schemas.microsoft.com/office/drawing/2014/main" id="{E0FD2B95-797C-476C-B307-0293E6EC6249}"/>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descr="Basic Flow of Events and Alternate Flows of Events for a Use Case Figure 2 represents the typical structure of these flows of events. The straight arrow represents the basic flow of events, and the curves represent alternate flows. Note that some alternate flows return to the basic flow of events, while others end the use case. Both the basic flow of events and the alternative flows should be further structured into steps or subflows Â ">
            <a:extLst>
              <a:ext uri="{FF2B5EF4-FFF2-40B4-BE49-F238E27FC236}">
                <a16:creationId xmlns:a16="http://schemas.microsoft.com/office/drawing/2014/main" id="{531EB47C-76F5-40DA-A719-EE2741BA79E5}"/>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057313" y="2833255"/>
            <a:ext cx="2969087" cy="2403764"/>
          </a:xfrm>
          <a:prstGeom prst="rect">
            <a:avLst/>
          </a:prstGeom>
          <a:noFill/>
          <a:ln>
            <a:solidFill>
              <a:schemeClr val="accent1"/>
            </a:solidFill>
          </a:ln>
        </p:spPr>
      </p:pic>
    </p:spTree>
    <p:extLst>
      <p:ext uri="{BB962C8B-B14F-4D97-AF65-F5344CB8AC3E}">
        <p14:creationId xmlns:p14="http://schemas.microsoft.com/office/powerpoint/2010/main" val="741532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219</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a:xfrm>
            <a:off x="281709" y="1122217"/>
            <a:ext cx="2516909" cy="3752279"/>
          </a:xfrm>
        </p:spPr>
        <p:txBody>
          <a:bodyPr/>
          <a:lstStyle/>
          <a:p>
            <a:pPr marL="0" indent="0">
              <a:buNone/>
            </a:pPr>
            <a:r>
              <a:rPr lang="en-US" sz="2000" dirty="0" err="1"/>
              <a:t>Ví</a:t>
            </a:r>
            <a:r>
              <a:rPr lang="en-US" sz="2000" dirty="0"/>
              <a:t> </a:t>
            </a:r>
            <a:r>
              <a:rPr lang="en-US" sz="2000" dirty="0" err="1"/>
              <a:t>dụ</a:t>
            </a:r>
            <a:r>
              <a:rPr lang="en-US" sz="1800" dirty="0"/>
              <a:t>: </a:t>
            </a:r>
            <a:r>
              <a:rPr lang="en-US" sz="2000" dirty="0" err="1"/>
              <a:t>Viết</a:t>
            </a:r>
            <a:r>
              <a:rPr lang="en-US" sz="2000" dirty="0"/>
              <a:t> </a:t>
            </a:r>
            <a:r>
              <a:rPr lang="en-US" sz="2000" dirty="0" err="1"/>
              <a:t>đặc</a:t>
            </a:r>
            <a:r>
              <a:rPr lang="en-US" sz="2000" dirty="0"/>
              <a:t> </a:t>
            </a:r>
            <a:r>
              <a:rPr lang="en-US" sz="2000" dirty="0" err="1"/>
              <a:t>tả</a:t>
            </a:r>
            <a:r>
              <a:rPr lang="en-US" sz="2000" dirty="0"/>
              <a:t> use case </a:t>
            </a:r>
            <a:r>
              <a:rPr lang="en-US" sz="2000" b="1" dirty="0" err="1"/>
              <a:t>Đặt</a:t>
            </a:r>
            <a:r>
              <a:rPr lang="en-US" sz="2000" b="1" dirty="0"/>
              <a:t> </a:t>
            </a:r>
            <a:r>
              <a:rPr lang="en-US" sz="2000" b="1" dirty="0" err="1"/>
              <a:t>mua</a:t>
            </a:r>
            <a:r>
              <a:rPr lang="en-US" sz="2000" b="1" dirty="0"/>
              <a:t> </a:t>
            </a:r>
            <a:r>
              <a:rPr lang="en-US" sz="2000" b="1" dirty="0" err="1"/>
              <a:t>sách</a:t>
            </a:r>
            <a:r>
              <a:rPr lang="en-US" sz="2000" dirty="0"/>
              <a:t> </a:t>
            </a:r>
            <a:r>
              <a:rPr lang="en-US" sz="2000" dirty="0" err="1"/>
              <a:t>của</a:t>
            </a:r>
            <a:r>
              <a:rPr lang="en-US" sz="2000" dirty="0"/>
              <a:t> </a:t>
            </a:r>
            <a:r>
              <a:rPr lang="en-US" sz="2000" dirty="0" err="1"/>
              <a:t>khách</a:t>
            </a:r>
            <a:r>
              <a:rPr lang="en-US" sz="2000" dirty="0"/>
              <a:t> </a:t>
            </a:r>
            <a:r>
              <a:rPr lang="en-US" sz="2000" dirty="0" err="1"/>
              <a:t>hàng</a:t>
            </a:r>
            <a:r>
              <a:rPr lang="en-US" sz="2000" dirty="0"/>
              <a:t> </a:t>
            </a:r>
            <a:r>
              <a:rPr lang="en-US" sz="2000" dirty="0" err="1"/>
              <a:t>trong</a:t>
            </a:r>
            <a:r>
              <a:rPr lang="en-US" sz="2000" dirty="0"/>
              <a:t> </a:t>
            </a:r>
            <a:r>
              <a:rPr lang="en-US" sz="2000" dirty="0" err="1"/>
              <a:t>hệ</a:t>
            </a:r>
            <a:r>
              <a:rPr lang="en-US" sz="2000" dirty="0"/>
              <a:t> </a:t>
            </a:r>
            <a:r>
              <a:rPr lang="en-US" sz="2000" dirty="0" err="1"/>
              <a:t>thống</a:t>
            </a:r>
            <a:r>
              <a:rPr lang="en-US" sz="2000" dirty="0"/>
              <a:t> </a:t>
            </a:r>
            <a:r>
              <a:rPr lang="en-US" sz="2000" b="1" dirty="0" err="1"/>
              <a:t>BookstoreOnline</a:t>
            </a:r>
            <a:endParaRPr lang="en-US" sz="2400" dirty="0"/>
          </a:p>
          <a:p>
            <a:endParaRPr lang="en-US" dirty="0"/>
          </a:p>
        </p:txBody>
      </p:sp>
      <p:graphicFrame>
        <p:nvGraphicFramePr>
          <p:cNvPr id="7" name="Table 6">
            <a:extLst>
              <a:ext uri="{FF2B5EF4-FFF2-40B4-BE49-F238E27FC236}">
                <a16:creationId xmlns:a16="http://schemas.microsoft.com/office/drawing/2014/main" id="{1B762CFE-74BC-45BA-8DCD-547D36B06E00}"/>
              </a:ext>
            </a:extLst>
          </p:cNvPr>
          <p:cNvGraphicFramePr>
            <a:graphicFrameLocks noGrp="1"/>
          </p:cNvGraphicFramePr>
          <p:nvPr>
            <p:extLst>
              <p:ext uri="{D42A27DB-BD31-4B8C-83A1-F6EECF244321}">
                <p14:modId xmlns:p14="http://schemas.microsoft.com/office/powerpoint/2010/main" val="2307166857"/>
              </p:ext>
            </p:extLst>
          </p:nvPr>
        </p:nvGraphicFramePr>
        <p:xfrm>
          <a:off x="2877127" y="599406"/>
          <a:ext cx="8783782" cy="5813650"/>
        </p:xfrm>
        <a:graphic>
          <a:graphicData uri="http://schemas.openxmlformats.org/drawingml/2006/table">
            <a:tbl>
              <a:tblPr firstRow="1" firstCol="1" bandRow="1">
                <a:tableStyleId>{5940675A-B579-460E-94D1-54222C63F5DA}</a:tableStyleId>
              </a:tblPr>
              <a:tblGrid>
                <a:gridCol w="3800764">
                  <a:extLst>
                    <a:ext uri="{9D8B030D-6E8A-4147-A177-3AD203B41FA5}">
                      <a16:colId xmlns:a16="http://schemas.microsoft.com/office/drawing/2014/main" val="496725807"/>
                    </a:ext>
                  </a:extLst>
                </a:gridCol>
                <a:gridCol w="4983018">
                  <a:extLst>
                    <a:ext uri="{9D8B030D-6E8A-4147-A177-3AD203B41FA5}">
                      <a16:colId xmlns:a16="http://schemas.microsoft.com/office/drawing/2014/main" val="841593689"/>
                    </a:ext>
                  </a:extLst>
                </a:gridCol>
              </a:tblGrid>
              <a:tr h="195898">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Tên use case: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nchor="ctr"/>
                </a:tc>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Đặt mua sách</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4046409623"/>
                  </a:ext>
                </a:extLst>
              </a:tr>
              <a:tr h="634067">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Mô tả sơ lược: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nchor="ctr"/>
                </a:tc>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Khách hàng thực hiện yêu cầu đặt mua sách trên hệ thống BooksotreOnline.</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1088122636"/>
                  </a:ext>
                </a:extLst>
              </a:tr>
              <a:tr h="195898">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Actor chính: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nchor="ctr"/>
                </a:tc>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khách hàng</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3562377432"/>
                  </a:ext>
                </a:extLst>
              </a:tr>
              <a:tr h="195898">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Actor phụ: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nchor="ctr"/>
                </a:tc>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không</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2472762942"/>
                  </a:ext>
                </a:extLst>
              </a:tr>
              <a:tr h="414983">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Tiền điều kiện: </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nchor="ctr"/>
                </a:tc>
                <a:tc>
                  <a:txBody>
                    <a:bodyPr/>
                    <a:lstStyle/>
                    <a:p>
                      <a:pPr marL="0" marR="0" algn="l">
                        <a:lnSpc>
                          <a:spcPct val="150000"/>
                        </a:lnSpc>
                        <a:spcBef>
                          <a:spcPts val="0"/>
                        </a:spcBef>
                        <a:spcAft>
                          <a:spcPts val="0"/>
                        </a:spcAft>
                      </a:pPr>
                      <a:r>
                        <a:rPr lang="en-US" sz="1400">
                          <a:effectLst/>
                          <a:latin typeface="Arial" panose="020B0604020202020204" pitchFamily="34" charset="0"/>
                          <a:cs typeface="Arial" panose="020B0604020202020204" pitchFamily="34" charset="0"/>
                        </a:rPr>
                        <a:t>khách hàng phải đăng nhập thành công.</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895639709"/>
                  </a:ext>
                </a:extLst>
              </a:tr>
              <a:tr h="456447">
                <a:tc>
                  <a:txBody>
                    <a:bodyPr/>
                    <a:lstStyle/>
                    <a:p>
                      <a:pPr marL="0" marR="0" algn="just">
                        <a:lnSpc>
                          <a:spcPct val="150000"/>
                        </a:lnSpc>
                        <a:spcBef>
                          <a:spcPts val="0"/>
                        </a:spcBef>
                        <a:spcAft>
                          <a:spcPts val="0"/>
                        </a:spcAft>
                      </a:pPr>
                      <a:r>
                        <a:rPr lang="en-US" sz="1400" dirty="0" err="1">
                          <a:effectLst/>
                          <a:latin typeface="Arial" panose="020B0604020202020204" pitchFamily="34" charset="0"/>
                          <a:cs typeface="Arial" panose="020B0604020202020204" pitchFamily="34" charset="0"/>
                        </a:rPr>
                        <a:t>Hậu</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điều</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kiện</a:t>
                      </a:r>
                      <a:r>
                        <a:rPr lang="en-US" sz="1400" dirty="0">
                          <a:effectLst/>
                          <a:latin typeface="Arial" panose="020B0604020202020204" pitchFamily="34" charset="0"/>
                          <a:cs typeface="Arial" panose="020B0604020202020204" pitchFamily="34" charset="0"/>
                        </a:rPr>
                        <a:t>: </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a:txBody>
                    <a:bodyPr/>
                    <a:lstStyle/>
                    <a:p>
                      <a:pPr marL="0" marR="0" algn="just">
                        <a:lnSpc>
                          <a:spcPct val="150000"/>
                        </a:lnSpc>
                        <a:spcBef>
                          <a:spcPts val="0"/>
                        </a:spcBef>
                        <a:spcAft>
                          <a:spcPts val="0"/>
                        </a:spcAft>
                      </a:pPr>
                      <a:r>
                        <a:rPr lang="en-US" sz="1400" dirty="0" err="1">
                          <a:effectLst/>
                          <a:latin typeface="Arial" panose="020B0604020202020204" pitchFamily="34" charset="0"/>
                          <a:cs typeface="Arial" panose="020B0604020202020204" pitchFamily="34" charset="0"/>
                        </a:rPr>
                        <a:t>Một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đơn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được</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lưu</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trong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endParaRPr lang="en-US" sz="1400" dirty="0">
                        <a:effectLst/>
                        <a:latin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err="1">
                          <a:effectLst/>
                          <a:latin typeface="Arial" panose="020B0604020202020204" pitchFamily="34" charset="0"/>
                          <a:cs typeface="Arial" panose="020B0604020202020204" pitchFamily="34" charset="0"/>
                        </a:rPr>
                        <a:t>Số</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lượng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sách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trong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kho</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được</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cập</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nhật</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3765756355"/>
                  </a:ext>
                </a:extLst>
              </a:tr>
              <a:tr h="195898">
                <a:tc gridSpan="2">
                  <a:txBody>
                    <a:bodyPr/>
                    <a:lstStyle/>
                    <a:p>
                      <a:pPr marL="0" marR="0" algn="just">
                        <a:lnSpc>
                          <a:spcPct val="150000"/>
                        </a:lnSpc>
                        <a:spcBef>
                          <a:spcPts val="0"/>
                        </a:spcBef>
                        <a:spcAft>
                          <a:spcPts val="0"/>
                        </a:spcAft>
                      </a:pPr>
                      <a:r>
                        <a:rPr lang="en-US" sz="1400">
                          <a:effectLst/>
                          <a:latin typeface="Arial" panose="020B0604020202020204" pitchFamily="34" charset="0"/>
                          <a:cs typeface="Arial" panose="020B0604020202020204" pitchFamily="34" charset="0"/>
                        </a:rPr>
                        <a:t>Luồng sự kiện chính</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hMerge="1">
                  <a:txBody>
                    <a:bodyPr/>
                    <a:lstStyle/>
                    <a:p>
                      <a:endParaRPr lang="en-US"/>
                    </a:p>
                  </a:txBody>
                  <a:tcPr/>
                </a:tc>
                <a:extLst>
                  <a:ext uri="{0D108BD9-81ED-4DB2-BD59-A6C34878D82A}">
                    <a16:rowId xmlns:a16="http://schemas.microsoft.com/office/drawing/2014/main" val="2215285665"/>
                  </a:ext>
                </a:extLst>
              </a:tr>
              <a:tr h="195898">
                <a:tc>
                  <a:txBody>
                    <a:bodyPr/>
                    <a:lstStyle/>
                    <a:p>
                      <a:pPr marL="0" marR="0" algn="ctr">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Actor</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a:txBody>
                    <a:bodyPr/>
                    <a:lstStyle/>
                    <a:p>
                      <a:pPr marL="0" marR="0" algn="ctr">
                        <a:lnSpc>
                          <a:spcPct val="150000"/>
                        </a:lnSpc>
                        <a:spcBef>
                          <a:spcPts val="0"/>
                        </a:spcBef>
                        <a:spcAft>
                          <a:spcPts val="0"/>
                        </a:spcAft>
                      </a:pPr>
                      <a:r>
                        <a:rPr lang="en-US" sz="1400">
                          <a:effectLst/>
                          <a:latin typeface="Arial" panose="020B0604020202020204" pitchFamily="34" charset="0"/>
                          <a:cs typeface="Arial" panose="020B0604020202020204" pitchFamily="34" charset="0"/>
                        </a:rPr>
                        <a:t>System</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2877695893"/>
                  </a:ext>
                </a:extLst>
              </a:tr>
              <a:tr h="1150956">
                <a:tc>
                  <a:txBody>
                    <a:bodyPr/>
                    <a:lstStyle/>
                    <a:p>
                      <a:pPr marL="342900" marR="0" lvl="0" indent="-342900" algn="just">
                        <a:lnSpc>
                          <a:spcPct val="150000"/>
                        </a:lnSpc>
                        <a:spcBef>
                          <a:spcPts val="0"/>
                        </a:spcBef>
                        <a:spcAft>
                          <a:spcPts val="0"/>
                        </a:spcAft>
                        <a:buFont typeface="+mj-lt"/>
                        <a:buAutoNum type="arabicPeriod"/>
                      </a:pPr>
                      <a:r>
                        <a:rPr lang="en-US" sz="1400" dirty="0" err="1">
                          <a:effectLst/>
                          <a:latin typeface="Arial" panose="020B0604020202020204" pitchFamily="34" charset="0"/>
                          <a:cs typeface="Arial" panose="020B0604020202020204" pitchFamily="34" charset="0"/>
                        </a:rPr>
                        <a:t>Khách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click </a:t>
                      </a:r>
                      <a:r>
                        <a:rPr lang="en-US" sz="1400" dirty="0" err="1">
                          <a:effectLst/>
                          <a:latin typeface="Arial" panose="020B0604020202020204" pitchFamily="34" charset="0"/>
                          <a:cs typeface="Arial" panose="020B0604020202020204" pitchFamily="34" charset="0"/>
                        </a:rPr>
                        <a:t>nút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Đặt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endParaRPr lang="en-US" sz="1400" dirty="0">
                        <a:effectLst/>
                        <a:latin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startAt="3"/>
                      </a:pPr>
                      <a:r>
                        <a:rPr lang="en-US" sz="1400" dirty="0" err="1">
                          <a:effectLst/>
                          <a:latin typeface="Arial" panose="020B0604020202020204" pitchFamily="34" charset="0"/>
                          <a:cs typeface="Arial" panose="020B0604020202020204" pitchFamily="34" charset="0"/>
                        </a:rPr>
                        <a:t>Khách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điền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thông</a:t>
                      </a:r>
                      <a:r>
                        <a:rPr lang="en-US" sz="1400" dirty="0">
                          <a:effectLst/>
                          <a:latin typeface="Arial" panose="020B0604020202020204" pitchFamily="34" charset="0"/>
                          <a:cs typeface="Arial" panose="020B0604020202020204" pitchFamily="34" charset="0"/>
                        </a:rPr>
                        <a:t> tin </a:t>
                      </a:r>
                      <a:r>
                        <a:rPr lang="en-US" sz="1400" dirty="0" err="1">
                          <a:effectLst/>
                          <a:latin typeface="Arial" panose="020B0604020202020204" pitchFamily="34" charset="0"/>
                          <a:cs typeface="Arial" panose="020B0604020202020204" pitchFamily="34" charset="0"/>
                        </a:rPr>
                        <a:t>đặt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và</a:t>
                      </a:r>
                      <a:r>
                        <a:rPr lang="en-US" sz="1400" dirty="0">
                          <a:effectLst/>
                          <a:latin typeface="Arial" panose="020B0604020202020204" pitchFamily="34" charset="0"/>
                          <a:cs typeface="Arial" panose="020B0604020202020204" pitchFamily="34" charset="0"/>
                        </a:rPr>
                        <a:t> click </a:t>
                      </a:r>
                      <a:r>
                        <a:rPr lang="en-US" sz="1400" dirty="0" err="1">
                          <a:effectLst/>
                          <a:latin typeface="Arial" panose="020B0604020202020204" pitchFamily="34" charset="0"/>
                          <a:cs typeface="Arial" panose="020B0604020202020204" pitchFamily="34" charset="0"/>
                        </a:rPr>
                        <a:t>nút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Gửi</a:t>
                      </a:r>
                      <a:endParaRPr lang="en-US" sz="1400" dirty="0">
                        <a:effectLst/>
                        <a:latin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startAt="6"/>
                      </a:pPr>
                      <a:r>
                        <a:rPr lang="en-US" sz="1400" dirty="0" err="1">
                          <a:effectLst/>
                          <a:latin typeface="Arial" panose="020B0604020202020204" pitchFamily="34" charset="0"/>
                          <a:cs typeface="Arial" panose="020B0604020202020204" pitchFamily="34" charset="0"/>
                        </a:rPr>
                        <a:t>Khách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xác</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nhận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và</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kết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thúc</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hoạt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động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đặt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mua</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sách</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a:txBody>
                    <a:bodyPr/>
                    <a:lstStyle/>
                    <a:p>
                      <a:pPr marL="342900" marR="0" lvl="0" indent="-342900" algn="just">
                        <a:lnSpc>
                          <a:spcPct val="150000"/>
                        </a:lnSpc>
                        <a:spcBef>
                          <a:spcPts val="0"/>
                        </a:spcBef>
                        <a:spcAft>
                          <a:spcPts val="0"/>
                        </a:spcAft>
                        <a:buFont typeface="+mj-lt"/>
                        <a:buAutoNum type="arabicPeriod" startAt="2"/>
                      </a:pP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hiển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thị</a:t>
                      </a:r>
                      <a:r>
                        <a:rPr lang="en-US" sz="1400" dirty="0">
                          <a:effectLst/>
                          <a:latin typeface="Arial" panose="020B0604020202020204" pitchFamily="34" charset="0"/>
                          <a:cs typeface="Arial" panose="020B0604020202020204" pitchFamily="34" charset="0"/>
                        </a:rPr>
                        <a:t> Form </a:t>
                      </a:r>
                      <a:r>
                        <a:rPr lang="en-US" sz="1400" dirty="0" err="1">
                          <a:effectLst/>
                          <a:latin typeface="Arial" panose="020B0604020202020204" pitchFamily="34" charset="0"/>
                          <a:cs typeface="Arial" panose="020B0604020202020204" pitchFamily="34" charset="0"/>
                        </a:rPr>
                        <a:t>đặt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endParaRPr lang="en-US" sz="1400" dirty="0">
                        <a:effectLst/>
                        <a:latin typeface="Arial" panose="020B0604020202020204" pitchFamily="34" charset="0"/>
                        <a:cs typeface="Arial" panose="020B0604020202020204" pitchFamily="34" charset="0"/>
                      </a:endParaRPr>
                    </a:p>
                    <a:p>
                      <a:pPr marL="342900" marR="0" lvl="0" indent="-342900" algn="just">
                        <a:lnSpc>
                          <a:spcPct val="150000"/>
                        </a:lnSpc>
                        <a:spcBef>
                          <a:spcPts val="0"/>
                        </a:spcBef>
                        <a:spcAft>
                          <a:spcPts val="0"/>
                        </a:spcAft>
                        <a:buFont typeface="+mj-lt"/>
                        <a:buAutoNum type="arabicPeriod" startAt="4"/>
                      </a:pP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kiểm</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tra</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rẽ</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nhánh</a:t>
                      </a:r>
                      <a:r>
                        <a:rPr lang="en-US" sz="1400" dirty="0">
                          <a:effectLst/>
                          <a:latin typeface="Arial" panose="020B0604020202020204" pitchFamily="34" charset="0"/>
                          <a:cs typeface="Arial" panose="020B0604020202020204" pitchFamily="34" charset="0"/>
                        </a:rPr>
                        <a:t>)</a:t>
                      </a:r>
                    </a:p>
                    <a:p>
                      <a:pPr marL="342900" marR="0" lvl="0" indent="-342900" algn="just">
                        <a:lnSpc>
                          <a:spcPct val="150000"/>
                        </a:lnSpc>
                        <a:spcBef>
                          <a:spcPts val="0"/>
                        </a:spcBef>
                        <a:spcAft>
                          <a:spcPts val="0"/>
                        </a:spcAft>
                        <a:buFont typeface="+mj-lt"/>
                        <a:buAutoNum type="arabicPeriod" startAt="4"/>
                      </a:pP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hiển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thị</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thông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báo</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đặt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thành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công</a:t>
                      </a:r>
                      <a:r>
                        <a:rPr lang="en-US" sz="1400" dirty="0">
                          <a:effectLst/>
                          <a:latin typeface="Arial" panose="020B0604020202020204" pitchFamily="34" charset="0"/>
                          <a:cs typeface="Arial" panose="020B0604020202020204" pitchFamily="34" charset="0"/>
                        </a:rPr>
                        <a:t>.</a:t>
                      </a:r>
                    </a:p>
                    <a:p>
                      <a:pPr marL="342900" marR="0" lvl="0" indent="-342900" algn="just">
                        <a:lnSpc>
                          <a:spcPct val="150000"/>
                        </a:lnSpc>
                        <a:spcBef>
                          <a:spcPts val="0"/>
                        </a:spcBef>
                        <a:spcAft>
                          <a:spcPts val="0"/>
                        </a:spcAft>
                        <a:buFont typeface="+mj-lt"/>
                        <a:buAutoNum type="arabicPeriod" startAt="7"/>
                      </a:pP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cập</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nhật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số</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lượng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sách</a:t>
                      </a:r>
                      <a:r>
                        <a:rPr lang="en-US" sz="1400" dirty="0">
                          <a:effectLst/>
                          <a:latin typeface="Arial" panose="020B0604020202020204" pitchFamily="34" charset="0"/>
                          <a:cs typeface="Arial" panose="020B0604020202020204" pitchFamily="34" charset="0"/>
                        </a:rPr>
                        <a:t>.</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1037961575"/>
                  </a:ext>
                </a:extLst>
              </a:tr>
              <a:tr h="195898">
                <a:tc gridSpan="2">
                  <a:txBody>
                    <a:bodyPr/>
                    <a:lstStyle/>
                    <a:p>
                      <a:pPr marL="0" marR="0" algn="just">
                        <a:lnSpc>
                          <a:spcPct val="150000"/>
                        </a:lnSpc>
                        <a:spcBef>
                          <a:spcPts val="0"/>
                        </a:spcBef>
                        <a:spcAft>
                          <a:spcPts val="0"/>
                        </a:spcAft>
                      </a:pPr>
                      <a:r>
                        <a:rPr lang="en-US" sz="1400">
                          <a:effectLst/>
                          <a:latin typeface="Arial" panose="020B0604020202020204" pitchFamily="34" charset="0"/>
                          <a:cs typeface="Arial" panose="020B0604020202020204" pitchFamily="34" charset="0"/>
                        </a:rPr>
                        <a:t>Luồng sự kiện thay thế</a:t>
                      </a:r>
                      <a:endParaRPr lang="en-US" sz="140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hMerge="1">
                  <a:txBody>
                    <a:bodyPr/>
                    <a:lstStyle/>
                    <a:p>
                      <a:endParaRPr lang="en-US"/>
                    </a:p>
                  </a:txBody>
                  <a:tcPr/>
                </a:tc>
                <a:extLst>
                  <a:ext uri="{0D108BD9-81ED-4DB2-BD59-A6C34878D82A}">
                    <a16:rowId xmlns:a16="http://schemas.microsoft.com/office/drawing/2014/main" val="3462034332"/>
                  </a:ext>
                </a:extLst>
              </a:tr>
              <a:tr h="853151">
                <a:tc>
                  <a:txBody>
                    <a:bodyPr/>
                    <a:lstStyle/>
                    <a:p>
                      <a:pPr marL="0" marR="0" algn="just">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4.1.a </a:t>
                      </a:r>
                      <a:r>
                        <a:rPr lang="en-US" sz="1400" dirty="0" err="1">
                          <a:effectLst/>
                          <a:latin typeface="Arial" panose="020B0604020202020204" pitchFamily="34" charset="0"/>
                          <a:cs typeface="Arial" panose="020B0604020202020204" pitchFamily="34" charset="0"/>
                        </a:rPr>
                        <a:t>Khách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chọn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kết</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thúc</a:t>
                      </a:r>
                      <a:r>
                        <a:rPr lang="en-US" sz="1400" dirty="0">
                          <a:effectLst/>
                          <a:latin typeface="Arial" panose="020B0604020202020204" pitchFamily="34" charset="0"/>
                          <a:cs typeface="Arial" panose="020B0604020202020204" pitchFamily="34" charset="0"/>
                        </a:rPr>
                        <a:t>. </a:t>
                      </a:r>
                    </a:p>
                    <a:p>
                      <a:pPr marL="0" marR="0" algn="just">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 </a:t>
                      </a:r>
                    </a:p>
                    <a:p>
                      <a:pPr marL="0" marR="0" algn="just">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4.1.b. </a:t>
                      </a:r>
                      <a:r>
                        <a:rPr lang="en-US" sz="1400" dirty="0" err="1">
                          <a:effectLst/>
                          <a:latin typeface="Arial" panose="020B0604020202020204" pitchFamily="34" charset="0"/>
                          <a:cs typeface="Arial" panose="020B0604020202020204" pitchFamily="34" charset="0"/>
                        </a:rPr>
                        <a:t>Khách</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hàng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chọn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tiếp</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tục</a:t>
                      </a:r>
                      <a:r>
                        <a:rPr lang="en-US" sz="1400" dirty="0">
                          <a:effectLst/>
                          <a:latin typeface="Arial" panose="020B0604020202020204" pitchFamily="34" charset="0"/>
                          <a:cs typeface="Arial" panose="020B0604020202020204" pitchFamily="34" charset="0"/>
                        </a:rPr>
                        <a:t>.</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tc>
                  <a:txBody>
                    <a:bodyPr/>
                    <a:lstStyle/>
                    <a:p>
                      <a:pPr marL="0" marR="0" algn="just">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4.1. </a:t>
                      </a: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hiển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thị</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thông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báo</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thông</a:t>
                      </a:r>
                      <a:r>
                        <a:rPr lang="en-US" sz="1400" dirty="0">
                          <a:effectLst/>
                          <a:latin typeface="Arial" panose="020B0604020202020204" pitchFamily="34" charset="0"/>
                          <a:cs typeface="Arial" panose="020B0604020202020204" pitchFamily="34" charset="0"/>
                        </a:rPr>
                        <a:t> tin </a:t>
                      </a:r>
                      <a:r>
                        <a:rPr lang="en-US" sz="1400" dirty="0" err="1">
                          <a:effectLst/>
                          <a:latin typeface="Arial" panose="020B0604020202020204" pitchFamily="34" charset="0"/>
                          <a:cs typeface="Arial" panose="020B0604020202020204" pitchFamily="34" charset="0"/>
                        </a:rPr>
                        <a:t>nhập</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không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hợp</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lệ</a:t>
                      </a:r>
                      <a:endParaRPr lang="en-US" sz="1400" dirty="0">
                        <a:effectLst/>
                        <a:latin typeface="Arial" panose="020B0604020202020204" pitchFamily="34" charset="0"/>
                        <a:cs typeface="Arial" panose="020B0604020202020204" pitchFamily="34" charset="0"/>
                      </a:endParaRPr>
                    </a:p>
                    <a:p>
                      <a:pPr marL="0" marR="0" algn="just">
                        <a:lnSpc>
                          <a:spcPct val="150000"/>
                        </a:lnSpc>
                        <a:spcBef>
                          <a:spcPts val="0"/>
                        </a:spcBef>
                        <a:spcAft>
                          <a:spcPts val="0"/>
                        </a:spcAft>
                      </a:pPr>
                      <a:r>
                        <a:rPr lang="en-US" sz="1400" dirty="0">
                          <a:effectLst/>
                          <a:latin typeface="Arial" panose="020B0604020202020204" pitchFamily="34" charset="0"/>
                          <a:cs typeface="Arial" panose="020B0604020202020204" pitchFamily="34" charset="0"/>
                        </a:rPr>
                        <a:t>4.1. b1. </a:t>
                      </a:r>
                      <a:r>
                        <a:rPr lang="en-US" sz="1400" dirty="0" err="1">
                          <a:effectLst/>
                          <a:latin typeface="Arial" panose="020B0604020202020204" pitchFamily="34" charset="0"/>
                          <a:cs typeface="Arial" panose="020B0604020202020204" pitchFamily="34" charset="0"/>
                        </a:rPr>
                        <a:t>Hệ</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thống</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chuyển</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điều</a:t>
                      </a:r>
                      <a:r>
                        <a:rPr lang="en-US" sz="1400" dirty="0">
                          <a:effectLst/>
                          <a:latin typeface="Arial" panose="020B0604020202020204" pitchFamily="34" charset="0"/>
                          <a:cs typeface="Arial" panose="020B0604020202020204" pitchFamily="34" charset="0"/>
                        </a:rPr>
                        <a:t> </a:t>
                      </a:r>
                      <a:r>
                        <a:rPr lang="en-US" sz="1400" dirty="0" err="1">
                          <a:effectLst/>
                          <a:latin typeface="Arial" panose="020B0604020202020204" pitchFamily="34" charset="0"/>
                          <a:cs typeface="Arial" panose="020B0604020202020204" pitchFamily="34" charset="0"/>
                        </a:rPr>
                        <a:t>khiển</a:t>
                      </a:r>
                      <a:r>
                        <a:rPr lang="en-US" sz="1400" dirty="0">
                          <a:effectLst/>
                          <a:latin typeface="Arial" panose="020B0604020202020204" pitchFamily="34" charset="0"/>
                          <a:cs typeface="Arial" panose="020B0604020202020204" pitchFamily="34" charset="0"/>
                        </a:rPr>
                        <a:t> sang </a:t>
                      </a:r>
                      <a:r>
                        <a:rPr lang="en-US" sz="1400" dirty="0" err="1">
                          <a:effectLst/>
                          <a:latin typeface="Arial" panose="020B0604020202020204" pitchFamily="34" charset="0"/>
                          <a:cs typeface="Arial" panose="020B0604020202020204" pitchFamily="34" charset="0"/>
                        </a:rPr>
                        <a:t>bước</a:t>
                      </a:r>
                      <a:r>
                        <a:rPr lang="en-US" sz="1400" dirty="0">
                          <a:effectLst/>
                          <a:latin typeface="Arial" panose="020B0604020202020204" pitchFamily="34" charset="0"/>
                          <a:cs typeface="Arial" panose="020B0604020202020204" pitchFamily="34" charset="0"/>
                        </a:rPr>
                        <a:t> 2</a:t>
                      </a:r>
                      <a:endParaRPr lang="en-US" sz="1400" dirty="0">
                        <a:effectLst/>
                        <a:latin typeface="Arial" panose="020B0604020202020204" pitchFamily="34" charset="0"/>
                        <a:ea typeface="Arial" panose="020B0604020202020204" pitchFamily="34" charset="0"/>
                        <a:cs typeface="Arial" panose="020B0604020202020204" pitchFamily="34" charset="0"/>
                      </a:endParaRPr>
                    </a:p>
                  </a:txBody>
                  <a:tcPr marL="51467" marR="51467" marT="0" marB="0"/>
                </a:tc>
                <a:extLst>
                  <a:ext uri="{0D108BD9-81ED-4DB2-BD59-A6C34878D82A}">
                    <a16:rowId xmlns:a16="http://schemas.microsoft.com/office/drawing/2014/main" val="1066419265"/>
                  </a:ext>
                </a:extLst>
              </a:tr>
            </a:tbl>
          </a:graphicData>
        </a:graphic>
      </p:graphicFrame>
    </p:spTree>
    <p:extLst>
      <p:ext uri="{BB962C8B-B14F-4D97-AF65-F5344CB8AC3E}">
        <p14:creationId xmlns:p14="http://schemas.microsoft.com/office/powerpoint/2010/main" val="36608671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68F1681-C30C-4F0F-ADDB-402A141280F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DEF1234-2EA5-4FDE-BF6B-BECAAF7C3750}"/>
              </a:ext>
            </a:extLst>
          </p:cNvPr>
          <p:cNvSpPr>
            <a:spLocks noGrp="1"/>
          </p:cNvSpPr>
          <p:nvPr>
            <p:ph type="sldNum" sz="quarter" idx="12"/>
          </p:nvPr>
        </p:nvSpPr>
        <p:spPr/>
        <p:txBody>
          <a:bodyPr/>
          <a:lstStyle/>
          <a:p>
            <a:fld id="{401CF334-2D5C-4859-84A6-CA7E6E43FAEB}" type="slidenum">
              <a:rPr lang="en-US" smtClean="0"/>
              <a:t>22</a:t>
            </a:fld>
            <a:endParaRPr lang="en-US"/>
          </a:p>
        </p:txBody>
      </p:sp>
      <p:sp>
        <p:nvSpPr>
          <p:cNvPr id="5" name="Content Placeholder 4">
            <a:extLst>
              <a:ext uri="{FF2B5EF4-FFF2-40B4-BE49-F238E27FC236}">
                <a16:creationId xmlns:a16="http://schemas.microsoft.com/office/drawing/2014/main" id="{C283D8FB-6FC4-4693-9A46-51DD5C0C07FC}"/>
              </a:ext>
            </a:extLst>
          </p:cNvPr>
          <p:cNvSpPr>
            <a:spLocks noGrp="1"/>
          </p:cNvSpPr>
          <p:nvPr>
            <p:ph idx="1"/>
          </p:nvPr>
        </p:nvSpPr>
        <p:spPr/>
        <p:txBody>
          <a:bodyPr/>
          <a:lstStyle/>
          <a:p>
            <a:r>
              <a:rPr lang="en-US" b="1" dirty="0" err="1"/>
              <a:t>Vai</a:t>
            </a:r>
            <a:r>
              <a:rPr lang="en-US" b="1" dirty="0"/>
              <a:t> </a:t>
            </a:r>
            <a:r>
              <a:rPr lang="en-US" b="1" dirty="0" err="1"/>
              <a:t>trò</a:t>
            </a:r>
            <a:endParaRPr lang="en-US" b="1" dirty="0"/>
          </a:p>
          <a:p>
            <a:pPr lvl="1"/>
            <a:r>
              <a:rPr lang="en-US" sz="2400" dirty="0" err="1"/>
              <a:t>Các</a:t>
            </a:r>
            <a:r>
              <a:rPr lang="en-US" sz="2400" dirty="0"/>
              <a:t> </a:t>
            </a:r>
            <a:r>
              <a:rPr lang="en-US" sz="2400" dirty="0" err="1"/>
              <a:t>nhà</a:t>
            </a:r>
            <a:r>
              <a:rPr lang="en-US" sz="2400" dirty="0"/>
              <a:t> </a:t>
            </a:r>
            <a:r>
              <a:rPr lang="en-US" sz="2400" dirty="0" err="1"/>
              <a:t>phân</a:t>
            </a:r>
            <a:r>
              <a:rPr lang="en-US" sz="2400" dirty="0"/>
              <a:t> </a:t>
            </a:r>
            <a:r>
              <a:rPr lang="en-US" sz="2400" dirty="0" err="1"/>
              <a:t>tích</a:t>
            </a:r>
            <a:r>
              <a:rPr lang="en-US" sz="2400" dirty="0"/>
              <a:t> </a:t>
            </a:r>
            <a:r>
              <a:rPr lang="en-US" sz="2400" dirty="0" err="1"/>
              <a:t>hệ</a:t>
            </a:r>
            <a:r>
              <a:rPr lang="en-US" sz="2400" dirty="0"/>
              <a:t> </a:t>
            </a:r>
            <a:r>
              <a:rPr lang="en-US" sz="2400" dirty="0" err="1"/>
              <a:t>thống</a:t>
            </a:r>
            <a:r>
              <a:rPr lang="en-US" sz="2400" dirty="0"/>
              <a:t> </a:t>
            </a:r>
            <a:r>
              <a:rPr lang="en-US" sz="2400" dirty="0" err="1"/>
              <a:t>đóng</a:t>
            </a:r>
            <a:r>
              <a:rPr lang="en-US" sz="2400" dirty="0"/>
              <a:t> </a:t>
            </a:r>
            <a:r>
              <a:rPr lang="en-US" sz="2400" dirty="0" err="1"/>
              <a:t>vai</a:t>
            </a:r>
            <a:r>
              <a:rPr lang="en-US" sz="2400" dirty="0"/>
              <a:t> </a:t>
            </a:r>
            <a:r>
              <a:rPr lang="en-US" sz="2400" dirty="0" err="1"/>
              <a:t>trò</a:t>
            </a:r>
            <a:r>
              <a:rPr lang="en-US" sz="2400" dirty="0"/>
              <a:t> </a:t>
            </a:r>
            <a:r>
              <a:rPr lang="en-US" sz="2400" dirty="0" err="1"/>
              <a:t>quan</a:t>
            </a:r>
            <a:r>
              <a:rPr lang="en-US" sz="2400" dirty="0"/>
              <a:t> </a:t>
            </a:r>
            <a:r>
              <a:rPr lang="en-US" sz="2400" dirty="0" err="1"/>
              <a:t>trọng</a:t>
            </a:r>
            <a:r>
              <a:rPr lang="en-US" sz="2400" dirty="0"/>
              <a:t> </a:t>
            </a:r>
            <a:r>
              <a:rPr lang="en-US" sz="2400" dirty="0" err="1"/>
              <a:t>trong</a:t>
            </a:r>
            <a:r>
              <a:rPr lang="en-US" sz="2400" dirty="0"/>
              <a:t> </a:t>
            </a:r>
            <a:r>
              <a:rPr lang="en-US" sz="2400" dirty="0" err="1"/>
              <a:t>bộ</a:t>
            </a:r>
            <a:r>
              <a:rPr lang="en-US" sz="2400" dirty="0"/>
              <a:t> </a:t>
            </a:r>
            <a:r>
              <a:rPr lang="en-US" sz="2400" dirty="0" err="1"/>
              <a:t>phận</a:t>
            </a:r>
            <a:r>
              <a:rPr lang="en-US" sz="2400" dirty="0"/>
              <a:t> </a:t>
            </a:r>
            <a:r>
              <a:rPr lang="en-US" sz="2400" dirty="0" err="1"/>
              <a:t>Công</a:t>
            </a:r>
            <a:r>
              <a:rPr lang="en-US" sz="2400" dirty="0"/>
              <a:t> </a:t>
            </a:r>
            <a:r>
              <a:rPr lang="en-US" sz="2400" dirty="0" err="1"/>
              <a:t>nghệ</a:t>
            </a:r>
            <a:r>
              <a:rPr lang="en-US" sz="2400" dirty="0"/>
              <a:t> </a:t>
            </a:r>
            <a:r>
              <a:rPr lang="en-US" sz="2400" dirty="0" err="1"/>
              <a:t>thông</a:t>
            </a:r>
            <a:r>
              <a:rPr lang="en-US" sz="2400" dirty="0"/>
              <a:t> tin, </a:t>
            </a:r>
            <a:r>
              <a:rPr lang="en-US" sz="2400" dirty="0" err="1"/>
              <a:t>giúp</a:t>
            </a:r>
            <a:r>
              <a:rPr lang="en-US" sz="2400" dirty="0"/>
              <a:t> </a:t>
            </a:r>
            <a:r>
              <a:rPr lang="en-US" sz="2400" dirty="0" err="1"/>
              <a:t>lập</a:t>
            </a:r>
            <a:r>
              <a:rPr lang="en-US" sz="2400" dirty="0"/>
              <a:t> </a:t>
            </a:r>
            <a:r>
              <a:rPr lang="en-US" sz="2400" dirty="0" err="1"/>
              <a:t>kế</a:t>
            </a:r>
            <a:r>
              <a:rPr lang="en-US" sz="2400" dirty="0"/>
              <a:t> </a:t>
            </a:r>
            <a:r>
              <a:rPr lang="en-US" sz="2400" dirty="0" err="1"/>
              <a:t>hoạch</a:t>
            </a:r>
            <a:r>
              <a:rPr lang="en-US" sz="2400" dirty="0"/>
              <a:t>, </a:t>
            </a:r>
            <a:r>
              <a:rPr lang="en-US" sz="2400" dirty="0" err="1"/>
              <a:t>phát</a:t>
            </a:r>
            <a:r>
              <a:rPr lang="en-US" sz="2400" dirty="0"/>
              <a:t> </a:t>
            </a:r>
            <a:r>
              <a:rPr lang="en-US" sz="2400" dirty="0" err="1"/>
              <a:t>triển</a:t>
            </a:r>
            <a:r>
              <a:rPr lang="en-US" sz="2400" dirty="0"/>
              <a:t> </a:t>
            </a:r>
            <a:r>
              <a:rPr lang="en-US" sz="2400" dirty="0" err="1"/>
              <a:t>và</a:t>
            </a:r>
            <a:r>
              <a:rPr lang="en-US" sz="2400" dirty="0"/>
              <a:t> </a:t>
            </a:r>
            <a:r>
              <a:rPr lang="en-US" sz="2400" dirty="0" err="1"/>
              <a:t>duy</a:t>
            </a:r>
            <a:r>
              <a:rPr lang="en-US" sz="2400" dirty="0"/>
              <a:t> </a:t>
            </a:r>
            <a:r>
              <a:rPr lang="en-US" sz="2400" dirty="0" err="1"/>
              <a:t>trì</a:t>
            </a:r>
            <a:r>
              <a:rPr lang="en-US" sz="2400" dirty="0"/>
              <a:t> </a:t>
            </a:r>
            <a:r>
              <a:rPr lang="en-US" sz="2400" dirty="0" err="1"/>
              <a:t>hệ</a:t>
            </a:r>
            <a:r>
              <a:rPr lang="en-US" sz="2400" dirty="0"/>
              <a:t> </a:t>
            </a:r>
            <a:r>
              <a:rPr lang="en-US" sz="2400" dirty="0" err="1"/>
              <a:t>thống</a:t>
            </a:r>
            <a:r>
              <a:rPr lang="en-US" sz="2400" dirty="0"/>
              <a:t> </a:t>
            </a:r>
            <a:r>
              <a:rPr lang="en-US" sz="2400" dirty="0" err="1"/>
              <a:t>thông</a:t>
            </a:r>
            <a:r>
              <a:rPr lang="en-US" sz="2400" dirty="0"/>
              <a:t> tin. </a:t>
            </a:r>
            <a:r>
              <a:rPr lang="en-US" sz="2400" dirty="0" err="1"/>
              <a:t>Họ</a:t>
            </a:r>
            <a:r>
              <a:rPr lang="en-US" sz="2400" dirty="0"/>
              <a:t> </a:t>
            </a:r>
            <a:r>
              <a:rPr lang="en-US" sz="2400" dirty="0" err="1"/>
              <a:t>là</a:t>
            </a:r>
            <a:r>
              <a:rPr lang="en-US" sz="2400" dirty="0"/>
              <a:t> </a:t>
            </a:r>
            <a:r>
              <a:rPr lang="en-US" sz="2400" dirty="0" err="1"/>
              <a:t>người</a:t>
            </a:r>
            <a:r>
              <a:rPr lang="en-US" sz="2400" dirty="0"/>
              <a:t> </a:t>
            </a:r>
            <a:r>
              <a:rPr lang="en-US" sz="2400" dirty="0" err="1"/>
              <a:t>chuyển</a:t>
            </a:r>
            <a:r>
              <a:rPr lang="en-US" sz="2400" dirty="0"/>
              <a:t> </a:t>
            </a:r>
            <a:r>
              <a:rPr lang="en-US" sz="2400" dirty="0" err="1"/>
              <a:t>đổi</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nghiệp</a:t>
            </a:r>
            <a:r>
              <a:rPr lang="en-US" sz="2400" dirty="0"/>
              <a:t> </a:t>
            </a:r>
            <a:r>
              <a:rPr lang="en-US" sz="2400" dirty="0" err="1"/>
              <a:t>vụ</a:t>
            </a:r>
            <a:r>
              <a:rPr lang="en-US" sz="2400" dirty="0"/>
              <a:t> </a:t>
            </a:r>
            <a:r>
              <a:rPr lang="en-US" sz="2400" dirty="0" err="1"/>
              <a:t>thành</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a:t>
            </a:r>
            <a:endParaRPr lang="vi-VN" sz="2400" dirty="0"/>
          </a:p>
          <a:p>
            <a:r>
              <a:rPr lang="en-US" b="1" dirty="0" err="1"/>
              <a:t>Các</a:t>
            </a:r>
            <a:r>
              <a:rPr lang="en-US" b="1" dirty="0"/>
              <a:t> </a:t>
            </a:r>
            <a:r>
              <a:rPr lang="en-US" b="1" dirty="0" err="1"/>
              <a:t>kỹ</a:t>
            </a:r>
            <a:r>
              <a:rPr lang="en-US" b="1" dirty="0"/>
              <a:t> </a:t>
            </a:r>
            <a:r>
              <a:rPr lang="en-US" b="1" dirty="0" err="1"/>
              <a:t>năng</a:t>
            </a:r>
            <a:r>
              <a:rPr lang="en-US" b="1" dirty="0"/>
              <a:t> </a:t>
            </a:r>
            <a:r>
              <a:rPr lang="en-US" b="1" dirty="0" err="1"/>
              <a:t>cần</a:t>
            </a:r>
            <a:r>
              <a:rPr lang="en-US" b="1" dirty="0"/>
              <a:t> </a:t>
            </a:r>
            <a:r>
              <a:rPr lang="en-US" b="1" dirty="0" err="1"/>
              <a:t>có</a:t>
            </a:r>
            <a:r>
              <a:rPr lang="en-US" b="1" dirty="0"/>
              <a:t> </a:t>
            </a:r>
            <a:r>
              <a:rPr lang="en-US" b="1" dirty="0" err="1"/>
              <a:t>của</a:t>
            </a:r>
            <a:r>
              <a:rPr lang="en-US" b="1" dirty="0"/>
              <a:t> </a:t>
            </a:r>
            <a:r>
              <a:rPr lang="en-US" b="1" dirty="0" err="1"/>
              <a:t>nhà</a:t>
            </a:r>
            <a:r>
              <a:rPr lang="en-US" b="1" dirty="0"/>
              <a:t> </a:t>
            </a:r>
            <a:r>
              <a:rPr lang="en-US" b="1" dirty="0" err="1"/>
              <a:t>phân</a:t>
            </a:r>
            <a:r>
              <a:rPr lang="en-US" b="1" dirty="0"/>
              <a:t> </a:t>
            </a:r>
            <a:r>
              <a:rPr lang="en-US" b="1" dirty="0" err="1"/>
              <a:t>tích</a:t>
            </a:r>
            <a:r>
              <a:rPr lang="en-US" b="1" dirty="0"/>
              <a:t> </a:t>
            </a:r>
            <a:r>
              <a:rPr lang="en-US" b="1" dirty="0" err="1"/>
              <a:t>thiết</a:t>
            </a:r>
            <a:r>
              <a:rPr lang="en-US" b="1" dirty="0"/>
              <a:t> </a:t>
            </a:r>
            <a:r>
              <a:rPr lang="en-US" b="1" dirty="0" err="1"/>
              <a:t>kế</a:t>
            </a:r>
            <a:r>
              <a:rPr lang="en-US" b="1" dirty="0"/>
              <a:t> </a:t>
            </a:r>
            <a:r>
              <a:rPr lang="en-US" b="1" dirty="0" err="1"/>
              <a:t>hệ</a:t>
            </a:r>
            <a:r>
              <a:rPr lang="en-US" b="1" dirty="0"/>
              <a:t> </a:t>
            </a:r>
            <a:r>
              <a:rPr lang="en-US" b="1" dirty="0" err="1"/>
              <a:t>thống</a:t>
            </a:r>
            <a:endParaRPr lang="vi-VN" b="1" dirty="0"/>
          </a:p>
          <a:p>
            <a:pPr lvl="1"/>
            <a:r>
              <a:rPr lang="en-US" sz="2400" dirty="0" err="1"/>
              <a:t>Giao</a:t>
            </a:r>
            <a:r>
              <a:rPr lang="en-US" sz="2400" dirty="0"/>
              <a:t> </a:t>
            </a:r>
            <a:r>
              <a:rPr lang="en-US" sz="2400" dirty="0" err="1"/>
              <a:t>tiếp</a:t>
            </a:r>
            <a:r>
              <a:rPr lang="en-US" sz="2400" dirty="0"/>
              <a:t>, </a:t>
            </a:r>
            <a:r>
              <a:rPr lang="en-US" sz="2400" dirty="0" err="1"/>
              <a:t>tư</a:t>
            </a:r>
            <a:r>
              <a:rPr lang="en-US" sz="2400" dirty="0"/>
              <a:t> </a:t>
            </a:r>
            <a:r>
              <a:rPr lang="en-US" sz="2400" dirty="0" err="1"/>
              <a:t>duy</a:t>
            </a:r>
            <a:r>
              <a:rPr lang="en-US" sz="2400" dirty="0"/>
              <a:t> </a:t>
            </a:r>
            <a:r>
              <a:rPr lang="en-US" sz="2400" dirty="0" err="1"/>
              <a:t>phân</a:t>
            </a:r>
            <a:r>
              <a:rPr lang="en-US" sz="2400" dirty="0"/>
              <a:t> </a:t>
            </a:r>
            <a:r>
              <a:rPr lang="en-US" sz="2400" dirty="0" err="1"/>
              <a:t>tích</a:t>
            </a:r>
            <a:r>
              <a:rPr lang="en-US" sz="2400" dirty="0"/>
              <a:t>, </a:t>
            </a:r>
          </a:p>
          <a:p>
            <a:pPr lvl="1"/>
            <a:r>
              <a:rPr lang="en-US" sz="2400" dirty="0" err="1"/>
              <a:t>Có</a:t>
            </a:r>
            <a:r>
              <a:rPr lang="en-US" sz="2400" dirty="0"/>
              <a:t> </a:t>
            </a:r>
            <a:r>
              <a:rPr lang="en-US" sz="2400" dirty="0" err="1"/>
              <a:t>năng</a:t>
            </a:r>
            <a:r>
              <a:rPr lang="en-US" sz="2400" dirty="0"/>
              <a:t> </a:t>
            </a:r>
            <a:r>
              <a:rPr lang="en-US" sz="2400" dirty="0" err="1"/>
              <a:t>lực</a:t>
            </a:r>
            <a:r>
              <a:rPr lang="en-US" sz="2400" dirty="0"/>
              <a:t> </a:t>
            </a:r>
            <a:r>
              <a:rPr lang="en-US" sz="2400" dirty="0" err="1"/>
              <a:t>về</a:t>
            </a:r>
            <a:r>
              <a:rPr lang="en-US" sz="2400" dirty="0"/>
              <a:t> </a:t>
            </a:r>
            <a:r>
              <a:rPr lang="en-US" sz="2400" dirty="0" err="1"/>
              <a:t>mặt</a:t>
            </a:r>
            <a:r>
              <a:rPr lang="en-US" sz="2400" dirty="0"/>
              <a:t> </a:t>
            </a:r>
            <a:r>
              <a:rPr lang="en-US" sz="2400" dirty="0" err="1"/>
              <a:t>kỹ</a:t>
            </a:r>
            <a:r>
              <a:rPr lang="en-US" sz="2400" dirty="0"/>
              <a:t> </a:t>
            </a:r>
            <a:r>
              <a:rPr lang="en-US" sz="2400" dirty="0" err="1"/>
              <a:t>thuật</a:t>
            </a:r>
            <a:r>
              <a:rPr lang="en-US" sz="2400" dirty="0"/>
              <a:t>, </a:t>
            </a:r>
            <a:r>
              <a:rPr lang="en-US" sz="2400" dirty="0" err="1"/>
              <a:t>có</a:t>
            </a:r>
            <a:r>
              <a:rPr lang="en-US" sz="2400" dirty="0"/>
              <a:t> </a:t>
            </a:r>
            <a:r>
              <a:rPr lang="en-US" sz="2400" dirty="0" err="1"/>
              <a:t>thể</a:t>
            </a:r>
            <a:r>
              <a:rPr lang="en-US" sz="2400" dirty="0"/>
              <a:t> </a:t>
            </a:r>
            <a:r>
              <a:rPr lang="en-US" sz="2400" dirty="0" err="1"/>
              <a:t>lập</a:t>
            </a:r>
            <a:r>
              <a:rPr lang="en-US" sz="2400" dirty="0"/>
              <a:t> </a:t>
            </a:r>
            <a:r>
              <a:rPr lang="en-US" sz="2400" dirty="0" err="1"/>
              <a:t>kế</a:t>
            </a:r>
            <a:r>
              <a:rPr lang="en-US" sz="2400" dirty="0"/>
              <a:t> </a:t>
            </a:r>
            <a:r>
              <a:rPr lang="en-US" sz="2400" dirty="0" err="1"/>
              <a:t>hoạch</a:t>
            </a:r>
            <a:r>
              <a:rPr lang="en-US" sz="2400" dirty="0"/>
              <a:t> </a:t>
            </a:r>
            <a:r>
              <a:rPr lang="en-US" sz="2400" dirty="0" err="1"/>
              <a:t>về</a:t>
            </a:r>
            <a:r>
              <a:rPr lang="en-US" sz="2400" dirty="0"/>
              <a:t> </a:t>
            </a:r>
            <a:r>
              <a:rPr lang="en-US" sz="2400" dirty="0" err="1"/>
              <a:t>tài</a:t>
            </a:r>
            <a:r>
              <a:rPr lang="en-US" sz="2400" dirty="0"/>
              <a:t> </a:t>
            </a:r>
            <a:r>
              <a:rPr lang="en-US" sz="2400" dirty="0" err="1"/>
              <a:t>nguyên</a:t>
            </a:r>
            <a:r>
              <a:rPr lang="en-US" sz="2400" dirty="0"/>
              <a:t>, </a:t>
            </a:r>
            <a:r>
              <a:rPr lang="en-US" sz="2400" dirty="0" err="1"/>
              <a:t>lịch</a:t>
            </a:r>
            <a:r>
              <a:rPr lang="en-US" sz="2400" dirty="0"/>
              <a:t> </a:t>
            </a:r>
            <a:r>
              <a:rPr lang="en-US" sz="2400" dirty="0" err="1"/>
              <a:t>biểu</a:t>
            </a:r>
            <a:r>
              <a:rPr lang="en-US" sz="2400" dirty="0"/>
              <a:t> </a:t>
            </a:r>
            <a:r>
              <a:rPr lang="en-US" sz="2400" dirty="0" err="1"/>
              <a:t>và</a:t>
            </a:r>
            <a:r>
              <a:rPr lang="en-US" sz="2400" dirty="0"/>
              <a:t> chi </a:t>
            </a:r>
            <a:r>
              <a:rPr lang="en-US" sz="2400" dirty="0" err="1"/>
              <a:t>phí</a:t>
            </a:r>
            <a:r>
              <a:rPr lang="en-US" sz="2400" dirty="0"/>
              <a:t> </a:t>
            </a:r>
            <a:r>
              <a:rPr lang="en-US" sz="2400" dirty="0" err="1"/>
              <a:t>phục</a:t>
            </a:r>
            <a:r>
              <a:rPr lang="en-US" sz="2400" dirty="0"/>
              <a:t> </a:t>
            </a:r>
            <a:r>
              <a:rPr lang="en-US" sz="2400" dirty="0" err="1"/>
              <a:t>vụ</a:t>
            </a:r>
            <a:r>
              <a:rPr lang="en-US" sz="2400" dirty="0"/>
              <a:t> </a:t>
            </a:r>
            <a:r>
              <a:rPr lang="en-US" sz="2400" dirty="0" err="1"/>
              <a:t>cho</a:t>
            </a:r>
            <a:r>
              <a:rPr lang="en-US" sz="2400" dirty="0"/>
              <a:t> </a:t>
            </a:r>
            <a:r>
              <a:rPr lang="en-US" sz="2400" dirty="0" err="1"/>
              <a:t>việc</a:t>
            </a:r>
            <a:r>
              <a:rPr lang="en-US" sz="2400" dirty="0"/>
              <a:t> </a:t>
            </a:r>
            <a:r>
              <a:rPr lang="en-US" sz="2400" dirty="0" err="1"/>
              <a:t>phát</a:t>
            </a:r>
            <a:r>
              <a:rPr lang="en-US" sz="2400" dirty="0"/>
              <a:t> </a:t>
            </a:r>
            <a:r>
              <a:rPr lang="en-US" sz="2400" dirty="0" err="1"/>
              <a:t>triển</a:t>
            </a:r>
            <a:r>
              <a:rPr lang="en-US" sz="2400" dirty="0"/>
              <a:t> </a:t>
            </a:r>
            <a:r>
              <a:rPr lang="en-US" sz="2400" dirty="0" err="1"/>
              <a:t>hệ</a:t>
            </a:r>
            <a:r>
              <a:rPr lang="en-US" sz="2400" dirty="0"/>
              <a:t> </a:t>
            </a:r>
            <a:r>
              <a:rPr lang="en-US" sz="2400" dirty="0" err="1"/>
              <a:t>thống</a:t>
            </a:r>
            <a:endParaRPr lang="vi-VN" sz="2400" dirty="0"/>
          </a:p>
          <a:p>
            <a:endParaRPr lang="en-US" dirty="0"/>
          </a:p>
        </p:txBody>
      </p:sp>
      <p:sp>
        <p:nvSpPr>
          <p:cNvPr id="6" name="Title 5">
            <a:extLst>
              <a:ext uri="{FF2B5EF4-FFF2-40B4-BE49-F238E27FC236}">
                <a16:creationId xmlns:a16="http://schemas.microsoft.com/office/drawing/2014/main" id="{1AE4FDA6-5AE4-4835-A978-FC0916723D94}"/>
              </a:ext>
            </a:extLst>
          </p:cNvPr>
          <p:cNvSpPr>
            <a:spLocks noGrp="1"/>
          </p:cNvSpPr>
          <p:nvPr>
            <p:ph type="title"/>
          </p:nvPr>
        </p:nvSpPr>
        <p:spPr/>
        <p:txBody>
          <a:bodyPr/>
          <a:lstStyle/>
          <a:p>
            <a:r>
              <a:rPr lang="en-US" dirty="0" err="1"/>
              <a:t>Vai</a:t>
            </a:r>
            <a:r>
              <a:rPr lang="en-US" dirty="0"/>
              <a:t> </a:t>
            </a:r>
            <a:r>
              <a:rPr lang="en-US" dirty="0" err="1"/>
              <a:t>trò</a:t>
            </a:r>
            <a:r>
              <a:rPr lang="en-US" dirty="0"/>
              <a:t> </a:t>
            </a:r>
            <a:r>
              <a:rPr lang="en-US" dirty="0" err="1"/>
              <a:t>của</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endParaRPr lang="en-US" dirty="0"/>
          </a:p>
        </p:txBody>
      </p:sp>
    </p:spTree>
    <p:extLst>
      <p:ext uri="{BB962C8B-B14F-4D97-AF65-F5344CB8AC3E}">
        <p14:creationId xmlns:p14="http://schemas.microsoft.com/office/powerpoint/2010/main" val="302840729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220</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fontScale="92500" lnSpcReduction="10000"/>
          </a:bodyPr>
          <a:lstStyle/>
          <a:p>
            <a:r>
              <a:rPr lang="en-US" b="1" i="1" dirty="0" err="1">
                <a:solidFill>
                  <a:srgbClr val="FF0000"/>
                </a:solidFill>
              </a:rPr>
              <a:t>Mô</a:t>
            </a:r>
            <a:r>
              <a:rPr lang="en-US" b="1" i="1" dirty="0">
                <a:solidFill>
                  <a:srgbClr val="FF0000"/>
                </a:solidFill>
              </a:rPr>
              <a:t> </a:t>
            </a:r>
            <a:r>
              <a:rPr lang="en-US" b="1" i="1" dirty="0" err="1">
                <a:solidFill>
                  <a:srgbClr val="FF0000"/>
                </a:solidFill>
              </a:rPr>
              <a:t>hình</a:t>
            </a:r>
            <a:r>
              <a:rPr lang="en-US" b="1" i="1" dirty="0">
                <a:solidFill>
                  <a:srgbClr val="FF0000"/>
                </a:solidFill>
              </a:rPr>
              <a:t> </a:t>
            </a:r>
            <a:r>
              <a:rPr lang="en-US" b="1" i="1" dirty="0" err="1">
                <a:solidFill>
                  <a:srgbClr val="FF0000"/>
                </a:solidFill>
              </a:rPr>
              <a:t>hóa</a:t>
            </a:r>
            <a:r>
              <a:rPr lang="en-US" b="1" i="1" dirty="0">
                <a:solidFill>
                  <a:srgbClr val="FF0000"/>
                </a:solidFill>
              </a:rPr>
              <a:t> </a:t>
            </a:r>
            <a:r>
              <a:rPr lang="en-US" b="1" i="1" dirty="0" err="1">
                <a:solidFill>
                  <a:srgbClr val="FF0000"/>
                </a:solidFill>
              </a:rPr>
              <a:t>đặc</a:t>
            </a:r>
            <a:r>
              <a:rPr lang="en-US" b="1" i="1" dirty="0">
                <a:solidFill>
                  <a:srgbClr val="FF0000"/>
                </a:solidFill>
              </a:rPr>
              <a:t> </a:t>
            </a:r>
            <a:r>
              <a:rPr lang="en-US" b="1" i="1" dirty="0" err="1">
                <a:solidFill>
                  <a:srgbClr val="FF0000"/>
                </a:solidFill>
              </a:rPr>
              <a:t>tả</a:t>
            </a:r>
            <a:r>
              <a:rPr lang="en-US" b="1" i="1" dirty="0">
                <a:solidFill>
                  <a:srgbClr val="FF0000"/>
                </a:solidFill>
              </a:rPr>
              <a:t> use case </a:t>
            </a:r>
            <a:r>
              <a:rPr lang="en-US" b="1" i="1" dirty="0" err="1">
                <a:solidFill>
                  <a:srgbClr val="FF0000"/>
                </a:solidFill>
              </a:rPr>
              <a:t>bằng</a:t>
            </a:r>
            <a:r>
              <a:rPr lang="en-US" b="1" i="1" dirty="0">
                <a:solidFill>
                  <a:srgbClr val="FF0000"/>
                </a:solidFill>
              </a:rPr>
              <a:t> </a:t>
            </a:r>
            <a:r>
              <a:rPr lang="en-US" b="1" i="1" dirty="0" err="1">
                <a:solidFill>
                  <a:srgbClr val="FF0000"/>
                </a:solidFill>
              </a:rPr>
              <a:t>sơ</a:t>
            </a:r>
            <a:r>
              <a:rPr lang="en-US" b="1" i="1" dirty="0">
                <a:solidFill>
                  <a:srgbClr val="FF0000"/>
                </a:solidFill>
              </a:rPr>
              <a:t> </a:t>
            </a:r>
            <a:r>
              <a:rPr lang="en-US" b="1" i="1" dirty="0" err="1">
                <a:solidFill>
                  <a:srgbClr val="FF0000"/>
                </a:solidFill>
              </a:rPr>
              <a:t>đồ</a:t>
            </a:r>
            <a:r>
              <a:rPr lang="en-US" b="1" i="1" dirty="0">
                <a:solidFill>
                  <a:srgbClr val="FF0000"/>
                </a:solidFill>
              </a:rPr>
              <a:t> activity</a:t>
            </a:r>
          </a:p>
          <a:p>
            <a:pPr lvl="1"/>
            <a:r>
              <a:rPr lang="en-US" sz="2400" dirty="0" err="1"/>
              <a:t>Sơ</a:t>
            </a:r>
            <a:r>
              <a:rPr lang="en-US" sz="2400" dirty="0"/>
              <a:t> </a:t>
            </a:r>
            <a:r>
              <a:rPr lang="en-US" sz="2400" dirty="0" err="1"/>
              <a:t>đồ</a:t>
            </a:r>
            <a:r>
              <a:rPr lang="en-US" sz="2400" dirty="0"/>
              <a:t> activity </a:t>
            </a:r>
            <a:r>
              <a:rPr lang="en-US" sz="2400" dirty="0" err="1"/>
              <a:t>biểu</a:t>
            </a:r>
            <a:r>
              <a:rPr lang="en-US" sz="2400" dirty="0"/>
              <a:t> </a:t>
            </a:r>
            <a:r>
              <a:rPr lang="en-US" sz="2400" dirty="0" err="1"/>
              <a:t>diễn</a:t>
            </a:r>
            <a:r>
              <a:rPr lang="en-US" sz="2400" dirty="0"/>
              <a:t> </a:t>
            </a:r>
            <a:r>
              <a:rPr lang="en-US" sz="2400" dirty="0" err="1"/>
              <a:t>các</a:t>
            </a:r>
            <a:r>
              <a:rPr lang="en-US" sz="2400" dirty="0"/>
              <a:t> </a:t>
            </a:r>
            <a:r>
              <a:rPr lang="en-US" sz="2400" dirty="0" err="1"/>
              <a:t>bước</a:t>
            </a:r>
            <a:r>
              <a:rPr lang="en-US" sz="2400" dirty="0"/>
              <a:t> </a:t>
            </a:r>
            <a:r>
              <a:rPr lang="en-US" sz="2400" dirty="0" err="1"/>
              <a:t>thực</a:t>
            </a:r>
            <a:r>
              <a:rPr lang="en-US" sz="2400" dirty="0"/>
              <a:t> </a:t>
            </a:r>
            <a:r>
              <a:rPr lang="en-US" sz="2400" dirty="0" err="1"/>
              <a:t>hiện</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use case </a:t>
            </a:r>
            <a:r>
              <a:rPr lang="en-US" sz="2400" dirty="0" err="1"/>
              <a:t>được</a:t>
            </a:r>
            <a:r>
              <a:rPr lang="en-US" sz="2400" dirty="0"/>
              <a:t> </a:t>
            </a:r>
            <a:r>
              <a:rPr lang="en-US" sz="2400" dirty="0" err="1"/>
              <a:t>đặc</a:t>
            </a:r>
            <a:r>
              <a:rPr lang="en-US" sz="2400" dirty="0"/>
              <a:t> </a:t>
            </a:r>
            <a:r>
              <a:rPr lang="en-US" sz="2400" dirty="0" err="1"/>
              <a:t>tả</a:t>
            </a:r>
            <a:r>
              <a:rPr lang="en-US" sz="2400" dirty="0"/>
              <a:t> </a:t>
            </a:r>
            <a:r>
              <a:rPr lang="en-US" sz="2400" dirty="0" err="1"/>
              <a:t>trong</a:t>
            </a:r>
            <a:r>
              <a:rPr lang="en-US" sz="2400" dirty="0"/>
              <a:t> </a:t>
            </a:r>
            <a:r>
              <a:rPr lang="en-US" sz="2400" dirty="0" err="1"/>
              <a:t>luồng</a:t>
            </a:r>
            <a:r>
              <a:rPr lang="en-US" sz="2400" dirty="0"/>
              <a:t> </a:t>
            </a:r>
            <a:r>
              <a:rPr lang="en-US" sz="2400" dirty="0" err="1"/>
              <a:t>sự</a:t>
            </a:r>
            <a:r>
              <a:rPr lang="en-US" sz="2400" dirty="0"/>
              <a:t> </a:t>
            </a:r>
            <a:r>
              <a:rPr lang="en-US" sz="2400" dirty="0" err="1"/>
              <a:t>kiện</a:t>
            </a:r>
            <a:r>
              <a:rPr lang="en-US" sz="2400" dirty="0"/>
              <a:t> </a:t>
            </a:r>
            <a:r>
              <a:rPr lang="en-US" sz="2400" dirty="0" err="1"/>
              <a:t>chính</a:t>
            </a:r>
            <a:r>
              <a:rPr lang="en-US" sz="2400" dirty="0"/>
              <a:t> </a:t>
            </a:r>
            <a:r>
              <a:rPr lang="en-US" sz="2400" dirty="0" err="1"/>
              <a:t>và</a:t>
            </a:r>
            <a:r>
              <a:rPr lang="en-US" sz="2400" dirty="0"/>
              <a:t> </a:t>
            </a:r>
            <a:r>
              <a:rPr lang="en-US" sz="2400" dirty="0" err="1"/>
              <a:t>luồng</a:t>
            </a:r>
            <a:r>
              <a:rPr lang="en-US" sz="2400" dirty="0"/>
              <a:t> </a:t>
            </a:r>
            <a:r>
              <a:rPr lang="en-US" sz="2400" dirty="0" err="1"/>
              <a:t>thay</a:t>
            </a:r>
            <a:r>
              <a:rPr lang="en-US" sz="2400" dirty="0"/>
              <a:t> </a:t>
            </a:r>
            <a:r>
              <a:rPr lang="en-US" sz="2400" dirty="0" err="1"/>
              <a:t>thế</a:t>
            </a:r>
            <a:r>
              <a:rPr lang="en-US" sz="2400" dirty="0"/>
              <a:t>.</a:t>
            </a:r>
          </a:p>
          <a:p>
            <a:pPr lvl="2"/>
            <a:r>
              <a:rPr lang="en-US" dirty="0" err="1"/>
              <a:t>Nút</a:t>
            </a:r>
            <a:r>
              <a:rPr lang="en-US" dirty="0"/>
              <a:t> </a:t>
            </a:r>
            <a:r>
              <a:rPr lang="en-US" b="1" dirty="0"/>
              <a:t>Start</a:t>
            </a:r>
            <a:r>
              <a:rPr lang="en-US" dirty="0"/>
              <a:t> </a:t>
            </a:r>
            <a:r>
              <a:rPr lang="en-US" dirty="0" err="1"/>
              <a:t>của</a:t>
            </a:r>
            <a:r>
              <a:rPr lang="en-US" dirty="0"/>
              <a:t> Activity </a:t>
            </a:r>
            <a:r>
              <a:rPr lang="en-US" dirty="0" err="1"/>
              <a:t>biểu</a:t>
            </a:r>
            <a:r>
              <a:rPr lang="en-US" dirty="0"/>
              <a:t> </a:t>
            </a:r>
            <a:r>
              <a:rPr lang="en-US" dirty="0" err="1"/>
              <a:t>diễn</a:t>
            </a:r>
            <a:r>
              <a:rPr lang="en-US" dirty="0"/>
              <a:t> </a:t>
            </a:r>
            <a:r>
              <a:rPr lang="en-US" dirty="0" err="1"/>
              <a:t>điểm</a:t>
            </a:r>
            <a:r>
              <a:rPr lang="en-US" dirty="0"/>
              <a:t> </a:t>
            </a:r>
            <a:r>
              <a:rPr lang="en-US" dirty="0" err="1"/>
              <a:t>bắt</a:t>
            </a:r>
            <a:r>
              <a:rPr lang="en-US" dirty="0"/>
              <a:t> </a:t>
            </a:r>
            <a:r>
              <a:rPr lang="en-US" dirty="0" err="1"/>
              <a:t>đầu</a:t>
            </a:r>
            <a:r>
              <a:rPr lang="en-US" dirty="0"/>
              <a:t> </a:t>
            </a:r>
            <a:r>
              <a:rPr lang="en-US" dirty="0" err="1"/>
              <a:t>của</a:t>
            </a:r>
            <a:r>
              <a:rPr lang="en-US" dirty="0"/>
              <a:t> </a:t>
            </a:r>
            <a:r>
              <a:rPr lang="en-US" dirty="0" err="1"/>
              <a:t>chuỗi</a:t>
            </a:r>
            <a:r>
              <a:rPr lang="en-US" dirty="0"/>
              <a:t> </a:t>
            </a:r>
            <a:r>
              <a:rPr lang="en-US" dirty="0" err="1"/>
              <a:t>sự</a:t>
            </a:r>
            <a:r>
              <a:rPr lang="en-US" dirty="0"/>
              <a:t> </a:t>
            </a:r>
            <a:r>
              <a:rPr lang="en-US" dirty="0" err="1"/>
              <a:t>kiện</a:t>
            </a:r>
            <a:endParaRPr lang="en-US" dirty="0"/>
          </a:p>
          <a:p>
            <a:pPr lvl="2"/>
            <a:r>
              <a:rPr lang="en-US" dirty="0" err="1"/>
              <a:t>Mỗi</a:t>
            </a:r>
            <a:r>
              <a:rPr lang="en-US" dirty="0"/>
              <a:t> node </a:t>
            </a:r>
            <a:r>
              <a:rPr lang="en-US" b="1" dirty="0"/>
              <a:t>Active</a:t>
            </a:r>
            <a:r>
              <a:rPr lang="en-US" dirty="0"/>
              <a:t> </a:t>
            </a:r>
            <a:r>
              <a:rPr lang="en-US" dirty="0" err="1"/>
              <a:t>biểu</a:t>
            </a:r>
            <a:r>
              <a:rPr lang="en-US" dirty="0"/>
              <a:t> </a:t>
            </a:r>
            <a:r>
              <a:rPr lang="en-US" dirty="0" err="1"/>
              <a:t>diễn</a:t>
            </a:r>
            <a:r>
              <a:rPr lang="en-US" dirty="0"/>
              <a:t> </a:t>
            </a:r>
            <a:r>
              <a:rPr lang="en-US" dirty="0" err="1"/>
              <a:t>cho</a:t>
            </a:r>
            <a:r>
              <a:rPr lang="en-US" dirty="0"/>
              <a:t> </a:t>
            </a:r>
            <a:r>
              <a:rPr lang="en-US" dirty="0" err="1"/>
              <a:t>mỗi</a:t>
            </a:r>
            <a:r>
              <a:rPr lang="en-US" dirty="0"/>
              <a:t> </a:t>
            </a:r>
            <a:r>
              <a:rPr lang="en-US" dirty="0" err="1"/>
              <a:t>bước</a:t>
            </a:r>
            <a:r>
              <a:rPr lang="en-US" dirty="0"/>
              <a:t> </a:t>
            </a:r>
            <a:r>
              <a:rPr lang="en-US" dirty="0" err="1"/>
              <a:t>trong</a:t>
            </a:r>
            <a:r>
              <a:rPr lang="en-US" dirty="0"/>
              <a:t> </a:t>
            </a:r>
            <a:r>
              <a:rPr lang="en-US" dirty="0" err="1"/>
              <a:t>luồng</a:t>
            </a:r>
            <a:r>
              <a:rPr lang="en-US" dirty="0"/>
              <a:t> </a:t>
            </a:r>
            <a:r>
              <a:rPr lang="en-US" dirty="0" err="1"/>
              <a:t>sự</a:t>
            </a:r>
            <a:r>
              <a:rPr lang="en-US" dirty="0"/>
              <a:t> </a:t>
            </a:r>
            <a:r>
              <a:rPr lang="en-US" dirty="0" err="1"/>
              <a:t>kiện</a:t>
            </a:r>
            <a:r>
              <a:rPr lang="en-US" dirty="0"/>
              <a:t> </a:t>
            </a:r>
            <a:r>
              <a:rPr lang="en-US" dirty="0" err="1"/>
              <a:t>chính</a:t>
            </a:r>
            <a:r>
              <a:rPr lang="en-US" dirty="0"/>
              <a:t> </a:t>
            </a:r>
            <a:r>
              <a:rPr lang="en-US" dirty="0" err="1"/>
              <a:t>hoặc</a:t>
            </a:r>
            <a:r>
              <a:rPr lang="en-US" dirty="0"/>
              <a:t> </a:t>
            </a:r>
            <a:r>
              <a:rPr lang="en-US" dirty="0" err="1"/>
              <a:t>luồng</a:t>
            </a:r>
            <a:r>
              <a:rPr lang="en-US" dirty="0"/>
              <a:t> </a:t>
            </a:r>
            <a:r>
              <a:rPr lang="en-US" dirty="0" err="1"/>
              <a:t>thay</a:t>
            </a:r>
            <a:r>
              <a:rPr lang="en-US" dirty="0"/>
              <a:t> </a:t>
            </a:r>
            <a:r>
              <a:rPr lang="en-US" dirty="0" err="1"/>
              <a:t>thế</a:t>
            </a:r>
            <a:r>
              <a:rPr lang="en-US" dirty="0"/>
              <a:t>.</a:t>
            </a:r>
          </a:p>
          <a:p>
            <a:pPr lvl="2"/>
            <a:r>
              <a:rPr lang="en-US" dirty="0" err="1"/>
              <a:t>Tại</a:t>
            </a:r>
            <a:r>
              <a:rPr lang="en-US" dirty="0"/>
              <a:t> </a:t>
            </a:r>
            <a:r>
              <a:rPr lang="en-US" dirty="0" err="1"/>
              <a:t>bước</a:t>
            </a:r>
            <a:r>
              <a:rPr lang="en-US" dirty="0"/>
              <a:t> </a:t>
            </a:r>
            <a:r>
              <a:rPr lang="en-US" dirty="0" err="1"/>
              <a:t>rẽ</a:t>
            </a:r>
            <a:r>
              <a:rPr lang="en-US" dirty="0"/>
              <a:t> </a:t>
            </a:r>
            <a:r>
              <a:rPr lang="en-US" dirty="0" err="1"/>
              <a:t>nhánh</a:t>
            </a:r>
            <a:r>
              <a:rPr lang="en-US" dirty="0"/>
              <a:t> </a:t>
            </a:r>
            <a:r>
              <a:rPr lang="en-US" dirty="0" err="1"/>
              <a:t>biễu</a:t>
            </a:r>
            <a:r>
              <a:rPr lang="en-US" dirty="0"/>
              <a:t> </a:t>
            </a:r>
            <a:r>
              <a:rPr lang="en-US" dirty="0" err="1"/>
              <a:t>diễn</a:t>
            </a:r>
            <a:r>
              <a:rPr lang="en-US" dirty="0"/>
              <a:t> </a:t>
            </a:r>
            <a:r>
              <a:rPr lang="en-US" dirty="0" err="1"/>
              <a:t>bằng</a:t>
            </a:r>
            <a:r>
              <a:rPr lang="en-US" dirty="0"/>
              <a:t> </a:t>
            </a:r>
            <a:r>
              <a:rPr lang="en-US" dirty="0" err="1"/>
              <a:t>ký</a:t>
            </a:r>
            <a:r>
              <a:rPr lang="en-US" dirty="0"/>
              <a:t> </a:t>
            </a:r>
            <a:r>
              <a:rPr lang="en-US" dirty="0" err="1"/>
              <a:t>hiệu</a:t>
            </a:r>
            <a:r>
              <a:rPr lang="en-US" dirty="0"/>
              <a:t> </a:t>
            </a:r>
            <a:r>
              <a:rPr lang="en-US" b="1" dirty="0"/>
              <a:t>Decisions</a:t>
            </a:r>
            <a:endParaRPr lang="en-US" dirty="0"/>
          </a:p>
          <a:p>
            <a:pPr lvl="2"/>
            <a:r>
              <a:rPr lang="en-US" dirty="0" err="1"/>
              <a:t>Nếu</a:t>
            </a:r>
            <a:r>
              <a:rPr lang="en-US" dirty="0"/>
              <a:t> </a:t>
            </a:r>
            <a:r>
              <a:rPr lang="en-US" dirty="0" err="1"/>
              <a:t>có</a:t>
            </a:r>
            <a:r>
              <a:rPr lang="en-US" dirty="0"/>
              <a:t> </a:t>
            </a:r>
            <a:r>
              <a:rPr lang="en-US" dirty="0" err="1"/>
              <a:t>nhiều</a:t>
            </a:r>
            <a:r>
              <a:rPr lang="en-US" dirty="0"/>
              <a:t> </a:t>
            </a:r>
            <a:r>
              <a:rPr lang="en-US" dirty="0" err="1"/>
              <a:t>luồng</a:t>
            </a:r>
            <a:r>
              <a:rPr lang="en-US" dirty="0"/>
              <a:t> </a:t>
            </a:r>
            <a:r>
              <a:rPr lang="en-US" dirty="0" err="1"/>
              <a:t>hành</a:t>
            </a:r>
            <a:r>
              <a:rPr lang="en-US" dirty="0"/>
              <a:t> </a:t>
            </a:r>
            <a:r>
              <a:rPr lang="en-US" dirty="0" err="1"/>
              <a:t>động</a:t>
            </a:r>
            <a:r>
              <a:rPr lang="en-US" dirty="0"/>
              <a:t> </a:t>
            </a:r>
            <a:r>
              <a:rPr lang="en-US" dirty="0" err="1"/>
              <a:t>được</a:t>
            </a:r>
            <a:r>
              <a:rPr lang="en-US" dirty="0"/>
              <a:t> </a:t>
            </a:r>
            <a:r>
              <a:rPr lang="en-US" dirty="0" err="1"/>
              <a:t>bắt</a:t>
            </a:r>
            <a:r>
              <a:rPr lang="en-US" dirty="0"/>
              <a:t> </a:t>
            </a:r>
            <a:r>
              <a:rPr lang="en-US" dirty="0" err="1"/>
              <a:t>đầu</a:t>
            </a:r>
            <a:r>
              <a:rPr lang="en-US" dirty="0"/>
              <a:t> </a:t>
            </a:r>
            <a:r>
              <a:rPr lang="en-US" dirty="0" err="1"/>
              <a:t>thực</a:t>
            </a:r>
            <a:r>
              <a:rPr lang="en-US" dirty="0"/>
              <a:t> </a:t>
            </a:r>
            <a:r>
              <a:rPr lang="en-US" dirty="0" err="1"/>
              <a:t>hiện</a:t>
            </a:r>
            <a:r>
              <a:rPr lang="en-US" dirty="0"/>
              <a:t> </a:t>
            </a:r>
            <a:r>
              <a:rPr lang="en-US" dirty="0" err="1"/>
              <a:t>hoặc</a:t>
            </a:r>
            <a:r>
              <a:rPr lang="en-US" dirty="0"/>
              <a:t> </a:t>
            </a:r>
            <a:r>
              <a:rPr lang="en-US" dirty="0" err="1"/>
              <a:t>kết</a:t>
            </a:r>
            <a:r>
              <a:rPr lang="en-US" dirty="0"/>
              <a:t> </a:t>
            </a:r>
            <a:r>
              <a:rPr lang="en-US" dirty="0" err="1"/>
              <a:t>thúc</a:t>
            </a:r>
            <a:r>
              <a:rPr lang="en-US" dirty="0"/>
              <a:t> </a:t>
            </a:r>
            <a:r>
              <a:rPr lang="en-US" dirty="0" err="1"/>
              <a:t>đồng</a:t>
            </a:r>
            <a:r>
              <a:rPr lang="en-US" dirty="0"/>
              <a:t> </a:t>
            </a:r>
            <a:r>
              <a:rPr lang="en-US" dirty="0" err="1"/>
              <a:t>thời</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thì</a:t>
            </a:r>
            <a:r>
              <a:rPr lang="en-US" dirty="0"/>
              <a:t> </a:t>
            </a:r>
            <a:r>
              <a:rPr lang="en-US" dirty="0" err="1"/>
              <a:t>sử</a:t>
            </a:r>
            <a:r>
              <a:rPr lang="en-US" dirty="0"/>
              <a:t> </a:t>
            </a:r>
            <a:r>
              <a:rPr lang="en-US" dirty="0" err="1"/>
              <a:t>dụng</a:t>
            </a:r>
            <a:r>
              <a:rPr lang="en-US" dirty="0"/>
              <a:t> </a:t>
            </a:r>
            <a:r>
              <a:rPr lang="en-US" b="1" dirty="0" err="1"/>
              <a:t>thanh</a:t>
            </a:r>
            <a:r>
              <a:rPr lang="en-US" b="1" dirty="0"/>
              <a:t> </a:t>
            </a:r>
            <a:r>
              <a:rPr lang="en-US" b="1" dirty="0" err="1"/>
              <a:t>đồng</a:t>
            </a:r>
            <a:r>
              <a:rPr lang="en-US" b="1" dirty="0"/>
              <a:t> </a:t>
            </a:r>
            <a:r>
              <a:rPr lang="en-US" b="1" dirty="0" err="1"/>
              <a:t>bộ</a:t>
            </a:r>
            <a:r>
              <a:rPr lang="en-US" dirty="0"/>
              <a:t> </a:t>
            </a:r>
            <a:r>
              <a:rPr lang="en-US" dirty="0" err="1"/>
              <a:t>kết</a:t>
            </a:r>
            <a:r>
              <a:rPr lang="en-US" dirty="0"/>
              <a:t> </a:t>
            </a:r>
            <a:r>
              <a:rPr lang="en-US" dirty="0" err="1"/>
              <a:t>hợp</a:t>
            </a:r>
            <a:r>
              <a:rPr lang="en-US" dirty="0"/>
              <a:t> </a:t>
            </a:r>
            <a:r>
              <a:rPr lang="en-US" dirty="0" err="1"/>
              <a:t>hoặc</a:t>
            </a:r>
            <a:r>
              <a:rPr lang="en-US" dirty="0"/>
              <a:t> </a:t>
            </a:r>
            <a:r>
              <a:rPr lang="en-US" dirty="0" err="1"/>
              <a:t>rẽ</a:t>
            </a:r>
            <a:r>
              <a:rPr lang="en-US" dirty="0"/>
              <a:t> </a:t>
            </a:r>
            <a:r>
              <a:rPr lang="en-US" dirty="0" err="1"/>
              <a:t>nhánh</a:t>
            </a:r>
            <a:r>
              <a:rPr lang="en-US" dirty="0"/>
              <a:t>.</a:t>
            </a:r>
          </a:p>
          <a:p>
            <a:pPr lvl="2"/>
            <a:r>
              <a:rPr lang="en-US" dirty="0" err="1"/>
              <a:t>Sử</a:t>
            </a:r>
            <a:r>
              <a:rPr lang="en-US" dirty="0"/>
              <a:t> </a:t>
            </a:r>
            <a:r>
              <a:rPr lang="en-US" dirty="0" err="1"/>
              <a:t>dụng</a:t>
            </a:r>
            <a:r>
              <a:rPr lang="en-US" dirty="0"/>
              <a:t> </a:t>
            </a:r>
            <a:r>
              <a:rPr lang="en-US" dirty="0" err="1"/>
              <a:t>loại</a:t>
            </a:r>
            <a:r>
              <a:rPr lang="en-US" dirty="0"/>
              <a:t> </a:t>
            </a:r>
            <a:r>
              <a:rPr lang="en-US" b="1" dirty="0"/>
              <a:t>Swimlane </a:t>
            </a:r>
            <a:r>
              <a:rPr lang="en-US" dirty="0" err="1"/>
              <a:t>trong</a:t>
            </a:r>
            <a:r>
              <a:rPr lang="en-US" dirty="0"/>
              <a:t> </a:t>
            </a:r>
            <a:r>
              <a:rPr lang="en-US" dirty="0" err="1"/>
              <a:t>những</a:t>
            </a:r>
            <a:r>
              <a:rPr lang="en-US" dirty="0"/>
              <a:t> </a:t>
            </a:r>
            <a:r>
              <a:rPr lang="en-US" dirty="0" err="1"/>
              <a:t>trường</a:t>
            </a:r>
            <a:r>
              <a:rPr lang="en-US" dirty="0"/>
              <a:t> </a:t>
            </a:r>
            <a:r>
              <a:rPr lang="en-US" dirty="0" err="1"/>
              <a:t>hợp</a:t>
            </a:r>
            <a:r>
              <a:rPr lang="en-US" dirty="0"/>
              <a:t> </a:t>
            </a:r>
            <a:r>
              <a:rPr lang="en-US" dirty="0" err="1"/>
              <a:t>có</a:t>
            </a:r>
            <a:r>
              <a:rPr lang="en-US" dirty="0"/>
              <a:t> </a:t>
            </a:r>
            <a:r>
              <a:rPr lang="en-US" dirty="0" err="1"/>
              <a:t>nhiều</a:t>
            </a:r>
            <a:r>
              <a:rPr lang="en-US" dirty="0"/>
              <a:t> actor </a:t>
            </a:r>
            <a:r>
              <a:rPr lang="en-US" dirty="0" err="1"/>
              <a:t>tham</a:t>
            </a:r>
            <a:r>
              <a:rPr lang="en-US" dirty="0"/>
              <a:t> </a:t>
            </a:r>
            <a:r>
              <a:rPr lang="en-US" dirty="0" err="1"/>
              <a:t>gia</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use case.</a:t>
            </a:r>
          </a:p>
          <a:p>
            <a:pPr lvl="2"/>
            <a:r>
              <a:rPr lang="en-US" dirty="0" err="1"/>
              <a:t>Một</a:t>
            </a:r>
            <a:r>
              <a:rPr lang="en-US" dirty="0"/>
              <a:t> </a:t>
            </a:r>
            <a:r>
              <a:rPr lang="en-US" dirty="0" err="1"/>
              <a:t>quy</a:t>
            </a:r>
            <a:r>
              <a:rPr lang="en-US" dirty="0"/>
              <a:t> </a:t>
            </a:r>
            <a:r>
              <a:rPr lang="en-US" dirty="0" err="1"/>
              <a:t>trình</a:t>
            </a:r>
            <a:r>
              <a:rPr lang="en-US" dirty="0"/>
              <a:t> </a:t>
            </a:r>
            <a:r>
              <a:rPr lang="en-US" dirty="0" err="1"/>
              <a:t>thực</a:t>
            </a:r>
            <a:r>
              <a:rPr lang="en-US" dirty="0"/>
              <a:t> </a:t>
            </a:r>
            <a:r>
              <a:rPr lang="en-US" dirty="0" err="1"/>
              <a:t>hiện</a:t>
            </a:r>
            <a:r>
              <a:rPr lang="en-US" dirty="0"/>
              <a:t> use case </a:t>
            </a:r>
            <a:r>
              <a:rPr lang="en-US" dirty="0" err="1"/>
              <a:t>phải</a:t>
            </a:r>
            <a:r>
              <a:rPr lang="en-US" dirty="0"/>
              <a:t> </a:t>
            </a:r>
            <a:r>
              <a:rPr lang="en-US" dirty="0" err="1"/>
              <a:t>có</a:t>
            </a:r>
            <a:r>
              <a:rPr lang="en-US" dirty="0"/>
              <a:t> </a:t>
            </a:r>
            <a:r>
              <a:rPr lang="en-US" dirty="0" err="1"/>
              <a:t>bước</a:t>
            </a:r>
            <a:r>
              <a:rPr lang="en-US" dirty="0"/>
              <a:t> </a:t>
            </a:r>
            <a:r>
              <a:rPr lang="en-US" dirty="0" err="1"/>
              <a:t>kết</a:t>
            </a:r>
            <a:r>
              <a:rPr lang="en-US" dirty="0"/>
              <a:t> </a:t>
            </a:r>
            <a:r>
              <a:rPr lang="en-US" dirty="0" err="1"/>
              <a:t>thúc</a:t>
            </a:r>
            <a:r>
              <a:rPr lang="en-US" dirty="0"/>
              <a:t>, </a:t>
            </a:r>
            <a:r>
              <a:rPr lang="en-US" dirty="0" err="1"/>
              <a:t>được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ký</a:t>
            </a:r>
            <a:r>
              <a:rPr lang="en-US" dirty="0"/>
              <a:t> </a:t>
            </a:r>
            <a:r>
              <a:rPr lang="en-US" dirty="0" err="1"/>
              <a:t>hiệu</a:t>
            </a:r>
            <a:r>
              <a:rPr lang="en-US" dirty="0"/>
              <a:t> </a:t>
            </a:r>
            <a:r>
              <a:rPr lang="en-US" b="1" dirty="0"/>
              <a:t>End</a:t>
            </a:r>
            <a:r>
              <a:rPr lang="en-US" dirty="0"/>
              <a:t>.</a:t>
            </a:r>
          </a:p>
          <a:p>
            <a:pPr lvl="2"/>
            <a:endParaRPr lang="en-US" sz="2000"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5807602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221</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a:xfrm>
            <a:off x="609599" y="1719618"/>
            <a:ext cx="4184073" cy="4604982"/>
          </a:xfrm>
        </p:spPr>
        <p:txBody>
          <a:bodyPr/>
          <a:lstStyle/>
          <a:p>
            <a:r>
              <a:rPr lang="en-US" i="1" dirty="0" err="1"/>
              <a:t>Ví</a:t>
            </a:r>
            <a:r>
              <a:rPr lang="en-US" i="1" dirty="0"/>
              <a:t> </a:t>
            </a:r>
            <a:r>
              <a:rPr lang="en-US" i="1" dirty="0" err="1"/>
              <a:t>dụ</a:t>
            </a:r>
            <a:r>
              <a:rPr lang="en-US" i="1" dirty="0"/>
              <a:t>: </a:t>
            </a:r>
            <a:r>
              <a:rPr lang="en-US" i="1" dirty="0" err="1"/>
              <a:t>Sơ</a:t>
            </a:r>
            <a:r>
              <a:rPr lang="en-US" i="1" dirty="0"/>
              <a:t> </a:t>
            </a:r>
            <a:r>
              <a:rPr lang="en-US" i="1" dirty="0" err="1"/>
              <a:t>đồ</a:t>
            </a:r>
            <a:r>
              <a:rPr lang="en-US" i="1" dirty="0"/>
              <a:t> activity </a:t>
            </a:r>
            <a:r>
              <a:rPr lang="en-US" i="1" dirty="0" err="1"/>
              <a:t>biểu</a:t>
            </a:r>
            <a:r>
              <a:rPr lang="en-US" i="1" dirty="0"/>
              <a:t> </a:t>
            </a:r>
            <a:r>
              <a:rPr lang="en-US" i="1" dirty="0" err="1"/>
              <a:t>diễn</a:t>
            </a:r>
            <a:r>
              <a:rPr lang="en-US" i="1" dirty="0"/>
              <a:t> </a:t>
            </a:r>
            <a:r>
              <a:rPr lang="en-US" i="1" dirty="0" err="1"/>
              <a:t>đặc</a:t>
            </a:r>
            <a:r>
              <a:rPr lang="en-US" i="1" dirty="0"/>
              <a:t> </a:t>
            </a:r>
            <a:r>
              <a:rPr lang="en-US" i="1" dirty="0" err="1"/>
              <a:t>tả</a:t>
            </a:r>
            <a:r>
              <a:rPr lang="en-US" i="1" dirty="0"/>
              <a:t> use case </a:t>
            </a:r>
            <a:r>
              <a:rPr lang="en-US" b="1" i="1" dirty="0" err="1"/>
              <a:t>đặt</a:t>
            </a:r>
            <a:r>
              <a:rPr lang="en-US" b="1" i="1" dirty="0"/>
              <a:t> </a:t>
            </a:r>
            <a:r>
              <a:rPr lang="en-US" b="1" i="1" dirty="0" err="1"/>
              <a:t>mua</a:t>
            </a:r>
            <a:r>
              <a:rPr lang="en-US" b="1" i="1" dirty="0"/>
              <a:t> </a:t>
            </a:r>
            <a:r>
              <a:rPr lang="en-US" b="1" i="1" dirty="0" err="1"/>
              <a:t>sách</a:t>
            </a:r>
            <a:r>
              <a:rPr lang="en-US" i="1" dirty="0"/>
              <a:t> </a:t>
            </a:r>
            <a:r>
              <a:rPr lang="en-US" i="1" dirty="0" err="1"/>
              <a:t>trên</a:t>
            </a:r>
            <a:r>
              <a:rPr lang="en-US" i="1" dirty="0"/>
              <a:t> </a:t>
            </a:r>
            <a:r>
              <a:rPr lang="en-US" b="1" i="1" dirty="0" err="1"/>
              <a:t>BookstoreOnline</a:t>
            </a:r>
            <a:endParaRPr lang="en-US" i="1" dirty="0"/>
          </a:p>
        </p:txBody>
      </p:sp>
      <p:pic>
        <p:nvPicPr>
          <p:cNvPr id="9" name="Picture 8">
            <a:extLst>
              <a:ext uri="{FF2B5EF4-FFF2-40B4-BE49-F238E27FC236}">
                <a16:creationId xmlns:a16="http://schemas.microsoft.com/office/drawing/2014/main" id="{E96BD761-0FE4-47AE-931B-FDBF1117201E}"/>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5213927" y="0"/>
            <a:ext cx="5624945" cy="6568152"/>
          </a:xfrm>
          <a:prstGeom prst="rect">
            <a:avLst/>
          </a:prstGeom>
          <a:noFill/>
          <a:ln>
            <a:solidFill>
              <a:schemeClr val="accent1"/>
            </a:solidFill>
          </a:ln>
        </p:spPr>
      </p:pic>
    </p:spTree>
    <p:extLst>
      <p:ext uri="{BB962C8B-B14F-4D97-AF65-F5344CB8AC3E}">
        <p14:creationId xmlns:p14="http://schemas.microsoft.com/office/powerpoint/2010/main" val="3746368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222</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a:xfrm>
            <a:off x="609600" y="2453909"/>
            <a:ext cx="10972800" cy="3004782"/>
          </a:xfrm>
          <a:solidFill>
            <a:schemeClr val="accent1">
              <a:lumMod val="20000"/>
              <a:lumOff val="80000"/>
            </a:schemeClr>
          </a:solidFill>
        </p:spPr>
        <p:txBody>
          <a:bodyPr>
            <a:normAutofit/>
          </a:bodyPr>
          <a:lstStyle/>
          <a:p>
            <a:r>
              <a:rPr lang="en-US" b="1" i="1" dirty="0" err="1"/>
              <a:t>Mô</a:t>
            </a:r>
            <a:r>
              <a:rPr lang="en-US" b="1" i="1" dirty="0"/>
              <a:t> </a:t>
            </a:r>
            <a:r>
              <a:rPr lang="en-US" b="1" i="1" dirty="0" err="1"/>
              <a:t>hình</a:t>
            </a:r>
            <a:r>
              <a:rPr lang="en-US" b="1" i="1" dirty="0"/>
              <a:t> </a:t>
            </a:r>
            <a:r>
              <a:rPr lang="en-US" b="1" i="1" dirty="0" err="1"/>
              <a:t>hóa</a:t>
            </a:r>
            <a:r>
              <a:rPr lang="en-US" b="1" i="1" dirty="0"/>
              <a:t> chi </a:t>
            </a:r>
            <a:r>
              <a:rPr lang="en-US" b="1" i="1" dirty="0" err="1"/>
              <a:t>tiết</a:t>
            </a:r>
            <a:r>
              <a:rPr lang="en-US" b="1" i="1" dirty="0"/>
              <a:t> – </a:t>
            </a:r>
            <a:r>
              <a:rPr lang="en-US" b="1" i="1" dirty="0" err="1"/>
              <a:t>sử</a:t>
            </a:r>
            <a:r>
              <a:rPr lang="en-US" b="1" i="1" dirty="0"/>
              <a:t> </a:t>
            </a:r>
            <a:r>
              <a:rPr lang="en-US" b="1" i="1" dirty="0" err="1"/>
              <a:t>dụng</a:t>
            </a:r>
            <a:r>
              <a:rPr lang="en-US" b="1" i="1" dirty="0"/>
              <a:t> </a:t>
            </a:r>
            <a:r>
              <a:rPr lang="en-US" b="1" i="1" dirty="0" err="1"/>
              <a:t>sơ</a:t>
            </a:r>
            <a:r>
              <a:rPr lang="en-US" b="1" i="1" dirty="0"/>
              <a:t> </a:t>
            </a:r>
            <a:r>
              <a:rPr lang="en-US" b="1" i="1" dirty="0" err="1"/>
              <a:t>đồ</a:t>
            </a:r>
            <a:r>
              <a:rPr lang="en-US" b="1" i="1" dirty="0"/>
              <a:t> </a:t>
            </a:r>
            <a:r>
              <a:rPr lang="en-US" b="1" i="1" dirty="0" err="1"/>
              <a:t>tương</a:t>
            </a:r>
            <a:r>
              <a:rPr lang="en-US" b="1" i="1" dirty="0"/>
              <a:t> </a:t>
            </a:r>
            <a:r>
              <a:rPr lang="en-US" b="1" i="1" dirty="0" err="1"/>
              <a:t>tác</a:t>
            </a:r>
            <a:endParaRPr lang="en-US" b="1" i="1" dirty="0"/>
          </a:p>
          <a:p>
            <a:pPr lvl="1"/>
            <a:r>
              <a:rPr lang="en-US" sz="2400" dirty="0" err="1"/>
              <a:t>Các</a:t>
            </a:r>
            <a:r>
              <a:rPr lang="en-US" sz="2400" dirty="0"/>
              <a:t> </a:t>
            </a:r>
            <a:r>
              <a:rPr lang="en-US" sz="2400" dirty="0" err="1"/>
              <a:t>mô</a:t>
            </a:r>
            <a:r>
              <a:rPr lang="en-US" sz="2400" dirty="0"/>
              <a:t> </a:t>
            </a:r>
            <a:r>
              <a:rPr lang="en-US" sz="2400" dirty="0" err="1"/>
              <a:t>hình</a:t>
            </a:r>
            <a:r>
              <a:rPr lang="en-US" sz="2400" dirty="0"/>
              <a:t> </a:t>
            </a:r>
            <a:r>
              <a:rPr lang="en-US" sz="2400" dirty="0" err="1"/>
              <a:t>tương</a:t>
            </a:r>
            <a:r>
              <a:rPr lang="en-US" sz="2400" dirty="0"/>
              <a:t> </a:t>
            </a:r>
            <a:r>
              <a:rPr lang="en-US" sz="2400" dirty="0" err="1"/>
              <a:t>tác</a:t>
            </a:r>
            <a:r>
              <a:rPr lang="en-US" sz="2400" dirty="0"/>
              <a:t> </a:t>
            </a:r>
            <a:r>
              <a:rPr lang="en-US" sz="2400" dirty="0" err="1"/>
              <a:t>thể</a:t>
            </a:r>
            <a:r>
              <a:rPr lang="en-US" sz="2400" dirty="0"/>
              <a:t> </a:t>
            </a:r>
            <a:r>
              <a:rPr lang="en-US" sz="2400" dirty="0" err="1"/>
              <a:t>hiển</a:t>
            </a:r>
            <a:r>
              <a:rPr lang="en-US" sz="2400" dirty="0"/>
              <a:t> </a:t>
            </a:r>
            <a:r>
              <a:rPr lang="en-US" sz="2400" dirty="0" err="1"/>
              <a:t>sự</a:t>
            </a:r>
            <a:r>
              <a:rPr lang="en-US" sz="2400" dirty="0"/>
              <a:t> </a:t>
            </a:r>
            <a:r>
              <a:rPr lang="en-US" sz="2400" dirty="0" err="1"/>
              <a:t>tương</a:t>
            </a:r>
            <a:r>
              <a:rPr lang="en-US" sz="2400" dirty="0"/>
              <a:t> </a:t>
            </a:r>
            <a:r>
              <a:rPr lang="en-US" sz="2400" dirty="0" err="1"/>
              <a:t>tác</a:t>
            </a:r>
            <a:r>
              <a:rPr lang="en-US" sz="2400" dirty="0"/>
              <a:t> </a:t>
            </a:r>
            <a:r>
              <a:rPr lang="en-US" sz="2400" dirty="0" err="1"/>
              <a:t>giữa</a:t>
            </a:r>
            <a:r>
              <a:rPr lang="en-US" sz="2400" dirty="0"/>
              <a:t> </a:t>
            </a:r>
            <a:r>
              <a:rPr lang="en-US" sz="2400" dirty="0" err="1"/>
              <a:t>các</a:t>
            </a:r>
            <a:r>
              <a:rPr lang="en-US" sz="2400" dirty="0"/>
              <a:t> </a:t>
            </a:r>
            <a:r>
              <a:rPr lang="en-US" sz="2400" dirty="0" err="1"/>
              <a:t>thành</a:t>
            </a:r>
            <a:r>
              <a:rPr lang="en-US" sz="2400" dirty="0"/>
              <a:t> </a:t>
            </a:r>
            <a:r>
              <a:rPr lang="en-US" sz="2400" dirty="0" err="1"/>
              <a:t>phần</a:t>
            </a:r>
            <a:r>
              <a:rPr lang="en-US" sz="2400" dirty="0"/>
              <a:t> </a:t>
            </a:r>
            <a:r>
              <a:rPr lang="en-US" sz="2400" dirty="0" err="1"/>
              <a:t>của</a:t>
            </a:r>
            <a:r>
              <a:rPr lang="en-US" sz="2400" dirty="0"/>
              <a:t> </a:t>
            </a:r>
            <a:r>
              <a:rPr lang="en-US" sz="2400" dirty="0" err="1"/>
              <a:t>một</a:t>
            </a:r>
            <a:r>
              <a:rPr lang="en-US" sz="2400" dirty="0"/>
              <a:t> </a:t>
            </a:r>
            <a:r>
              <a:rPr lang="en-US" sz="2400" dirty="0" err="1"/>
              <a:t>hệ</a:t>
            </a:r>
            <a:r>
              <a:rPr lang="en-US" sz="2400" dirty="0"/>
              <a:t> </a:t>
            </a:r>
            <a:r>
              <a:rPr lang="en-US" sz="2400" dirty="0" err="1"/>
              <a:t>thống</a:t>
            </a:r>
            <a:r>
              <a:rPr lang="en-US" sz="2400" dirty="0"/>
              <a:t>, </a:t>
            </a:r>
            <a:r>
              <a:rPr lang="en-US" sz="2400" dirty="0" err="1"/>
              <a:t>hoặc</a:t>
            </a:r>
            <a:r>
              <a:rPr lang="en-US" sz="2400" dirty="0"/>
              <a:t> </a:t>
            </a:r>
            <a:r>
              <a:rPr lang="en-US" sz="2400" dirty="0" err="1"/>
              <a:t>giữa</a:t>
            </a:r>
            <a:r>
              <a:rPr lang="en-US" sz="2400" dirty="0"/>
              <a:t> </a:t>
            </a:r>
            <a:r>
              <a:rPr lang="en-US" sz="2400" dirty="0" err="1"/>
              <a:t>hệ</a:t>
            </a:r>
            <a:r>
              <a:rPr lang="en-US" sz="2400" dirty="0"/>
              <a:t> </a:t>
            </a:r>
            <a:r>
              <a:rPr lang="en-US" sz="2400" dirty="0" err="1"/>
              <a:t>thống</a:t>
            </a:r>
            <a:r>
              <a:rPr lang="en-US" sz="2400" dirty="0"/>
              <a:t> </a:t>
            </a:r>
            <a:r>
              <a:rPr lang="en-US" sz="2400" dirty="0" err="1"/>
              <a:t>đang</a:t>
            </a:r>
            <a:r>
              <a:rPr lang="en-US" sz="2400" dirty="0"/>
              <a:t> </a:t>
            </a:r>
            <a:r>
              <a:rPr lang="en-US" sz="2400" dirty="0" err="1"/>
              <a:t>được</a:t>
            </a:r>
            <a:r>
              <a:rPr lang="en-US" sz="2400" dirty="0"/>
              <a:t> </a:t>
            </a:r>
            <a:r>
              <a:rPr lang="en-US" sz="2400" dirty="0" err="1"/>
              <a:t>phát</a:t>
            </a:r>
            <a:r>
              <a:rPr lang="en-US" sz="2400" dirty="0"/>
              <a:t> </a:t>
            </a:r>
            <a:r>
              <a:rPr lang="en-US" sz="2400" dirty="0" err="1"/>
              <a:t>triển</a:t>
            </a:r>
            <a:r>
              <a:rPr lang="en-US" sz="2400" dirty="0"/>
              <a:t> </a:t>
            </a:r>
            <a:r>
              <a:rPr lang="en-US" sz="2400" dirty="0" err="1"/>
              <a:t>và</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khác</a:t>
            </a:r>
            <a:r>
              <a:rPr lang="en-US" sz="2400" dirty="0"/>
              <a:t> (</a:t>
            </a:r>
            <a:r>
              <a:rPr lang="en-US" sz="2400" dirty="0" err="1"/>
              <a:t>hoặc</a:t>
            </a:r>
            <a:r>
              <a:rPr lang="en-US" sz="2400" dirty="0"/>
              <a:t> </a:t>
            </a:r>
            <a:r>
              <a:rPr lang="en-US" sz="2400" dirty="0" err="1"/>
              <a:t>người</a:t>
            </a:r>
            <a:r>
              <a:rPr lang="en-US" sz="2400" dirty="0"/>
              <a:t> </a:t>
            </a:r>
            <a:r>
              <a:rPr lang="en-US" sz="2400" dirty="0" err="1"/>
              <a:t>dùng</a:t>
            </a:r>
            <a:r>
              <a:rPr lang="en-US" sz="2400" dirty="0"/>
              <a:t>).</a:t>
            </a:r>
          </a:p>
          <a:p>
            <a:pPr lvl="1"/>
            <a:r>
              <a:rPr lang="vi-VN" sz="2400" dirty="0"/>
              <a:t>Mục đích của sơ đồ tương tác là trực quan hóa hành vi tương tác </a:t>
            </a:r>
            <a:r>
              <a:rPr lang="en-US" sz="2400" dirty="0" err="1"/>
              <a:t>giữa</a:t>
            </a:r>
            <a:r>
              <a:rPr lang="en-US" sz="2400" dirty="0"/>
              <a:t> </a:t>
            </a:r>
            <a:r>
              <a:rPr lang="en-US" sz="2400" dirty="0" err="1"/>
              <a:t>các</a:t>
            </a:r>
            <a:r>
              <a:rPr lang="en-US" sz="2400" dirty="0"/>
              <a:t> </a:t>
            </a:r>
            <a:r>
              <a:rPr lang="en-US" sz="2400" dirty="0" err="1"/>
              <a:t>đối</a:t>
            </a:r>
            <a:r>
              <a:rPr lang="en-US" sz="2400" dirty="0"/>
              <a:t> t</a:t>
            </a:r>
            <a:r>
              <a:rPr lang="vi-VN" sz="2400" dirty="0"/>
              <a:t>ư</a:t>
            </a:r>
            <a:r>
              <a:rPr lang="en-US" sz="2400" dirty="0" err="1"/>
              <a:t>ợng</a:t>
            </a:r>
            <a:r>
              <a:rPr lang="en-US" sz="2400" dirty="0"/>
              <a:t> </a:t>
            </a:r>
            <a:r>
              <a:rPr lang="en-US" sz="2400" dirty="0" err="1"/>
              <a:t>bên</a:t>
            </a:r>
            <a:r>
              <a:rPr lang="en-US" sz="2400" dirty="0"/>
              <a:t> </a:t>
            </a:r>
            <a:r>
              <a:rPr lang="en-US" sz="2400" dirty="0" err="1"/>
              <a:t>trong</a:t>
            </a:r>
            <a:r>
              <a:rPr lang="en-US" sz="2400" dirty="0"/>
              <a:t> </a:t>
            </a:r>
            <a:r>
              <a:rPr lang="vi-VN" sz="2400" dirty="0"/>
              <a:t>hệ thống</a:t>
            </a:r>
            <a:endParaRPr lang="en-US" sz="2400" dirty="0"/>
          </a:p>
          <a:p>
            <a:pPr lvl="1"/>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990823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379505-BD98-4C8C-88BB-9329FBA4BB1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895A66-ADE2-4E97-95FB-5BE65653DCDE}"/>
              </a:ext>
            </a:extLst>
          </p:cNvPr>
          <p:cNvSpPr>
            <a:spLocks noGrp="1"/>
          </p:cNvSpPr>
          <p:nvPr>
            <p:ph type="sldNum" sz="quarter" idx="12"/>
          </p:nvPr>
        </p:nvSpPr>
        <p:spPr/>
        <p:txBody>
          <a:bodyPr/>
          <a:lstStyle/>
          <a:p>
            <a:fld id="{401CF334-2D5C-4859-84A6-CA7E6E43FAEB}" type="slidenum">
              <a:rPr lang="en-US" smtClean="0"/>
              <a:t>223</a:t>
            </a:fld>
            <a:endParaRPr lang="en-US"/>
          </a:p>
        </p:txBody>
      </p:sp>
      <p:sp>
        <p:nvSpPr>
          <p:cNvPr id="5" name="Content Placeholder 4">
            <a:extLst>
              <a:ext uri="{FF2B5EF4-FFF2-40B4-BE49-F238E27FC236}">
                <a16:creationId xmlns:a16="http://schemas.microsoft.com/office/drawing/2014/main" id="{9F27786F-314B-4DCB-8555-BD29D0D67494}"/>
              </a:ext>
            </a:extLst>
          </p:cNvPr>
          <p:cNvSpPr>
            <a:spLocks noGrp="1"/>
          </p:cNvSpPr>
          <p:nvPr>
            <p:ph idx="1"/>
          </p:nvPr>
        </p:nvSpPr>
        <p:spPr>
          <a:xfrm>
            <a:off x="609600" y="1719617"/>
            <a:ext cx="10972800" cy="4750455"/>
          </a:xfrm>
        </p:spPr>
        <p:txBody>
          <a:bodyPr>
            <a:normAutofit/>
          </a:bodyPr>
          <a:lstStyle/>
          <a:p>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robustness</a:t>
            </a:r>
          </a:p>
          <a:p>
            <a:pPr lvl="1"/>
            <a:r>
              <a:rPr lang="en-US" sz="2400" b="1" dirty="0" err="1"/>
              <a:t>Sơ</a:t>
            </a:r>
            <a:r>
              <a:rPr lang="en-US" sz="2400" b="1" dirty="0"/>
              <a:t> </a:t>
            </a:r>
            <a:r>
              <a:rPr lang="en-US" sz="2400" b="1" dirty="0" err="1"/>
              <a:t>đồ</a:t>
            </a:r>
            <a:r>
              <a:rPr lang="en-US" sz="2400" b="1" dirty="0"/>
              <a:t> robustness</a:t>
            </a:r>
            <a:r>
              <a:rPr lang="en-US" sz="2400" dirty="0"/>
              <a:t> </a:t>
            </a:r>
            <a:r>
              <a:rPr lang="en-US" sz="2400" dirty="0" err="1"/>
              <a:t>là</a:t>
            </a:r>
            <a:r>
              <a:rPr lang="en-US" sz="2400" dirty="0"/>
              <a:t> </a:t>
            </a:r>
            <a:r>
              <a:rPr lang="en-US" sz="2400" dirty="0" err="1"/>
              <a:t>một</a:t>
            </a:r>
            <a:r>
              <a:rPr lang="en-US" sz="2400" dirty="0"/>
              <a:t> </a:t>
            </a:r>
            <a:r>
              <a:rPr lang="en-US" sz="2400" dirty="0" err="1"/>
              <a:t>sơ</a:t>
            </a:r>
            <a:r>
              <a:rPr lang="en-US" sz="2400" dirty="0"/>
              <a:t> </a:t>
            </a:r>
            <a:r>
              <a:rPr lang="en-US" sz="2400" dirty="0" err="1"/>
              <a:t>đồ</a:t>
            </a:r>
            <a:r>
              <a:rPr lang="en-US" sz="2400" dirty="0"/>
              <a:t> communication/collaboration </a:t>
            </a:r>
            <a:r>
              <a:rPr lang="en-US" sz="2400" dirty="0" err="1"/>
              <a:t>được</a:t>
            </a:r>
            <a:r>
              <a:rPr lang="en-US" sz="2400" dirty="0"/>
              <a:t> </a:t>
            </a:r>
            <a:r>
              <a:rPr lang="en-US" sz="2400" dirty="0" err="1"/>
              <a:t>đơn</a:t>
            </a:r>
            <a:r>
              <a:rPr lang="en-US" sz="2400" dirty="0"/>
              <a:t> </a:t>
            </a:r>
            <a:r>
              <a:rPr lang="en-US" sz="2400" dirty="0" err="1"/>
              <a:t>giản</a:t>
            </a:r>
            <a:r>
              <a:rPr lang="en-US" sz="2400" dirty="0"/>
              <a:t> </a:t>
            </a:r>
            <a:r>
              <a:rPr lang="en-US" sz="2400" dirty="0" err="1"/>
              <a:t>hóa</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ký</a:t>
            </a:r>
            <a:r>
              <a:rPr lang="en-US" sz="2400" dirty="0"/>
              <a:t> </a:t>
            </a:r>
            <a:r>
              <a:rPr lang="en-US" sz="2400" dirty="0" err="1"/>
              <a:t>hiệu</a:t>
            </a:r>
            <a:r>
              <a:rPr lang="en-US" sz="2400" dirty="0"/>
              <a:t> </a:t>
            </a:r>
            <a:r>
              <a:rPr lang="en-US" sz="2400" dirty="0" err="1"/>
              <a:t>đồ</a:t>
            </a:r>
            <a:r>
              <a:rPr lang="en-US" sz="2400" dirty="0"/>
              <a:t> </a:t>
            </a:r>
            <a:r>
              <a:rPr lang="en-US" sz="2400" dirty="0" err="1"/>
              <a:t>họa</a:t>
            </a:r>
            <a:r>
              <a:rPr lang="en-US" sz="2400" dirty="0"/>
              <a:t> actor, boundary, entity </a:t>
            </a:r>
            <a:r>
              <a:rPr lang="en-US" sz="2400" dirty="0" err="1"/>
              <a:t>và</a:t>
            </a:r>
            <a:r>
              <a:rPr lang="en-US" sz="2400" dirty="0"/>
              <a:t> control, đ</a:t>
            </a:r>
            <a:r>
              <a:rPr lang="vi-VN" sz="2400" dirty="0"/>
              <a:t>ư</a:t>
            </a:r>
            <a:r>
              <a:rPr lang="en-US" sz="2400" dirty="0" err="1"/>
              <a:t>ợc</a:t>
            </a:r>
            <a:r>
              <a:rPr lang="en-US" sz="2400" dirty="0"/>
              <a:t> </a:t>
            </a:r>
            <a:r>
              <a:rPr lang="en-US" sz="2400" dirty="0" err="1"/>
              <a:t>sử</a:t>
            </a:r>
            <a:r>
              <a:rPr lang="en-US" sz="2400" dirty="0"/>
              <a:t> </a:t>
            </a:r>
            <a:r>
              <a:rPr lang="en-US" sz="2400" dirty="0" err="1"/>
              <a:t>dụng</a:t>
            </a:r>
            <a:r>
              <a:rPr lang="en-US" sz="2400" dirty="0"/>
              <a:t> </a:t>
            </a:r>
            <a:r>
              <a:rPr lang="en-US" sz="2400" dirty="0" err="1"/>
              <a:t>trong</a:t>
            </a:r>
            <a:r>
              <a:rPr lang="en-US" sz="2400" dirty="0"/>
              <a:t> </a:t>
            </a:r>
            <a:r>
              <a:rPr lang="en-US" sz="2400" b="1" dirty="0"/>
              <a:t>Robustness analysis.</a:t>
            </a:r>
            <a:endParaRPr lang="en-US" sz="2400" dirty="0"/>
          </a:p>
          <a:p>
            <a:pPr lvl="1"/>
            <a:r>
              <a:rPr lang="en-US" sz="2400" b="1" dirty="0"/>
              <a:t>Robustness analysis</a:t>
            </a:r>
            <a:r>
              <a:rPr lang="en-US" sz="2400" dirty="0"/>
              <a:t> </a:t>
            </a:r>
            <a:r>
              <a:rPr lang="en-US" sz="2400" dirty="0" err="1"/>
              <a:t>như</a:t>
            </a:r>
            <a:r>
              <a:rPr lang="en-US" sz="2400" dirty="0"/>
              <a:t> </a:t>
            </a:r>
            <a:r>
              <a:rPr lang="en-US" sz="2400" dirty="0" err="1"/>
              <a:t>một</a:t>
            </a:r>
            <a:r>
              <a:rPr lang="en-US" sz="2400" dirty="0"/>
              <a:t> </a:t>
            </a:r>
            <a:r>
              <a:rPr lang="en-US" sz="2400" dirty="0" err="1"/>
              <a:t>bước</a:t>
            </a:r>
            <a:r>
              <a:rPr lang="en-US" sz="2400" dirty="0"/>
              <a:t> </a:t>
            </a:r>
            <a:r>
              <a:rPr lang="en-US" sz="2400" dirty="0" err="1"/>
              <a:t>trung</a:t>
            </a:r>
            <a:r>
              <a:rPr lang="en-US" sz="2400" dirty="0"/>
              <a:t> </a:t>
            </a:r>
            <a:r>
              <a:rPr lang="en-US" sz="2400" dirty="0" err="1"/>
              <a:t>gian</a:t>
            </a:r>
            <a:r>
              <a:rPr lang="en-US" sz="2400" dirty="0"/>
              <a:t> </a:t>
            </a:r>
            <a:r>
              <a:rPr lang="en-US" sz="2400" dirty="0" err="1"/>
              <a:t>giữa</a:t>
            </a:r>
            <a:r>
              <a:rPr lang="en-US" sz="2400" dirty="0"/>
              <a:t> </a:t>
            </a:r>
            <a:r>
              <a:rPr lang="en-US" sz="2400" dirty="0" err="1"/>
              <a:t>phân</a:t>
            </a:r>
            <a:r>
              <a:rPr lang="en-US" sz="2400" dirty="0"/>
              <a:t> </a:t>
            </a:r>
            <a:r>
              <a:rPr lang="en-US" sz="2400" dirty="0" err="1"/>
              <a:t>tích</a:t>
            </a:r>
            <a:r>
              <a:rPr lang="en-US" sz="2400" dirty="0"/>
              <a:t> (</a:t>
            </a:r>
            <a:r>
              <a:rPr lang="en-US" sz="2400" dirty="0" err="1"/>
              <a:t>cái</a:t>
            </a:r>
            <a:r>
              <a:rPr lang="en-US" sz="2400" dirty="0"/>
              <a:t> </a:t>
            </a:r>
            <a:r>
              <a:rPr lang="en-US" sz="2400" dirty="0" err="1"/>
              <a:t>gì</a:t>
            </a:r>
            <a:r>
              <a:rPr lang="en-US" sz="2400" dirty="0"/>
              <a:t>) </a:t>
            </a:r>
            <a:r>
              <a:rPr lang="en-US" sz="2400" dirty="0" err="1"/>
              <a:t>và</a:t>
            </a:r>
            <a:r>
              <a:rPr lang="en-US" sz="2400" dirty="0"/>
              <a:t> </a:t>
            </a:r>
            <a:r>
              <a:rPr lang="en-US" sz="2400" dirty="0" err="1"/>
              <a:t>thiết</a:t>
            </a:r>
            <a:r>
              <a:rPr lang="en-US" sz="2400" dirty="0"/>
              <a:t> </a:t>
            </a:r>
            <a:r>
              <a:rPr lang="en-US" sz="2400" dirty="0" err="1"/>
              <a:t>kế</a:t>
            </a:r>
            <a:r>
              <a:rPr lang="en-US" sz="2400" dirty="0"/>
              <a:t> (</a:t>
            </a:r>
            <a:r>
              <a:rPr lang="en-US" sz="2400" dirty="0" err="1"/>
              <a:t>cách</a:t>
            </a:r>
            <a:r>
              <a:rPr lang="en-US" sz="2400" dirty="0"/>
              <a:t> </a:t>
            </a:r>
            <a:r>
              <a:rPr lang="en-US" sz="2400" dirty="0" err="1"/>
              <a:t>thức</a:t>
            </a:r>
            <a:r>
              <a:rPr lang="en-US" sz="2400" dirty="0"/>
              <a:t>), Robustness analysis </a:t>
            </a:r>
            <a:r>
              <a:rPr lang="en-US" sz="2400" dirty="0" err="1"/>
              <a:t>là</a:t>
            </a:r>
            <a:r>
              <a:rPr lang="en-US" sz="2400" dirty="0"/>
              <a:t> </a:t>
            </a:r>
            <a:r>
              <a:rPr lang="en-US" sz="2400" dirty="0" err="1"/>
              <a:t>một</a:t>
            </a:r>
            <a:r>
              <a:rPr lang="en-US" sz="2400" dirty="0"/>
              <a:t> </a:t>
            </a:r>
            <a:r>
              <a:rPr lang="en-US" sz="2400" dirty="0" err="1"/>
              <a:t>thiết</a:t>
            </a:r>
            <a:r>
              <a:rPr lang="en-US" sz="2400" dirty="0"/>
              <a:t> </a:t>
            </a:r>
            <a:r>
              <a:rPr lang="en-US" sz="2400" dirty="0" err="1"/>
              <a:t>kế</a:t>
            </a:r>
            <a:r>
              <a:rPr lang="en-US" sz="2400" dirty="0"/>
              <a:t> </a:t>
            </a:r>
            <a:r>
              <a:rPr lang="en-US" sz="2400" dirty="0" err="1"/>
              <a:t>sơ</a:t>
            </a:r>
            <a:r>
              <a:rPr lang="en-US" sz="2400" dirty="0"/>
              <a:t> </a:t>
            </a:r>
            <a:r>
              <a:rPr lang="en-US" sz="2400" dirty="0" err="1"/>
              <a:t>bộ</a:t>
            </a:r>
            <a:r>
              <a:rPr lang="en-US" sz="2400" dirty="0"/>
              <a:t> </a:t>
            </a:r>
            <a:r>
              <a:rPr lang="en-US" sz="2400" dirty="0" err="1"/>
              <a:t>khi</a:t>
            </a:r>
            <a:r>
              <a:rPr lang="en-US" sz="2400" dirty="0"/>
              <a:t> </a:t>
            </a:r>
            <a:r>
              <a:rPr lang="en-US" sz="2400" dirty="0" err="1"/>
              <a:t>các</a:t>
            </a:r>
            <a:r>
              <a:rPr lang="en-US" sz="2400" dirty="0"/>
              <a:t> </a:t>
            </a:r>
            <a:r>
              <a:rPr lang="en-US" sz="2400" dirty="0" err="1"/>
              <a:t>nhà</a:t>
            </a:r>
            <a:r>
              <a:rPr lang="en-US" sz="2400" dirty="0"/>
              <a:t> </a:t>
            </a:r>
            <a:r>
              <a:rPr lang="en-US" sz="2400" dirty="0" err="1"/>
              <a:t>thiết</a:t>
            </a:r>
            <a:r>
              <a:rPr lang="en-US" sz="2400" dirty="0"/>
              <a:t> </a:t>
            </a:r>
            <a:r>
              <a:rPr lang="en-US" sz="2400" dirty="0" err="1"/>
              <a:t>kế</a:t>
            </a:r>
            <a:r>
              <a:rPr lang="en-US" sz="2400" dirty="0"/>
              <a:t> </a:t>
            </a:r>
            <a:r>
              <a:rPr lang="en-US" sz="2400" dirty="0" err="1"/>
              <a:t>đưa</a:t>
            </a:r>
            <a:r>
              <a:rPr lang="en-US" sz="2400" dirty="0"/>
              <a:t> ra </a:t>
            </a:r>
            <a:r>
              <a:rPr lang="en-US" sz="2400" dirty="0" err="1"/>
              <a:t>các</a:t>
            </a:r>
            <a:r>
              <a:rPr lang="en-US" sz="2400" dirty="0"/>
              <a:t> </a:t>
            </a:r>
            <a:r>
              <a:rPr lang="en-US" sz="2400" dirty="0" err="1"/>
              <a:t>giả</a:t>
            </a:r>
            <a:r>
              <a:rPr lang="en-US" sz="2400" dirty="0"/>
              <a:t> </a:t>
            </a:r>
            <a:r>
              <a:rPr lang="en-US" sz="2400" dirty="0" err="1"/>
              <a:t>định</a:t>
            </a:r>
            <a:r>
              <a:rPr lang="en-US" sz="2400" dirty="0"/>
              <a:t> </a:t>
            </a:r>
            <a:r>
              <a:rPr lang="en-US" sz="2400" dirty="0" err="1"/>
              <a:t>về</a:t>
            </a:r>
            <a:r>
              <a:rPr lang="en-US" sz="2400" dirty="0"/>
              <a:t> </a:t>
            </a:r>
            <a:r>
              <a:rPr lang="en-US" sz="2400" dirty="0" err="1"/>
              <a:t>thiết</a:t>
            </a:r>
            <a:r>
              <a:rPr lang="en-US" sz="2400" dirty="0"/>
              <a:t> </a:t>
            </a:r>
            <a:r>
              <a:rPr lang="en-US" sz="2400" dirty="0" err="1"/>
              <a:t>kế</a:t>
            </a:r>
            <a:r>
              <a:rPr lang="en-US" sz="2400" dirty="0"/>
              <a:t> </a:t>
            </a:r>
            <a:r>
              <a:rPr lang="en-US" sz="2400" dirty="0" err="1"/>
              <a:t>và</a:t>
            </a:r>
            <a:r>
              <a:rPr lang="en-US" sz="2400" dirty="0"/>
              <a:t> </a:t>
            </a:r>
            <a:r>
              <a:rPr lang="en-US" sz="2400" dirty="0" err="1"/>
              <a:t>bắt</a:t>
            </a:r>
            <a:r>
              <a:rPr lang="en-US" sz="2400" dirty="0"/>
              <a:t> </a:t>
            </a:r>
            <a:r>
              <a:rPr lang="en-US" sz="2400" dirty="0" err="1"/>
              <a:t>đầu</a:t>
            </a:r>
            <a:r>
              <a:rPr lang="en-US" sz="2400" dirty="0"/>
              <a:t> </a:t>
            </a:r>
            <a:r>
              <a:rPr lang="en-US" sz="2400" dirty="0" err="1"/>
              <a:t>tìm</a:t>
            </a:r>
            <a:r>
              <a:rPr lang="en-US" sz="2400" dirty="0"/>
              <a:t> </a:t>
            </a:r>
            <a:r>
              <a:rPr lang="en-US" sz="2400" dirty="0" err="1"/>
              <a:t>các</a:t>
            </a:r>
            <a:r>
              <a:rPr lang="en-US" sz="2400" dirty="0"/>
              <a:t> </a:t>
            </a:r>
            <a:r>
              <a:rPr lang="en-US" sz="2400" dirty="0" err="1"/>
              <a:t>giải</a:t>
            </a:r>
            <a:r>
              <a:rPr lang="en-US" sz="2400" dirty="0"/>
              <a:t> </a:t>
            </a:r>
            <a:r>
              <a:rPr lang="en-US" sz="2400" dirty="0" err="1"/>
              <a:t>pháp</a:t>
            </a:r>
            <a:r>
              <a:rPr lang="en-US" sz="2400" dirty="0"/>
              <a:t> </a:t>
            </a:r>
            <a:r>
              <a:rPr lang="en-US" sz="2400" dirty="0" err="1"/>
              <a:t>kỹ</a:t>
            </a:r>
            <a:r>
              <a:rPr lang="en-US" sz="2400" dirty="0"/>
              <a:t> </a:t>
            </a:r>
            <a:r>
              <a:rPr lang="en-US" sz="2400" dirty="0" err="1"/>
              <a:t>thuật</a:t>
            </a:r>
            <a:r>
              <a:rPr lang="en-US" sz="2400" dirty="0"/>
              <a:t> </a:t>
            </a:r>
            <a:r>
              <a:rPr lang="en-US" sz="2400" dirty="0" err="1"/>
              <a:t>có</a:t>
            </a:r>
            <a:r>
              <a:rPr lang="en-US" sz="2400" dirty="0"/>
              <a:t> </a:t>
            </a:r>
            <a:r>
              <a:rPr lang="en-US" sz="2400" dirty="0" err="1"/>
              <a:t>thể</a:t>
            </a:r>
            <a:r>
              <a:rPr lang="en-US" sz="2400" dirty="0"/>
              <a:t>.</a:t>
            </a:r>
          </a:p>
          <a:p>
            <a:pPr lvl="1"/>
            <a:r>
              <a:rPr lang="en-US" sz="2400" dirty="0" err="1"/>
              <a:t>Quy</a:t>
            </a:r>
            <a:r>
              <a:rPr lang="en-US" sz="2400" dirty="0"/>
              <a:t> </a:t>
            </a:r>
            <a:r>
              <a:rPr lang="en-US" sz="2400" dirty="0" err="1"/>
              <a:t>tắc</a:t>
            </a:r>
            <a:r>
              <a:rPr lang="en-US" sz="2400" dirty="0"/>
              <a:t> </a:t>
            </a:r>
            <a:r>
              <a:rPr lang="en-US" sz="2400" dirty="0" err="1"/>
              <a:t>giao</a:t>
            </a:r>
            <a:r>
              <a:rPr lang="en-US" sz="2400" dirty="0"/>
              <a:t> </a:t>
            </a:r>
            <a:r>
              <a:rPr lang="en-US" sz="2400" dirty="0" err="1"/>
              <a:t>tiếp</a:t>
            </a:r>
            <a:r>
              <a:rPr lang="en-US" sz="2400" dirty="0"/>
              <a:t> </a:t>
            </a:r>
            <a:r>
              <a:rPr lang="en-US" sz="2400" dirty="0" err="1"/>
              <a:t>giữa</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trong</a:t>
            </a:r>
            <a:r>
              <a:rPr lang="en-US" sz="2400" dirty="0"/>
              <a:t> </a:t>
            </a:r>
            <a:r>
              <a:rPr lang="en-US" sz="2400" dirty="0" err="1"/>
              <a:t>sơ</a:t>
            </a:r>
            <a:r>
              <a:rPr lang="en-US" sz="2400" dirty="0"/>
              <a:t> </a:t>
            </a:r>
            <a:r>
              <a:rPr lang="en-US" sz="2400" dirty="0" err="1"/>
              <a:t>đồ</a:t>
            </a:r>
            <a:r>
              <a:rPr lang="en-US" sz="2400" dirty="0"/>
              <a:t> Robustness </a:t>
            </a:r>
            <a:r>
              <a:rPr lang="en-US" sz="2400" dirty="0" err="1"/>
              <a:t>là</a:t>
            </a:r>
            <a:r>
              <a:rPr lang="en-US" sz="2400" dirty="0"/>
              <a:t> </a:t>
            </a:r>
            <a:r>
              <a:rPr lang="en-US" sz="2400" b="1" i="1" dirty="0"/>
              <a:t>noun-verb-noun, </a:t>
            </a:r>
            <a:r>
              <a:rPr lang="en-US" sz="2400" dirty="0" err="1"/>
              <a:t>phù</a:t>
            </a:r>
            <a:r>
              <a:rPr lang="en-US" sz="2400" dirty="0"/>
              <a:t> </a:t>
            </a:r>
            <a:r>
              <a:rPr lang="en-US" sz="2400" dirty="0" err="1"/>
              <a:t>hợp</a:t>
            </a:r>
            <a:r>
              <a:rPr lang="en-US" sz="2400" dirty="0"/>
              <a:t> </a:t>
            </a:r>
            <a:r>
              <a:rPr lang="en-US" sz="2400" dirty="0" err="1"/>
              <a:t>với</a:t>
            </a:r>
            <a:r>
              <a:rPr lang="en-US" sz="2400" dirty="0"/>
              <a:t> </a:t>
            </a:r>
            <a:r>
              <a:rPr lang="en-US" sz="2400" dirty="0" err="1"/>
              <a:t>các</a:t>
            </a:r>
            <a:r>
              <a:rPr lang="en-US" sz="2400" dirty="0"/>
              <a:t> </a:t>
            </a:r>
            <a:r>
              <a:rPr lang="en-US" sz="2400" dirty="0" err="1"/>
              <a:t>sơ</a:t>
            </a:r>
            <a:r>
              <a:rPr lang="en-US" sz="2400" dirty="0"/>
              <a:t> </a:t>
            </a:r>
            <a:r>
              <a:rPr lang="en-US" sz="2400" dirty="0" err="1"/>
              <a:t>đồ</a:t>
            </a:r>
            <a:r>
              <a:rPr lang="en-US" sz="2400" dirty="0"/>
              <a:t> </a:t>
            </a:r>
            <a:r>
              <a:rPr lang="en-US" sz="2400" dirty="0" err="1"/>
              <a:t>tuần</a:t>
            </a:r>
            <a:r>
              <a:rPr lang="en-US" sz="2400" dirty="0"/>
              <a:t> </a:t>
            </a:r>
            <a:r>
              <a:rPr lang="en-US" sz="2400" dirty="0" err="1"/>
              <a:t>tự</a:t>
            </a:r>
            <a:r>
              <a:rPr lang="en-US" sz="2400" dirty="0"/>
              <a:t> </a:t>
            </a:r>
            <a:r>
              <a:rPr lang="en-US" sz="2400" dirty="0" err="1"/>
              <a:t>vì</a:t>
            </a:r>
            <a:r>
              <a:rPr lang="en-US" sz="2400" dirty="0"/>
              <a:t> </a:t>
            </a:r>
            <a:r>
              <a:rPr lang="en-US" sz="2400" dirty="0" err="1"/>
              <a:t>nó</a:t>
            </a:r>
            <a:r>
              <a:rPr lang="en-US" sz="2400" dirty="0"/>
              <a:t> </a:t>
            </a:r>
            <a:r>
              <a:rPr lang="en-US" sz="2400" dirty="0" err="1"/>
              <a:t>có</a:t>
            </a:r>
            <a:r>
              <a:rPr lang="en-US" sz="2400" dirty="0"/>
              <a:t> </a:t>
            </a:r>
            <a:r>
              <a:rPr lang="en-US" sz="2400" dirty="0" err="1"/>
              <a:t>cùng</a:t>
            </a:r>
            <a:r>
              <a:rPr lang="en-US" sz="2400" dirty="0"/>
              <a:t> </a:t>
            </a:r>
            <a:r>
              <a:rPr lang="en-US" sz="2400" dirty="0" err="1"/>
              <a:t>bản</a:t>
            </a:r>
            <a:r>
              <a:rPr lang="en-US" sz="2400" dirty="0"/>
              <a:t> </a:t>
            </a:r>
            <a:r>
              <a:rPr lang="en-US" sz="2400" dirty="0" err="1"/>
              <a:t>chất</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là</a:t>
            </a:r>
            <a:r>
              <a:rPr lang="en-US" sz="2400" dirty="0"/>
              <a:t> </a:t>
            </a:r>
            <a:r>
              <a:rPr lang="en-US" sz="2400" dirty="0" err="1"/>
              <a:t>danh</a:t>
            </a:r>
            <a:r>
              <a:rPr lang="en-US" sz="2400" dirty="0"/>
              <a:t> </a:t>
            </a:r>
            <a:r>
              <a:rPr lang="en-US" sz="2400" dirty="0" err="1"/>
              <a:t>từ</a:t>
            </a:r>
            <a:r>
              <a:rPr lang="en-US" sz="2400" dirty="0"/>
              <a:t> </a:t>
            </a:r>
            <a:r>
              <a:rPr lang="en-US" sz="2400" dirty="0" err="1"/>
              <a:t>và</a:t>
            </a:r>
            <a:r>
              <a:rPr lang="en-US" sz="2400" dirty="0"/>
              <a:t> </a:t>
            </a:r>
            <a:r>
              <a:rPr lang="en-US" sz="2400" dirty="0" err="1"/>
              <a:t>các</a:t>
            </a:r>
            <a:r>
              <a:rPr lang="en-US" sz="2400" dirty="0"/>
              <a:t> </a:t>
            </a:r>
            <a:r>
              <a:rPr lang="en-US" sz="2400" dirty="0" err="1"/>
              <a:t>thông</a:t>
            </a:r>
            <a:r>
              <a:rPr lang="en-US" sz="2400" dirty="0"/>
              <a:t> </a:t>
            </a:r>
            <a:r>
              <a:rPr lang="en-US" sz="2400" dirty="0" err="1"/>
              <a:t>điệp</a:t>
            </a:r>
            <a:r>
              <a:rPr lang="en-US" sz="2400" dirty="0"/>
              <a:t> </a:t>
            </a:r>
            <a:r>
              <a:rPr lang="en-US" sz="2400" dirty="0" err="1"/>
              <a:t>đi</a:t>
            </a:r>
            <a:r>
              <a:rPr lang="en-US" sz="2400" dirty="0"/>
              <a:t> </a:t>
            </a:r>
            <a:r>
              <a:rPr lang="en-US" sz="2400" dirty="0" err="1"/>
              <a:t>giữa</a:t>
            </a:r>
            <a:r>
              <a:rPr lang="en-US" sz="2400" dirty="0"/>
              <a:t> </a:t>
            </a:r>
            <a:r>
              <a:rPr lang="en-US" sz="2400" dirty="0" err="1"/>
              <a:t>chúng</a:t>
            </a:r>
            <a:r>
              <a:rPr lang="en-US" sz="2400" dirty="0"/>
              <a:t> </a:t>
            </a:r>
            <a:r>
              <a:rPr lang="en-US" sz="2400" dirty="0" err="1"/>
              <a:t>là</a:t>
            </a:r>
            <a:r>
              <a:rPr lang="en-US" sz="2400" dirty="0"/>
              <a:t> </a:t>
            </a:r>
            <a:r>
              <a:rPr lang="en-US" sz="2400" dirty="0" err="1"/>
              <a:t>các</a:t>
            </a:r>
            <a:r>
              <a:rPr lang="en-US" sz="2400" dirty="0"/>
              <a:t> </a:t>
            </a:r>
            <a:r>
              <a:rPr lang="en-US" sz="2400" dirty="0" err="1"/>
              <a:t>động</a:t>
            </a:r>
            <a:r>
              <a:rPr lang="en-US" sz="2400" dirty="0"/>
              <a:t> </a:t>
            </a:r>
            <a:r>
              <a:rPr lang="en-US" sz="2400" dirty="0" err="1"/>
              <a:t>từ</a:t>
            </a:r>
            <a:r>
              <a:rPr lang="en-US" sz="2400" dirty="0"/>
              <a:t>.</a:t>
            </a:r>
            <a:endParaRPr lang="en-US" sz="1800" b="1" dirty="0"/>
          </a:p>
        </p:txBody>
      </p:sp>
      <p:sp>
        <p:nvSpPr>
          <p:cNvPr id="6" name="Title 5">
            <a:extLst>
              <a:ext uri="{FF2B5EF4-FFF2-40B4-BE49-F238E27FC236}">
                <a16:creationId xmlns:a16="http://schemas.microsoft.com/office/drawing/2014/main" id="{272A2808-5943-44F4-8E0D-8BC7E5EF91B8}"/>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spTree>
    <p:extLst>
      <p:ext uri="{BB962C8B-B14F-4D97-AF65-F5344CB8AC3E}">
        <p14:creationId xmlns:p14="http://schemas.microsoft.com/office/powerpoint/2010/main" val="2664857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379505-BD98-4C8C-88BB-9329FBA4BB1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895A66-ADE2-4E97-95FB-5BE65653DCDE}"/>
              </a:ext>
            </a:extLst>
          </p:cNvPr>
          <p:cNvSpPr>
            <a:spLocks noGrp="1"/>
          </p:cNvSpPr>
          <p:nvPr>
            <p:ph type="sldNum" sz="quarter" idx="12"/>
          </p:nvPr>
        </p:nvSpPr>
        <p:spPr/>
        <p:txBody>
          <a:bodyPr/>
          <a:lstStyle/>
          <a:p>
            <a:fld id="{401CF334-2D5C-4859-84A6-CA7E6E43FAEB}" type="slidenum">
              <a:rPr lang="en-US" smtClean="0"/>
              <a:t>224</a:t>
            </a:fld>
            <a:endParaRPr lang="en-US"/>
          </a:p>
        </p:txBody>
      </p:sp>
      <p:sp>
        <p:nvSpPr>
          <p:cNvPr id="5" name="Content Placeholder 4">
            <a:extLst>
              <a:ext uri="{FF2B5EF4-FFF2-40B4-BE49-F238E27FC236}">
                <a16:creationId xmlns:a16="http://schemas.microsoft.com/office/drawing/2014/main" id="{9F27786F-314B-4DCB-8555-BD29D0D67494}"/>
              </a:ext>
            </a:extLst>
          </p:cNvPr>
          <p:cNvSpPr>
            <a:spLocks noGrp="1"/>
          </p:cNvSpPr>
          <p:nvPr>
            <p:ph idx="1"/>
          </p:nvPr>
        </p:nvSpPr>
        <p:spPr/>
        <p:txBody>
          <a:bodyPr/>
          <a:lstStyle/>
          <a:p>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robustness</a:t>
            </a:r>
          </a:p>
          <a:p>
            <a:r>
              <a:rPr lang="en-US" sz="2400" dirty="0" err="1"/>
              <a:t>Ví</a:t>
            </a:r>
            <a:r>
              <a:rPr lang="en-US" sz="2400" dirty="0"/>
              <a:t> </a:t>
            </a:r>
            <a:r>
              <a:rPr lang="en-US" sz="2400" dirty="0" err="1"/>
              <a:t>dụ</a:t>
            </a:r>
            <a:r>
              <a:rPr lang="en-US" sz="2400" dirty="0"/>
              <a:t>: Robustness </a:t>
            </a:r>
            <a:r>
              <a:rPr lang="en-US" sz="2400" dirty="0" err="1"/>
              <a:t>biểu</a:t>
            </a:r>
            <a:r>
              <a:rPr lang="en-US" sz="2400" dirty="0"/>
              <a:t> </a:t>
            </a:r>
            <a:r>
              <a:rPr lang="en-US" sz="2400" dirty="0" err="1"/>
              <a:t>diễn</a:t>
            </a:r>
            <a:r>
              <a:rPr lang="en-US" sz="2400" dirty="0"/>
              <a:t> </a:t>
            </a:r>
            <a:r>
              <a:rPr lang="en-US" sz="2400" dirty="0" err="1"/>
              <a:t>quá</a:t>
            </a:r>
            <a:r>
              <a:rPr lang="en-US" sz="2400" dirty="0"/>
              <a:t> </a:t>
            </a:r>
            <a:r>
              <a:rPr lang="en-US" sz="2400" dirty="0" err="1"/>
              <a:t>trình</a:t>
            </a:r>
            <a:r>
              <a:rPr lang="en-US" sz="2400" dirty="0"/>
              <a:t> </a:t>
            </a:r>
            <a:r>
              <a:rPr lang="en-US" sz="2400" dirty="0" err="1"/>
              <a:t>thực</a:t>
            </a:r>
            <a:r>
              <a:rPr lang="en-US" sz="2400" dirty="0"/>
              <a:t> </a:t>
            </a:r>
            <a:r>
              <a:rPr lang="en-US" sz="2400" dirty="0" err="1"/>
              <a:t>hiện</a:t>
            </a:r>
            <a:r>
              <a:rPr lang="en-US" sz="2400" b="1" dirty="0"/>
              <a:t> </a:t>
            </a:r>
            <a:r>
              <a:rPr lang="en-US" sz="2400" b="1" dirty="0" err="1"/>
              <a:t>Đặt</a:t>
            </a:r>
            <a:r>
              <a:rPr lang="en-US" sz="2400" b="1" dirty="0"/>
              <a:t> </a:t>
            </a:r>
            <a:r>
              <a:rPr lang="en-US" sz="2400" b="1" dirty="0" err="1"/>
              <a:t>mua</a:t>
            </a:r>
            <a:r>
              <a:rPr lang="en-US" sz="2400" b="1" dirty="0"/>
              <a:t> </a:t>
            </a:r>
            <a:r>
              <a:rPr lang="en-US" sz="2400" b="1" dirty="0" err="1"/>
              <a:t>sách</a:t>
            </a:r>
            <a:r>
              <a:rPr lang="en-US" sz="2400" b="1" dirty="0"/>
              <a:t> </a:t>
            </a:r>
            <a:r>
              <a:rPr lang="en-US" sz="2400" b="1" dirty="0" err="1"/>
              <a:t>trực</a:t>
            </a:r>
            <a:r>
              <a:rPr lang="en-US" sz="2400" b="1" dirty="0"/>
              <a:t> </a:t>
            </a:r>
            <a:r>
              <a:rPr lang="en-US" sz="2400" b="1" dirty="0" err="1"/>
              <a:t>tuyến</a:t>
            </a:r>
            <a:endParaRPr lang="en-US" sz="2400" dirty="0"/>
          </a:p>
        </p:txBody>
      </p:sp>
      <p:sp>
        <p:nvSpPr>
          <p:cNvPr id="6" name="Title 5">
            <a:extLst>
              <a:ext uri="{FF2B5EF4-FFF2-40B4-BE49-F238E27FC236}">
                <a16:creationId xmlns:a16="http://schemas.microsoft.com/office/drawing/2014/main" id="{272A2808-5943-44F4-8E0D-8BC7E5EF91B8}"/>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a:extLst>
              <a:ext uri="{FF2B5EF4-FFF2-40B4-BE49-F238E27FC236}">
                <a16:creationId xmlns:a16="http://schemas.microsoft.com/office/drawing/2014/main" id="{1A31F6F5-D5B1-46D6-870B-DCF37BA85524}"/>
              </a:ext>
            </a:extLst>
          </p:cNvPr>
          <p:cNvPicPr/>
          <p:nvPr/>
        </p:nvPicPr>
        <p:blipFill>
          <a:blip r:embed="rId2">
            <a:extLst>
              <a:ext uri="{28A0092B-C50C-407E-A947-70E740481C1C}">
                <a14:useLocalDpi xmlns:a14="http://schemas.microsoft.com/office/drawing/2010/main" val="0"/>
              </a:ext>
            </a:extLst>
          </a:blip>
          <a:stretch>
            <a:fillRect/>
          </a:stretch>
        </p:blipFill>
        <p:spPr>
          <a:xfrm>
            <a:off x="2629592" y="2805546"/>
            <a:ext cx="5863243" cy="3519054"/>
          </a:xfrm>
          <a:prstGeom prst="rect">
            <a:avLst/>
          </a:prstGeom>
          <a:ln>
            <a:solidFill>
              <a:schemeClr val="accent1"/>
            </a:solidFill>
          </a:ln>
        </p:spPr>
      </p:pic>
    </p:spTree>
    <p:extLst>
      <p:ext uri="{BB962C8B-B14F-4D97-AF65-F5344CB8AC3E}">
        <p14:creationId xmlns:p14="http://schemas.microsoft.com/office/powerpoint/2010/main" val="38327733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142CB4A-7105-4079-9439-E4D8ACB6E56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89EED83-7C9D-4F61-A1C9-3D810231DB3A}"/>
              </a:ext>
            </a:extLst>
          </p:cNvPr>
          <p:cNvSpPr>
            <a:spLocks noGrp="1"/>
          </p:cNvSpPr>
          <p:nvPr>
            <p:ph type="sldNum" sz="quarter" idx="12"/>
          </p:nvPr>
        </p:nvSpPr>
        <p:spPr/>
        <p:txBody>
          <a:bodyPr/>
          <a:lstStyle/>
          <a:p>
            <a:fld id="{401CF334-2D5C-4859-84A6-CA7E6E43FAEB}" type="slidenum">
              <a:rPr lang="en-US" smtClean="0"/>
              <a:t>225</a:t>
            </a:fld>
            <a:endParaRPr lang="en-US"/>
          </a:p>
        </p:txBody>
      </p:sp>
      <p:sp>
        <p:nvSpPr>
          <p:cNvPr id="5" name="Content Placeholder 4">
            <a:extLst>
              <a:ext uri="{FF2B5EF4-FFF2-40B4-BE49-F238E27FC236}">
                <a16:creationId xmlns:a16="http://schemas.microsoft.com/office/drawing/2014/main" id="{3E6FFB19-700F-42DA-AEA1-663F92F8D385}"/>
              </a:ext>
            </a:extLst>
          </p:cNvPr>
          <p:cNvSpPr>
            <a:spLocks noGrp="1"/>
          </p:cNvSpPr>
          <p:nvPr>
            <p:ph idx="1"/>
          </p:nvPr>
        </p:nvSpPr>
        <p:spPr/>
        <p:txBody>
          <a:bodyPr>
            <a:normAutofit/>
          </a:bodyPr>
          <a:lstStyle/>
          <a:p>
            <a:r>
              <a:rPr lang="en-US" b="1" i="1" dirty="0">
                <a:solidFill>
                  <a:srgbClr val="FF0000"/>
                </a:solidFill>
              </a:rPr>
              <a:t>S</a:t>
            </a:r>
            <a:r>
              <a:rPr lang="vi-VN" b="1" i="1" dirty="0">
                <a:solidFill>
                  <a:srgbClr val="FF0000"/>
                </a:solidFill>
              </a:rPr>
              <a:t>ơ</a:t>
            </a:r>
            <a:r>
              <a:rPr lang="en-US" b="1" i="1" dirty="0">
                <a:solidFill>
                  <a:srgbClr val="FF0000"/>
                </a:solidFill>
              </a:rPr>
              <a:t> </a:t>
            </a:r>
            <a:r>
              <a:rPr lang="en-US" b="1" i="1" dirty="0" err="1">
                <a:solidFill>
                  <a:srgbClr val="FF0000"/>
                </a:solidFill>
              </a:rPr>
              <a:t>đồ</a:t>
            </a:r>
            <a:r>
              <a:rPr lang="en-US" b="1" i="1" dirty="0">
                <a:solidFill>
                  <a:srgbClr val="FF0000"/>
                </a:solidFill>
              </a:rPr>
              <a:t> sequence</a:t>
            </a:r>
          </a:p>
          <a:p>
            <a:pPr lvl="1"/>
            <a:r>
              <a:rPr lang="en-US" sz="2400" dirty="0" err="1"/>
              <a:t>Dùng</a:t>
            </a:r>
            <a:r>
              <a:rPr lang="en-US" sz="2400" dirty="0"/>
              <a:t> </a:t>
            </a:r>
            <a:r>
              <a:rPr lang="en-US" sz="2400" dirty="0" err="1"/>
              <a:t>để</a:t>
            </a:r>
            <a:r>
              <a:rPr lang="en-US" sz="2400" dirty="0"/>
              <a:t> </a:t>
            </a:r>
            <a:r>
              <a:rPr lang="en-US" sz="2400" dirty="0" err="1"/>
              <a:t>minh</a:t>
            </a:r>
            <a:r>
              <a:rPr lang="en-US" sz="2400" dirty="0"/>
              <a:t> </a:t>
            </a:r>
            <a:r>
              <a:rPr lang="en-US" sz="2400" dirty="0" err="1"/>
              <a:t>họa</a:t>
            </a:r>
            <a:r>
              <a:rPr lang="en-US" sz="2400" dirty="0"/>
              <a:t> </a:t>
            </a:r>
            <a:r>
              <a:rPr lang="en-US" sz="2400" dirty="0" err="1"/>
              <a:t>việc</a:t>
            </a:r>
            <a:r>
              <a:rPr lang="en-US" sz="2400" dirty="0"/>
              <a:t> </a:t>
            </a:r>
            <a:r>
              <a:rPr lang="en-US" sz="2400" dirty="0" err="1"/>
              <a:t>thực</a:t>
            </a:r>
            <a:r>
              <a:rPr lang="en-US" sz="2400" dirty="0"/>
              <a:t> </a:t>
            </a:r>
            <a:r>
              <a:rPr lang="en-US" sz="2400" dirty="0" err="1"/>
              <a:t>hiện</a:t>
            </a:r>
            <a:r>
              <a:rPr lang="en-US" sz="2400" dirty="0"/>
              <a:t> use case, </a:t>
            </a:r>
            <a:r>
              <a:rPr lang="en-US" sz="2400" dirty="0" err="1"/>
              <a:t>mô</a:t>
            </a:r>
            <a:r>
              <a:rPr lang="en-US" sz="2400" dirty="0"/>
              <a:t> </a:t>
            </a:r>
            <a:r>
              <a:rPr lang="en-US" sz="2400" dirty="0" err="1"/>
              <a:t>tả</a:t>
            </a:r>
            <a:r>
              <a:rPr lang="en-US" sz="2400" dirty="0"/>
              <a:t> </a:t>
            </a:r>
            <a:r>
              <a:rPr lang="en-US" sz="2400" dirty="0" err="1"/>
              <a:t>cách</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tương</a:t>
            </a:r>
            <a:r>
              <a:rPr lang="en-US" sz="2400" dirty="0"/>
              <a:t> </a:t>
            </a:r>
            <a:r>
              <a:rPr lang="en-US" sz="2400" dirty="0" err="1"/>
              <a:t>tác</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hành</a:t>
            </a:r>
            <a:r>
              <a:rPr lang="en-US" sz="2400" dirty="0"/>
              <a:t> vi </a:t>
            </a:r>
            <a:r>
              <a:rPr lang="en-US" sz="2400" dirty="0" err="1"/>
              <a:t>của</a:t>
            </a:r>
            <a:r>
              <a:rPr lang="en-US" sz="2400" dirty="0"/>
              <a:t> </a:t>
            </a:r>
            <a:r>
              <a:rPr lang="en-US" sz="2400" dirty="0" err="1"/>
              <a:t>tất</a:t>
            </a:r>
            <a:r>
              <a:rPr lang="en-US" sz="2400" dirty="0"/>
              <a:t> </a:t>
            </a:r>
            <a:r>
              <a:rPr lang="en-US" sz="2400" dirty="0" err="1"/>
              <a:t>cả</a:t>
            </a:r>
            <a:r>
              <a:rPr lang="en-US" sz="2400" dirty="0"/>
              <a:t> </a:t>
            </a:r>
            <a:r>
              <a:rPr lang="en-US" sz="2400" dirty="0" err="1"/>
              <a:t>hoặc</a:t>
            </a:r>
            <a:r>
              <a:rPr lang="en-US" sz="2400" dirty="0"/>
              <a:t> </a:t>
            </a:r>
            <a:r>
              <a:rPr lang="en-US" sz="2400" dirty="0" err="1"/>
              <a:t>một</a:t>
            </a:r>
            <a:r>
              <a:rPr lang="en-US" sz="2400" dirty="0"/>
              <a:t> </a:t>
            </a:r>
            <a:r>
              <a:rPr lang="en-US" sz="2400" dirty="0" err="1"/>
              <a:t>phần</a:t>
            </a:r>
            <a:r>
              <a:rPr lang="en-US" sz="2400" dirty="0"/>
              <a:t> </a:t>
            </a:r>
            <a:r>
              <a:rPr lang="en-US" sz="2400" dirty="0" err="1"/>
              <a:t>của</a:t>
            </a:r>
            <a:r>
              <a:rPr lang="en-US" sz="2400" dirty="0"/>
              <a:t> use case, </a:t>
            </a:r>
            <a:r>
              <a:rPr lang="en-US" sz="2400" dirty="0" err="1"/>
              <a:t>bằng</a:t>
            </a:r>
            <a:r>
              <a:rPr lang="en-US" sz="2400" dirty="0"/>
              <a:t> </a:t>
            </a:r>
            <a:r>
              <a:rPr lang="en-US" sz="2400" dirty="0" err="1"/>
              <a:t>cách</a:t>
            </a:r>
            <a:r>
              <a:rPr lang="en-US" sz="2400" dirty="0"/>
              <a:t> </a:t>
            </a:r>
            <a:r>
              <a:rPr lang="en-US" sz="2400" dirty="0" err="1"/>
              <a:t>trao</a:t>
            </a:r>
            <a:r>
              <a:rPr lang="en-US" sz="2400" dirty="0"/>
              <a:t> </a:t>
            </a:r>
            <a:r>
              <a:rPr lang="en-US" sz="2400" dirty="0" err="1"/>
              <a:t>đổi</a:t>
            </a:r>
            <a:r>
              <a:rPr lang="en-US" sz="2400" dirty="0"/>
              <a:t> </a:t>
            </a:r>
            <a:r>
              <a:rPr lang="en-US" sz="2400" dirty="0" err="1"/>
              <a:t>thông</a:t>
            </a:r>
            <a:r>
              <a:rPr lang="en-US" sz="2400" dirty="0"/>
              <a:t> </a:t>
            </a:r>
            <a:r>
              <a:rPr lang="en-US" sz="2400" dirty="0" err="1"/>
              <a:t>điệp</a:t>
            </a:r>
            <a:r>
              <a:rPr lang="en-US" sz="2400" dirty="0"/>
              <a:t> </a:t>
            </a:r>
            <a:r>
              <a:rPr lang="en-US" sz="2400" dirty="0" err="1"/>
              <a:t>theo</a:t>
            </a:r>
            <a:r>
              <a:rPr lang="en-US" sz="2400" dirty="0"/>
              <a:t> </a:t>
            </a:r>
            <a:r>
              <a:rPr lang="en-US" sz="2400" dirty="0" err="1"/>
              <a:t>thứ</a:t>
            </a:r>
            <a:r>
              <a:rPr lang="en-US" sz="2400" dirty="0"/>
              <a:t> </a:t>
            </a:r>
            <a:r>
              <a:rPr lang="en-US" sz="2400" dirty="0" err="1"/>
              <a:t>tự</a:t>
            </a:r>
            <a:r>
              <a:rPr lang="en-US" sz="2400" dirty="0"/>
              <a:t> </a:t>
            </a:r>
            <a:r>
              <a:rPr lang="en-US" sz="2400" dirty="0" err="1"/>
              <a:t>thời</a:t>
            </a:r>
            <a:r>
              <a:rPr lang="en-US" sz="2400" dirty="0"/>
              <a:t> </a:t>
            </a:r>
            <a:r>
              <a:rPr lang="en-US" sz="2400" dirty="0" err="1"/>
              <a:t>gian</a:t>
            </a:r>
            <a:r>
              <a:rPr lang="en-US" sz="2400" dirty="0"/>
              <a:t>, </a:t>
            </a:r>
            <a:r>
              <a:rPr lang="vi-VN" sz="2400" dirty="0"/>
              <a:t>đây là ở mức gọi phương thức / hàm, có thể bao gồm cả tham số và kiểu trả về. </a:t>
            </a:r>
            <a:endParaRPr lang="en-US" sz="2400" dirty="0"/>
          </a:p>
          <a:p>
            <a:pPr lvl="1"/>
            <a:r>
              <a:rPr lang="en-US" sz="2400" dirty="0" err="1"/>
              <a:t>Các</a:t>
            </a:r>
            <a:r>
              <a:rPr lang="en-US" sz="2400" dirty="0"/>
              <a:t> </a:t>
            </a:r>
            <a:r>
              <a:rPr lang="en-US" sz="2400" dirty="0" err="1"/>
              <a:t>sơ</a:t>
            </a:r>
            <a:r>
              <a:rPr lang="en-US" sz="2400" dirty="0"/>
              <a:t> </a:t>
            </a:r>
            <a:r>
              <a:rPr lang="en-US" sz="2400" dirty="0" err="1"/>
              <a:t>đồ</a:t>
            </a:r>
            <a:r>
              <a:rPr lang="en-US" sz="2400" dirty="0"/>
              <a:t> </a:t>
            </a:r>
            <a:r>
              <a:rPr lang="en-US" sz="2400" dirty="0" err="1"/>
              <a:t>tuần</a:t>
            </a:r>
            <a:r>
              <a:rPr lang="en-US" sz="2400" dirty="0"/>
              <a:t> </a:t>
            </a:r>
            <a:r>
              <a:rPr lang="en-US" sz="2400" dirty="0" err="1"/>
              <a:t>tự</a:t>
            </a:r>
            <a:r>
              <a:rPr lang="en-US" sz="2400" dirty="0"/>
              <a:t> </a:t>
            </a:r>
            <a:r>
              <a:rPr lang="en-US" sz="2400" dirty="0" err="1"/>
              <a:t>đặc</a:t>
            </a:r>
            <a:r>
              <a:rPr lang="en-US" sz="2400" dirty="0"/>
              <a:t> </a:t>
            </a:r>
            <a:r>
              <a:rPr lang="en-US" sz="2400" dirty="0" err="1"/>
              <a:t>biệt</a:t>
            </a:r>
            <a:r>
              <a:rPr lang="en-US" sz="2400" dirty="0"/>
              <a:t> </a:t>
            </a:r>
            <a:r>
              <a:rPr lang="en-US" sz="2400" dirty="0" err="1"/>
              <a:t>quan</a:t>
            </a:r>
            <a:r>
              <a:rPr lang="en-US" sz="2400" dirty="0"/>
              <a:t> </a:t>
            </a:r>
            <a:r>
              <a:rPr lang="en-US" sz="2400" dirty="0" err="1"/>
              <a:t>trọng</a:t>
            </a:r>
            <a:r>
              <a:rPr lang="en-US" sz="2400" dirty="0"/>
              <a:t> </a:t>
            </a:r>
            <a:r>
              <a:rPr lang="en-US" sz="2400" dirty="0" err="1"/>
              <a:t>đối</a:t>
            </a:r>
            <a:r>
              <a:rPr lang="en-US" sz="2400" dirty="0"/>
              <a:t> </a:t>
            </a:r>
            <a:r>
              <a:rPr lang="en-US" sz="2400" dirty="0" err="1"/>
              <a:t>với</a:t>
            </a:r>
            <a:r>
              <a:rPr lang="en-US" sz="2400" dirty="0"/>
              <a:t> </a:t>
            </a:r>
            <a:r>
              <a:rPr lang="en-US" sz="2400" dirty="0" err="1"/>
              <a:t>các</a:t>
            </a:r>
            <a:r>
              <a:rPr lang="en-US" sz="2400" dirty="0"/>
              <a:t> </a:t>
            </a:r>
            <a:r>
              <a:rPr lang="en-US" sz="2400" dirty="0" err="1"/>
              <a:t>nhà</a:t>
            </a:r>
            <a:r>
              <a:rPr lang="en-US" sz="2400" dirty="0"/>
              <a:t> </a:t>
            </a:r>
            <a:r>
              <a:rPr lang="en-US" sz="2400" dirty="0" err="1"/>
              <a:t>thiết</a:t>
            </a:r>
            <a:r>
              <a:rPr lang="en-US" sz="2400" dirty="0"/>
              <a:t> </a:t>
            </a:r>
            <a:r>
              <a:rPr lang="en-US" sz="2400" dirty="0" err="1"/>
              <a:t>kế</a:t>
            </a:r>
            <a:r>
              <a:rPr lang="en-US" sz="2400" dirty="0"/>
              <a:t>, </a:t>
            </a:r>
            <a:r>
              <a:rPr lang="en-US" sz="2400" dirty="0" err="1"/>
              <a:t>giúp</a:t>
            </a:r>
            <a:r>
              <a:rPr lang="en-US" sz="2400" dirty="0"/>
              <a:t> </a:t>
            </a:r>
            <a:r>
              <a:rPr lang="en-US" sz="2400" dirty="0" err="1"/>
              <a:t>làm</a:t>
            </a:r>
            <a:r>
              <a:rPr lang="en-US" sz="2400" dirty="0"/>
              <a:t> </a:t>
            </a:r>
            <a:r>
              <a:rPr lang="en-US" sz="2400" dirty="0" err="1"/>
              <a:t>rõ</a:t>
            </a:r>
            <a:r>
              <a:rPr lang="en-US" sz="2400" dirty="0"/>
              <a:t> </a:t>
            </a:r>
            <a:r>
              <a:rPr lang="en-US" sz="2400" dirty="0" err="1"/>
              <a:t>vai</a:t>
            </a:r>
            <a:r>
              <a:rPr lang="en-US" sz="2400" dirty="0"/>
              <a:t> </a:t>
            </a:r>
            <a:r>
              <a:rPr lang="en-US" sz="2400" dirty="0" err="1"/>
              <a:t>trò</a:t>
            </a:r>
            <a:r>
              <a:rPr lang="en-US" sz="2400" dirty="0"/>
              <a:t> </a:t>
            </a:r>
            <a:r>
              <a:rPr lang="en-US" sz="2400" dirty="0" err="1"/>
              <a:t>của</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và</a:t>
            </a:r>
            <a:r>
              <a:rPr lang="en-US" sz="2400" dirty="0"/>
              <a:t> do </a:t>
            </a:r>
            <a:r>
              <a:rPr lang="en-US" sz="2400" dirty="0" err="1"/>
              <a:t>đó</a:t>
            </a:r>
            <a:r>
              <a:rPr lang="en-US" sz="2400" dirty="0"/>
              <a:t> </a:t>
            </a:r>
            <a:r>
              <a:rPr lang="en-US" sz="2400" dirty="0" err="1"/>
              <a:t>cung</a:t>
            </a:r>
            <a:r>
              <a:rPr lang="en-US" sz="2400" dirty="0"/>
              <a:t> </a:t>
            </a:r>
            <a:r>
              <a:rPr lang="en-US" sz="2400" dirty="0" err="1"/>
              <a:t>cấp</a:t>
            </a:r>
            <a:r>
              <a:rPr lang="en-US" sz="2400" dirty="0"/>
              <a:t> </a:t>
            </a:r>
            <a:r>
              <a:rPr lang="en-US" sz="2400" dirty="0" err="1"/>
              <a:t>đầu</a:t>
            </a:r>
            <a:r>
              <a:rPr lang="en-US" sz="2400" dirty="0"/>
              <a:t> </a:t>
            </a:r>
            <a:r>
              <a:rPr lang="en-US" sz="2400" dirty="0" err="1"/>
              <a:t>vào</a:t>
            </a:r>
            <a:r>
              <a:rPr lang="en-US" sz="2400" dirty="0"/>
              <a:t> </a:t>
            </a:r>
            <a:r>
              <a:rPr lang="en-US" sz="2400" dirty="0" err="1"/>
              <a:t>cơ</a:t>
            </a:r>
            <a:r>
              <a:rPr lang="en-US" sz="2400" dirty="0"/>
              <a:t> </a:t>
            </a:r>
            <a:r>
              <a:rPr lang="en-US" sz="2400" dirty="0" err="1"/>
              <a:t>bản</a:t>
            </a:r>
            <a:r>
              <a:rPr lang="en-US" sz="2400" dirty="0"/>
              <a:t> </a:t>
            </a:r>
            <a:r>
              <a:rPr lang="en-US" sz="2400" dirty="0" err="1"/>
              <a:t>để</a:t>
            </a:r>
            <a:r>
              <a:rPr lang="en-US" sz="2400" dirty="0"/>
              <a:t> </a:t>
            </a:r>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trách</a:t>
            </a:r>
            <a:r>
              <a:rPr lang="en-US" sz="2400" dirty="0"/>
              <a:t> </a:t>
            </a:r>
            <a:r>
              <a:rPr lang="en-US" sz="2400" dirty="0" err="1"/>
              <a:t>nhiệm</a:t>
            </a:r>
            <a:r>
              <a:rPr lang="en-US" sz="2400" dirty="0"/>
              <a:t> </a:t>
            </a:r>
            <a:r>
              <a:rPr lang="en-US" sz="2400" dirty="0" err="1"/>
              <a:t>của</a:t>
            </a:r>
            <a:r>
              <a:rPr lang="en-US" sz="2400" dirty="0"/>
              <a:t> </a:t>
            </a:r>
            <a:r>
              <a:rPr lang="en-US" sz="2400" dirty="0" err="1"/>
              <a:t>các</a:t>
            </a:r>
            <a:r>
              <a:rPr lang="en-US" sz="2400" dirty="0"/>
              <a:t> </a:t>
            </a:r>
            <a:r>
              <a:rPr lang="en-US" sz="2400" dirty="0" err="1"/>
              <a:t>lớp</a:t>
            </a:r>
            <a:r>
              <a:rPr lang="en-US" sz="2400" dirty="0"/>
              <a:t>.</a:t>
            </a:r>
          </a:p>
          <a:p>
            <a:pPr lvl="1"/>
            <a:endParaRPr lang="en-US" dirty="0"/>
          </a:p>
        </p:txBody>
      </p:sp>
      <p:sp>
        <p:nvSpPr>
          <p:cNvPr id="6" name="Title 5">
            <a:extLst>
              <a:ext uri="{FF2B5EF4-FFF2-40B4-BE49-F238E27FC236}">
                <a16:creationId xmlns:a16="http://schemas.microsoft.com/office/drawing/2014/main" id="{316225DE-63E1-4DA8-AF67-074C26F20A3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26596515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379505-BD98-4C8C-88BB-9329FBA4BB1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895A66-ADE2-4E97-95FB-5BE65653DCDE}"/>
              </a:ext>
            </a:extLst>
          </p:cNvPr>
          <p:cNvSpPr>
            <a:spLocks noGrp="1"/>
          </p:cNvSpPr>
          <p:nvPr>
            <p:ph type="sldNum" sz="quarter" idx="12"/>
          </p:nvPr>
        </p:nvSpPr>
        <p:spPr/>
        <p:txBody>
          <a:bodyPr/>
          <a:lstStyle/>
          <a:p>
            <a:fld id="{401CF334-2D5C-4859-84A6-CA7E6E43FAEB}" type="slidenum">
              <a:rPr lang="en-US" smtClean="0"/>
              <a:t>226</a:t>
            </a:fld>
            <a:endParaRPr lang="en-US"/>
          </a:p>
        </p:txBody>
      </p:sp>
      <p:sp>
        <p:nvSpPr>
          <p:cNvPr id="5" name="Content Placeholder 4">
            <a:extLst>
              <a:ext uri="{FF2B5EF4-FFF2-40B4-BE49-F238E27FC236}">
                <a16:creationId xmlns:a16="http://schemas.microsoft.com/office/drawing/2014/main" id="{9F27786F-314B-4DCB-8555-BD29D0D67494}"/>
              </a:ext>
            </a:extLst>
          </p:cNvPr>
          <p:cNvSpPr>
            <a:spLocks noGrp="1"/>
          </p:cNvSpPr>
          <p:nvPr>
            <p:ph idx="1"/>
          </p:nvPr>
        </p:nvSpPr>
        <p:spPr/>
        <p:txBody>
          <a:bodyPr>
            <a:normAutofit/>
          </a:bodyPr>
          <a:lstStyle/>
          <a:p>
            <a:r>
              <a:rPr lang="en-US" b="1" i="1" dirty="0">
                <a:solidFill>
                  <a:srgbClr val="FF0000"/>
                </a:solidFill>
              </a:rPr>
              <a:t>S</a:t>
            </a:r>
            <a:r>
              <a:rPr lang="vi-VN" b="1" i="1" dirty="0">
                <a:solidFill>
                  <a:srgbClr val="FF0000"/>
                </a:solidFill>
              </a:rPr>
              <a:t>ơ</a:t>
            </a:r>
            <a:r>
              <a:rPr lang="en-US" b="1" i="1" dirty="0">
                <a:solidFill>
                  <a:srgbClr val="FF0000"/>
                </a:solidFill>
              </a:rPr>
              <a:t> </a:t>
            </a:r>
            <a:r>
              <a:rPr lang="en-US" b="1" i="1" dirty="0" err="1">
                <a:solidFill>
                  <a:srgbClr val="FF0000"/>
                </a:solidFill>
              </a:rPr>
              <a:t>đồ</a:t>
            </a:r>
            <a:r>
              <a:rPr lang="en-US" b="1" i="1" dirty="0">
                <a:solidFill>
                  <a:srgbClr val="FF0000"/>
                </a:solidFill>
              </a:rPr>
              <a:t> sequence</a:t>
            </a:r>
          </a:p>
          <a:p>
            <a:pPr lvl="1"/>
            <a:r>
              <a:rPr lang="en-US" sz="2400" b="1" i="1" dirty="0" err="1"/>
              <a:t>Cách</a:t>
            </a:r>
            <a:r>
              <a:rPr lang="en-US" sz="2400" b="1" i="1" dirty="0"/>
              <a:t> </a:t>
            </a:r>
            <a:r>
              <a:rPr lang="en-US" sz="2400" b="1" i="1" dirty="0" err="1"/>
              <a:t>sử</a:t>
            </a:r>
            <a:r>
              <a:rPr lang="en-US" sz="2400" b="1" i="1" dirty="0"/>
              <a:t> </a:t>
            </a:r>
            <a:r>
              <a:rPr lang="en-US" sz="2400" b="1" i="1" dirty="0" err="1"/>
              <a:t>dụng</a:t>
            </a:r>
            <a:r>
              <a:rPr lang="en-US" sz="2400" b="1" i="1" dirty="0"/>
              <a:t> </a:t>
            </a:r>
            <a:r>
              <a:rPr lang="en-US" sz="2400" b="1" i="1" dirty="0" err="1"/>
              <a:t>sơ</a:t>
            </a:r>
            <a:r>
              <a:rPr lang="en-US" sz="2400" b="1" i="1" dirty="0"/>
              <a:t> </a:t>
            </a:r>
            <a:r>
              <a:rPr lang="en-US" sz="2400" b="1" i="1" dirty="0" err="1"/>
              <a:t>đồ</a:t>
            </a:r>
            <a:r>
              <a:rPr lang="en-US" sz="2400" b="1" i="1" dirty="0"/>
              <a:t> </a:t>
            </a:r>
            <a:r>
              <a:rPr lang="en-US" sz="2400" b="1" i="1" dirty="0" err="1"/>
              <a:t>tuần</a:t>
            </a:r>
            <a:r>
              <a:rPr lang="en-US" sz="2400" b="1" i="1" dirty="0"/>
              <a:t> </a:t>
            </a:r>
            <a:r>
              <a:rPr lang="en-US" sz="2400" b="1" i="1" dirty="0" err="1"/>
              <a:t>tự</a:t>
            </a:r>
            <a:r>
              <a:rPr lang="en-US" sz="2400" b="1" i="1" dirty="0"/>
              <a:t> </a:t>
            </a:r>
            <a:r>
              <a:rPr lang="en-US" sz="2400" b="1" i="1" dirty="0" err="1"/>
              <a:t>trong</a:t>
            </a:r>
            <a:r>
              <a:rPr lang="en-US" sz="2400" b="1" i="1" dirty="0"/>
              <a:t> </a:t>
            </a:r>
            <a:r>
              <a:rPr lang="en-US" sz="2400" b="1" i="1" dirty="0" err="1"/>
              <a:t>phân</a:t>
            </a:r>
            <a:r>
              <a:rPr lang="en-US" sz="2400" b="1" i="1" dirty="0"/>
              <a:t> </a:t>
            </a:r>
            <a:r>
              <a:rPr lang="en-US" sz="2400" b="1" i="1" dirty="0" err="1"/>
              <a:t>tích</a:t>
            </a:r>
            <a:r>
              <a:rPr lang="en-US" sz="2400" b="1" i="1" dirty="0"/>
              <a:t> </a:t>
            </a:r>
            <a:r>
              <a:rPr lang="en-US" sz="2400" b="1" i="1" dirty="0" err="1"/>
              <a:t>thiết</a:t>
            </a:r>
            <a:r>
              <a:rPr lang="en-US" sz="2400" b="1" i="1" dirty="0"/>
              <a:t> </a:t>
            </a:r>
            <a:r>
              <a:rPr lang="en-US" sz="2400" b="1" i="1" dirty="0" err="1"/>
              <a:t>kế</a:t>
            </a:r>
            <a:r>
              <a:rPr lang="en-US" sz="2400" b="1" i="1" dirty="0"/>
              <a:t> </a:t>
            </a:r>
            <a:r>
              <a:rPr lang="en-US" sz="2400" b="1" i="1" dirty="0" err="1"/>
              <a:t>hệ</a:t>
            </a:r>
            <a:r>
              <a:rPr lang="en-US" sz="2400" b="1" i="1" dirty="0"/>
              <a:t> </a:t>
            </a:r>
            <a:r>
              <a:rPr lang="en-US" sz="2400" b="1" i="1" dirty="0" err="1"/>
              <a:t>thống</a:t>
            </a:r>
            <a:endParaRPr lang="en-US" sz="2400" b="1" i="1" dirty="0"/>
          </a:p>
          <a:p>
            <a:pPr lvl="2"/>
            <a:r>
              <a:rPr lang="en-US" sz="2000" dirty="0" err="1"/>
              <a:t>Phải</a:t>
            </a:r>
            <a:r>
              <a:rPr lang="en-US" sz="2000" dirty="0"/>
              <a:t> </a:t>
            </a:r>
            <a:r>
              <a:rPr lang="en-US" sz="2000" dirty="0" err="1"/>
              <a:t>hiểu</a:t>
            </a:r>
            <a:r>
              <a:rPr lang="en-US" sz="2000" dirty="0"/>
              <a:t> </a:t>
            </a:r>
            <a:r>
              <a:rPr lang="en-US" sz="2000" dirty="0" err="1"/>
              <a:t>lý</a:t>
            </a:r>
            <a:r>
              <a:rPr lang="en-US" sz="2000" dirty="0"/>
              <a:t> do </a:t>
            </a:r>
            <a:r>
              <a:rPr lang="en-US" sz="2000" dirty="0" err="1"/>
              <a:t>tại</a:t>
            </a:r>
            <a:r>
              <a:rPr lang="en-US" sz="2000" dirty="0"/>
              <a:t> </a:t>
            </a:r>
            <a:r>
              <a:rPr lang="en-US" sz="2000" dirty="0" err="1"/>
              <a:t>sao</a:t>
            </a:r>
            <a:r>
              <a:rPr lang="en-US" sz="2000" dirty="0"/>
              <a:t> </a:t>
            </a:r>
            <a:r>
              <a:rPr lang="en-US" sz="2000" dirty="0" err="1"/>
              <a:t>phải</a:t>
            </a:r>
            <a:r>
              <a:rPr lang="en-US" sz="2000" dirty="0"/>
              <a:t> </a:t>
            </a:r>
            <a:r>
              <a:rPr lang="en-US" sz="2000" dirty="0" err="1"/>
              <a:t>vẽ</a:t>
            </a:r>
            <a:r>
              <a:rPr lang="en-US" sz="2000" dirty="0"/>
              <a:t> </a:t>
            </a:r>
            <a:r>
              <a:rPr lang="en-US" sz="2000" dirty="0" err="1"/>
              <a:t>sơ</a:t>
            </a:r>
            <a:r>
              <a:rPr lang="en-US" sz="2000" dirty="0"/>
              <a:t> </a:t>
            </a:r>
            <a:r>
              <a:rPr lang="en-US" sz="2000" dirty="0" err="1"/>
              <a:t>đồ</a:t>
            </a:r>
            <a:r>
              <a:rPr lang="en-US" sz="2000" dirty="0"/>
              <a:t> </a:t>
            </a:r>
            <a:r>
              <a:rPr lang="en-US" sz="2000" dirty="0" err="1"/>
              <a:t>tuần</a:t>
            </a:r>
            <a:r>
              <a:rPr lang="en-US" sz="2000" dirty="0"/>
              <a:t> </a:t>
            </a:r>
            <a:r>
              <a:rPr lang="en-US" sz="2000" dirty="0" err="1"/>
              <a:t>tự</a:t>
            </a:r>
            <a:endParaRPr lang="en-US" sz="2000" dirty="0"/>
          </a:p>
          <a:p>
            <a:pPr lvl="2"/>
            <a:r>
              <a:rPr lang="en-US" sz="2000" dirty="0" err="1"/>
              <a:t>Vẽ</a:t>
            </a:r>
            <a:r>
              <a:rPr lang="en-US" sz="2000" dirty="0"/>
              <a:t> </a:t>
            </a:r>
            <a:r>
              <a:rPr lang="en-US" sz="2000" dirty="0" err="1"/>
              <a:t>sơ</a:t>
            </a:r>
            <a:r>
              <a:rPr lang="en-US" sz="2000" dirty="0"/>
              <a:t> </a:t>
            </a:r>
            <a:r>
              <a:rPr lang="en-US" sz="2000" dirty="0" err="1"/>
              <a:t>đồ</a:t>
            </a:r>
            <a:r>
              <a:rPr lang="en-US" sz="2000" dirty="0"/>
              <a:t> </a:t>
            </a:r>
            <a:r>
              <a:rPr lang="en-US" sz="2000" dirty="0" err="1"/>
              <a:t>tuần</a:t>
            </a:r>
            <a:r>
              <a:rPr lang="en-US" sz="2000" dirty="0"/>
              <a:t> </a:t>
            </a:r>
            <a:r>
              <a:rPr lang="en-US" sz="2000" dirty="0" err="1"/>
              <a:t>tự</a:t>
            </a:r>
            <a:r>
              <a:rPr lang="en-US" sz="2000" dirty="0"/>
              <a:t> </a:t>
            </a:r>
            <a:r>
              <a:rPr lang="en-US" sz="2000" dirty="0" err="1"/>
              <a:t>cho</a:t>
            </a:r>
            <a:r>
              <a:rPr lang="en-US" sz="2000" dirty="0"/>
              <a:t> </a:t>
            </a:r>
            <a:r>
              <a:rPr lang="en-US" sz="2000" dirty="0" err="1"/>
              <a:t>mọi</a:t>
            </a:r>
            <a:r>
              <a:rPr lang="en-US" sz="2000" dirty="0"/>
              <a:t> use case, </a:t>
            </a:r>
            <a:r>
              <a:rPr lang="en-US" sz="2000" dirty="0" err="1"/>
              <a:t>với</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lớp</a:t>
            </a:r>
            <a:r>
              <a:rPr lang="en-US" sz="2000" dirty="0"/>
              <a:t> </a:t>
            </a:r>
            <a:r>
              <a:rPr lang="en-US" sz="2000" dirty="0" err="1"/>
              <a:t>cơ</a:t>
            </a:r>
            <a:r>
              <a:rPr lang="en-US" sz="2000" dirty="0"/>
              <a:t> </a:t>
            </a:r>
            <a:r>
              <a:rPr lang="en-US" sz="2000" dirty="0" err="1"/>
              <a:t>bản</a:t>
            </a:r>
            <a:r>
              <a:rPr lang="en-US" sz="2000" dirty="0"/>
              <a:t> </a:t>
            </a:r>
            <a:r>
              <a:rPr lang="en-US" sz="2000" dirty="0" err="1"/>
              <a:t>và</a:t>
            </a:r>
            <a:r>
              <a:rPr lang="en-US" sz="2000" dirty="0"/>
              <a:t> </a:t>
            </a:r>
            <a:r>
              <a:rPr lang="en-US" sz="2000" dirty="0" err="1"/>
              <a:t>thay</a:t>
            </a:r>
            <a:r>
              <a:rPr lang="en-US" sz="2000" dirty="0"/>
              <a:t> </a:t>
            </a:r>
            <a:r>
              <a:rPr lang="en-US" sz="2000" dirty="0" err="1"/>
              <a:t>thế</a:t>
            </a:r>
            <a:r>
              <a:rPr lang="en-US" sz="2000" dirty="0"/>
              <a:t> </a:t>
            </a:r>
            <a:r>
              <a:rPr lang="en-US" sz="2000" dirty="0" err="1"/>
              <a:t>trên</a:t>
            </a:r>
            <a:r>
              <a:rPr lang="en-US" sz="2000" dirty="0"/>
              <a:t> </a:t>
            </a:r>
            <a:r>
              <a:rPr lang="en-US" sz="2000" dirty="0" err="1"/>
              <a:t>cùng</a:t>
            </a:r>
            <a:r>
              <a:rPr lang="en-US" sz="2000" dirty="0"/>
              <a:t> </a:t>
            </a:r>
            <a:r>
              <a:rPr lang="en-US" sz="2000" dirty="0" err="1"/>
              <a:t>một</a:t>
            </a:r>
            <a:r>
              <a:rPr lang="en-US" sz="2000" dirty="0"/>
              <a:t> </a:t>
            </a:r>
            <a:r>
              <a:rPr lang="en-US" sz="2000" dirty="0" err="1"/>
              <a:t>sơ</a:t>
            </a:r>
            <a:r>
              <a:rPr lang="en-US" sz="2000" dirty="0"/>
              <a:t> </a:t>
            </a:r>
            <a:r>
              <a:rPr lang="en-US" sz="2000" dirty="0" err="1"/>
              <a:t>đồ</a:t>
            </a:r>
            <a:r>
              <a:rPr lang="en-US" sz="2000" dirty="0"/>
              <a:t>.</a:t>
            </a:r>
          </a:p>
          <a:p>
            <a:pPr lvl="2"/>
            <a:r>
              <a:rPr lang="en-US" sz="2000" dirty="0" err="1"/>
              <a:t>Bắt</a:t>
            </a:r>
            <a:r>
              <a:rPr lang="en-US" sz="2000" dirty="0"/>
              <a:t> </a:t>
            </a:r>
            <a:r>
              <a:rPr lang="en-US" sz="2000" dirty="0" err="1"/>
              <a:t>đầu</a:t>
            </a:r>
            <a:r>
              <a:rPr lang="en-US" sz="2000" dirty="0"/>
              <a:t> </a:t>
            </a:r>
            <a:r>
              <a:rPr lang="en-US" sz="2000" dirty="0" err="1"/>
              <a:t>sơ</a:t>
            </a:r>
            <a:r>
              <a:rPr lang="en-US" sz="2000" dirty="0"/>
              <a:t> </a:t>
            </a:r>
            <a:r>
              <a:rPr lang="en-US" sz="2000" dirty="0" err="1"/>
              <a:t>đồ</a:t>
            </a:r>
            <a:r>
              <a:rPr lang="en-US" sz="2000" dirty="0"/>
              <a:t> </a:t>
            </a:r>
            <a:r>
              <a:rPr lang="en-US" sz="2000" dirty="0" err="1"/>
              <a:t>tuần</a:t>
            </a:r>
            <a:r>
              <a:rPr lang="en-US" sz="2000" dirty="0"/>
              <a:t> </a:t>
            </a:r>
            <a:r>
              <a:rPr lang="en-US" sz="2000" dirty="0" err="1"/>
              <a:t>tự</a:t>
            </a:r>
            <a:r>
              <a:rPr lang="en-US" sz="2000" dirty="0"/>
              <a:t> </a:t>
            </a:r>
            <a:r>
              <a:rPr lang="en-US" sz="2000" dirty="0" err="1"/>
              <a:t>từ</a:t>
            </a:r>
            <a:r>
              <a:rPr lang="en-US" sz="2000" dirty="0"/>
              <a:t> </a:t>
            </a:r>
            <a:r>
              <a:rPr lang="en-US" sz="2000" dirty="0" err="1"/>
              <a:t>các</a:t>
            </a:r>
            <a:r>
              <a:rPr lang="en-US" sz="2000" dirty="0"/>
              <a:t> </a:t>
            </a:r>
            <a:r>
              <a:rPr lang="en-US" sz="2000" dirty="0" err="1"/>
              <a:t>lớp</a:t>
            </a:r>
            <a:r>
              <a:rPr lang="en-US" sz="2000" dirty="0"/>
              <a:t> boundary, </a:t>
            </a:r>
            <a:r>
              <a:rPr lang="en-US" sz="2000" dirty="0" err="1"/>
              <a:t>lớp</a:t>
            </a:r>
            <a:r>
              <a:rPr lang="en-US" sz="2000" dirty="0"/>
              <a:t> </a:t>
            </a:r>
            <a:r>
              <a:rPr lang="en-US" sz="2000" dirty="0" err="1"/>
              <a:t>thực</a:t>
            </a:r>
            <a:r>
              <a:rPr lang="en-US" sz="2000" dirty="0"/>
              <a:t> </a:t>
            </a:r>
            <a:r>
              <a:rPr lang="en-US" sz="2000" dirty="0" err="1"/>
              <a:t>thể</a:t>
            </a:r>
            <a:r>
              <a:rPr lang="en-US" sz="2000" dirty="0"/>
              <a:t>, </a:t>
            </a:r>
            <a:r>
              <a:rPr lang="en-US" sz="2000" dirty="0" err="1"/>
              <a:t>các</a:t>
            </a:r>
            <a:r>
              <a:rPr lang="en-US" sz="2000" dirty="0"/>
              <a:t> </a:t>
            </a:r>
            <a:r>
              <a:rPr lang="en-US" sz="2000" dirty="0" err="1"/>
              <a:t>tác</a:t>
            </a:r>
            <a:r>
              <a:rPr lang="en-US" sz="2000" dirty="0"/>
              <a:t> </a:t>
            </a:r>
            <a:r>
              <a:rPr lang="en-US" sz="2000" dirty="0" err="1"/>
              <a:t>nhân</a:t>
            </a:r>
            <a:r>
              <a:rPr lang="en-US" sz="2000" dirty="0"/>
              <a:t> </a:t>
            </a:r>
            <a:r>
              <a:rPr lang="en-US" sz="2000" dirty="0" err="1"/>
              <a:t>và</a:t>
            </a:r>
            <a:r>
              <a:rPr lang="en-US" sz="2000" dirty="0"/>
              <a:t> </a:t>
            </a:r>
            <a:r>
              <a:rPr lang="en-US" sz="2000" dirty="0" err="1"/>
              <a:t>sử</a:t>
            </a:r>
            <a:r>
              <a:rPr lang="en-US" sz="2000" dirty="0"/>
              <a:t> </a:t>
            </a:r>
            <a:r>
              <a:rPr lang="en-US" sz="2000" dirty="0" err="1"/>
              <a:t>dụng</a:t>
            </a:r>
            <a:r>
              <a:rPr lang="en-US" sz="2000" dirty="0"/>
              <a:t> </a:t>
            </a:r>
            <a:r>
              <a:rPr lang="en-US" sz="2000" dirty="0" err="1"/>
              <a:t>đặc</a:t>
            </a:r>
            <a:r>
              <a:rPr lang="en-US" sz="2000" dirty="0"/>
              <a:t> </a:t>
            </a:r>
            <a:r>
              <a:rPr lang="en-US" sz="2000" dirty="0" err="1"/>
              <a:t>tả</a:t>
            </a:r>
            <a:r>
              <a:rPr lang="en-US" sz="2000" dirty="0"/>
              <a:t> use case </a:t>
            </a:r>
            <a:r>
              <a:rPr lang="en-US" sz="2000" dirty="0" err="1"/>
              <a:t>mà</a:t>
            </a:r>
            <a:r>
              <a:rPr lang="en-US" sz="2000" dirty="0"/>
              <a:t> </a:t>
            </a:r>
            <a:r>
              <a:rPr lang="en-US" sz="2000" dirty="0" err="1"/>
              <a:t>kết</a:t>
            </a:r>
            <a:r>
              <a:rPr lang="en-US" sz="2000" dirty="0"/>
              <a:t> </a:t>
            </a:r>
            <a:r>
              <a:rPr lang="en-US" sz="2000" dirty="0" err="1"/>
              <a:t>quả</a:t>
            </a:r>
            <a:r>
              <a:rPr lang="en-US" sz="2000" dirty="0"/>
              <a:t> </a:t>
            </a:r>
            <a:r>
              <a:rPr lang="en-US" sz="2000" dirty="0" err="1"/>
              <a:t>từ</a:t>
            </a:r>
            <a:r>
              <a:rPr lang="en-US" sz="2000" dirty="0"/>
              <a:t> robustness analysis.</a:t>
            </a:r>
          </a:p>
          <a:p>
            <a:pPr lvl="2"/>
            <a:r>
              <a:rPr lang="en-US" sz="2000" dirty="0" err="1"/>
              <a:t>Sử</a:t>
            </a:r>
            <a:r>
              <a:rPr lang="en-US" sz="2000" dirty="0"/>
              <a:t> </a:t>
            </a:r>
            <a:r>
              <a:rPr lang="en-US" sz="2000" dirty="0" err="1"/>
              <a:t>dụng</a:t>
            </a:r>
            <a:r>
              <a:rPr lang="en-US" sz="2000" dirty="0"/>
              <a:t> </a:t>
            </a:r>
            <a:r>
              <a:rPr lang="en-US" sz="2000" dirty="0" err="1"/>
              <a:t>sơ</a:t>
            </a:r>
            <a:r>
              <a:rPr lang="en-US" sz="2000" dirty="0"/>
              <a:t> </a:t>
            </a:r>
            <a:r>
              <a:rPr lang="en-US" sz="2000" dirty="0" err="1"/>
              <a:t>đồ</a:t>
            </a:r>
            <a:r>
              <a:rPr lang="en-US" sz="2000" dirty="0"/>
              <a:t> </a:t>
            </a:r>
            <a:r>
              <a:rPr lang="en-US" sz="2000" dirty="0" err="1"/>
              <a:t>trình</a:t>
            </a:r>
            <a:r>
              <a:rPr lang="en-US" sz="2000" dirty="0"/>
              <a:t> </a:t>
            </a:r>
            <a:r>
              <a:rPr lang="en-US" sz="2000" dirty="0" err="1"/>
              <a:t>tự</a:t>
            </a:r>
            <a:r>
              <a:rPr lang="en-US" sz="2000" dirty="0"/>
              <a:t> </a:t>
            </a:r>
            <a:r>
              <a:rPr lang="en-US" sz="2000" dirty="0" err="1"/>
              <a:t>để</a:t>
            </a:r>
            <a:r>
              <a:rPr lang="en-US" sz="2000" dirty="0"/>
              <a:t> </a:t>
            </a:r>
            <a:r>
              <a:rPr lang="en-US" sz="2000" dirty="0" err="1"/>
              <a:t>hiển</a:t>
            </a:r>
            <a:r>
              <a:rPr lang="en-US" sz="2000" dirty="0"/>
              <a:t> </a:t>
            </a:r>
            <a:r>
              <a:rPr lang="en-US" sz="2000" dirty="0" err="1"/>
              <a:t>thị</a:t>
            </a:r>
            <a:r>
              <a:rPr lang="en-US" sz="2000" dirty="0"/>
              <a:t> </a:t>
            </a:r>
            <a:r>
              <a:rPr lang="en-US" sz="2000" dirty="0" err="1"/>
              <a:t>cách</a:t>
            </a:r>
            <a:r>
              <a:rPr lang="en-US" sz="2000" dirty="0"/>
              <a:t> </a:t>
            </a:r>
            <a:r>
              <a:rPr lang="en-US" sz="2000" dirty="0" err="1"/>
              <a:t>thức</a:t>
            </a:r>
            <a:r>
              <a:rPr lang="en-US" sz="2000" dirty="0"/>
              <a:t> </a:t>
            </a:r>
            <a:r>
              <a:rPr lang="en-US" sz="2000" dirty="0" err="1"/>
              <a:t>hoạt</a:t>
            </a:r>
            <a:r>
              <a:rPr lang="en-US" sz="2000" dirty="0"/>
              <a:t> </a:t>
            </a:r>
            <a:r>
              <a:rPr lang="en-US" sz="2000" dirty="0" err="1"/>
              <a:t>động</a:t>
            </a:r>
            <a:r>
              <a:rPr lang="en-US" sz="2000" dirty="0"/>
              <a:t> </a:t>
            </a:r>
            <a:r>
              <a:rPr lang="en-US" sz="2000" dirty="0" err="1"/>
              <a:t>của</a:t>
            </a:r>
            <a:r>
              <a:rPr lang="en-US" sz="2000" dirty="0"/>
              <a:t> use case (</a:t>
            </a:r>
            <a:r>
              <a:rPr lang="en-US" sz="2000" dirty="0" err="1"/>
              <a:t>nghĩa</a:t>
            </a:r>
            <a:r>
              <a:rPr lang="en-US" sz="2000" dirty="0"/>
              <a:t> </a:t>
            </a:r>
            <a:r>
              <a:rPr lang="en-US" sz="2000" dirty="0" err="1"/>
              <a:t>là</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bộ</a:t>
            </a:r>
            <a:r>
              <a:rPr lang="en-US" sz="2000" dirty="0"/>
              <a:t> </a:t>
            </a:r>
            <a:r>
              <a:rPr lang="en-US" sz="2000" dirty="0" err="1"/>
              <a:t>điều</a:t>
            </a:r>
            <a:r>
              <a:rPr lang="en-US" sz="2000" dirty="0"/>
              <a:t> </a:t>
            </a:r>
            <a:r>
              <a:rPr lang="en-US" sz="2000" dirty="0" err="1"/>
              <a:t>khiển</a:t>
            </a:r>
            <a:r>
              <a:rPr lang="en-US" sz="2000" dirty="0"/>
              <a:t> </a:t>
            </a:r>
            <a:r>
              <a:rPr lang="en-US" sz="2000" dirty="0" err="1"/>
              <a:t>từ</a:t>
            </a:r>
            <a:r>
              <a:rPr lang="en-US" sz="2000" dirty="0"/>
              <a:t> </a:t>
            </a:r>
            <a:r>
              <a:rPr lang="en-US" sz="2000" dirty="0" err="1"/>
              <a:t>sơ</a:t>
            </a:r>
            <a:r>
              <a:rPr lang="en-US" sz="2000" dirty="0"/>
              <a:t> </a:t>
            </a:r>
            <a:r>
              <a:rPr lang="en-US" sz="2000" dirty="0" err="1"/>
              <a:t>đồ</a:t>
            </a:r>
            <a:r>
              <a:rPr lang="en-US" sz="2000" dirty="0"/>
              <a:t> robustness) </a:t>
            </a:r>
            <a:r>
              <a:rPr lang="en-US" sz="2000" dirty="0" err="1"/>
              <a:t>được</a:t>
            </a:r>
            <a:r>
              <a:rPr lang="en-US" sz="2000" dirty="0"/>
              <a:t> </a:t>
            </a:r>
            <a:r>
              <a:rPr lang="en-US" sz="2000" dirty="0" err="1"/>
              <a:t>thực</a:t>
            </a:r>
            <a:r>
              <a:rPr lang="en-US" sz="2000" dirty="0"/>
              <a:t> </a:t>
            </a:r>
            <a:r>
              <a:rPr lang="en-US" sz="2000" dirty="0" err="1"/>
              <a:t>hiện</a:t>
            </a:r>
            <a:r>
              <a:rPr lang="en-US" sz="2000" dirty="0"/>
              <a:t> </a:t>
            </a:r>
            <a:r>
              <a:rPr lang="en-US" sz="2000" dirty="0" err="1"/>
              <a:t>bởi</a:t>
            </a:r>
            <a:r>
              <a:rPr lang="en-US" sz="2000" dirty="0"/>
              <a:t> </a:t>
            </a:r>
            <a:r>
              <a:rPr lang="en-US" sz="2000" dirty="0" err="1"/>
              <a:t>các</a:t>
            </a:r>
            <a:r>
              <a:rPr lang="en-US" sz="2000" dirty="0"/>
              <a:t> </a:t>
            </a:r>
            <a:r>
              <a:rPr lang="en-US" sz="2000" dirty="0" err="1"/>
              <a:t>đối</a:t>
            </a:r>
            <a:r>
              <a:rPr lang="en-US" sz="2000" dirty="0"/>
              <a:t> </a:t>
            </a:r>
            <a:r>
              <a:rPr lang="en-US" sz="2000" dirty="0" err="1"/>
              <a:t>tượng</a:t>
            </a:r>
            <a:r>
              <a:rPr lang="en-US" sz="2000" dirty="0"/>
              <a:t>.</a:t>
            </a:r>
          </a:p>
          <a:p>
            <a:pPr lvl="2"/>
            <a:r>
              <a:rPr lang="en-US" sz="2000" dirty="0" err="1"/>
              <a:t>Chuyển</a:t>
            </a:r>
            <a:r>
              <a:rPr lang="en-US" sz="2000" dirty="0"/>
              <a:t> </a:t>
            </a:r>
            <a:r>
              <a:rPr lang="en-US" sz="2000" dirty="0" err="1"/>
              <a:t>đặc</a:t>
            </a:r>
            <a:r>
              <a:rPr lang="en-US" sz="2000" dirty="0"/>
              <a:t> </a:t>
            </a:r>
            <a:r>
              <a:rPr lang="en-US" sz="2000" dirty="0" err="1"/>
              <a:t>tả</a:t>
            </a:r>
            <a:r>
              <a:rPr lang="en-US" sz="2000" dirty="0"/>
              <a:t> use case </a:t>
            </a:r>
            <a:r>
              <a:rPr lang="en-US" sz="2000" dirty="0" err="1"/>
              <a:t>thành</a:t>
            </a:r>
            <a:r>
              <a:rPr lang="en-US" sz="2000" dirty="0"/>
              <a:t> </a:t>
            </a:r>
            <a:r>
              <a:rPr lang="en-US" sz="2000" dirty="0" err="1"/>
              <a:t>các</a:t>
            </a:r>
            <a:r>
              <a:rPr lang="en-US" sz="2000" dirty="0"/>
              <a:t> </a:t>
            </a:r>
            <a:r>
              <a:rPr lang="en-US" sz="2000" dirty="0" err="1"/>
              <a:t>thông</a:t>
            </a:r>
            <a:r>
              <a:rPr lang="en-US" sz="2000" dirty="0"/>
              <a:t> </a:t>
            </a:r>
            <a:r>
              <a:rPr lang="en-US" sz="2000" dirty="0" err="1"/>
              <a:t>điệp</a:t>
            </a:r>
            <a:r>
              <a:rPr lang="en-US" sz="2000" dirty="0"/>
              <a:t> </a:t>
            </a:r>
            <a:r>
              <a:rPr lang="en-US" sz="2000" dirty="0" err="1"/>
              <a:t>trên</a:t>
            </a:r>
            <a:r>
              <a:rPr lang="en-US" sz="2000" dirty="0"/>
              <a:t> </a:t>
            </a:r>
            <a:r>
              <a:rPr lang="en-US" sz="2000" dirty="0" err="1"/>
              <a:t>sơ</a:t>
            </a:r>
            <a:r>
              <a:rPr lang="en-US" sz="2000" dirty="0"/>
              <a:t> </a:t>
            </a:r>
            <a:r>
              <a:rPr lang="en-US" sz="2000" dirty="0" err="1"/>
              <a:t>đồ</a:t>
            </a:r>
            <a:r>
              <a:rPr lang="en-US" sz="2000" dirty="0"/>
              <a:t> </a:t>
            </a:r>
            <a:r>
              <a:rPr lang="en-US" sz="2000" dirty="0" err="1"/>
              <a:t>tuần</a:t>
            </a:r>
            <a:r>
              <a:rPr lang="en-US" sz="2000" dirty="0"/>
              <a:t> </a:t>
            </a:r>
            <a:r>
              <a:rPr lang="en-US" sz="2000" dirty="0" err="1"/>
              <a:t>tự</a:t>
            </a:r>
            <a:r>
              <a:rPr lang="en-US" sz="2000" dirty="0"/>
              <a:t>. </a:t>
            </a:r>
          </a:p>
          <a:p>
            <a:pPr lvl="2"/>
            <a:r>
              <a:rPr lang="en-US" sz="2000" dirty="0" err="1"/>
              <a:t>Gán</a:t>
            </a:r>
            <a:r>
              <a:rPr lang="en-US" sz="2000" dirty="0"/>
              <a:t> </a:t>
            </a:r>
            <a:r>
              <a:rPr lang="en-US" sz="2000" dirty="0" err="1"/>
              <a:t>các</a:t>
            </a:r>
            <a:r>
              <a:rPr lang="en-US" sz="2000" dirty="0"/>
              <a:t> </a:t>
            </a:r>
            <a:r>
              <a:rPr lang="en-US" sz="2000" dirty="0" err="1"/>
              <a:t>hoạt</a:t>
            </a:r>
            <a:r>
              <a:rPr lang="en-US" sz="2000" dirty="0"/>
              <a:t> </a:t>
            </a:r>
            <a:r>
              <a:rPr lang="en-US" sz="2000" dirty="0" err="1"/>
              <a:t>động</a:t>
            </a:r>
            <a:r>
              <a:rPr lang="en-US" sz="2000" dirty="0"/>
              <a:t> </a:t>
            </a:r>
            <a:r>
              <a:rPr lang="en-US" sz="2000" dirty="0" err="1"/>
              <a:t>cho</a:t>
            </a:r>
            <a:r>
              <a:rPr lang="en-US" sz="2000" dirty="0"/>
              <a:t> </a:t>
            </a:r>
            <a:r>
              <a:rPr lang="en-US" sz="2000" dirty="0" err="1"/>
              <a:t>các</a:t>
            </a:r>
            <a:r>
              <a:rPr lang="en-US" sz="2000" dirty="0"/>
              <a:t> </a:t>
            </a:r>
            <a:r>
              <a:rPr lang="en-US" sz="2000" dirty="0" err="1"/>
              <a:t>lớp</a:t>
            </a:r>
            <a:r>
              <a:rPr lang="en-US" sz="2000" dirty="0"/>
              <a:t>, </a:t>
            </a:r>
            <a:r>
              <a:rPr lang="en-US" sz="2000" dirty="0" err="1"/>
              <a:t>đảm</a:t>
            </a:r>
            <a:r>
              <a:rPr lang="en-US" sz="2000" dirty="0"/>
              <a:t> </a:t>
            </a:r>
            <a:r>
              <a:rPr lang="en-US" sz="2000" dirty="0" err="1"/>
              <a:t>bảo</a:t>
            </a:r>
            <a:r>
              <a:rPr lang="en-US" sz="2000" dirty="0"/>
              <a:t> </a:t>
            </a:r>
            <a:r>
              <a:rPr lang="en-US" sz="2000" dirty="0" err="1"/>
              <a:t>tất</a:t>
            </a:r>
            <a:r>
              <a:rPr lang="en-US" sz="2000" dirty="0"/>
              <a:t> </a:t>
            </a:r>
            <a:r>
              <a:rPr lang="en-US" sz="2000" dirty="0" err="1"/>
              <a:t>cả</a:t>
            </a:r>
            <a:r>
              <a:rPr lang="en-US" sz="2000" dirty="0"/>
              <a:t> </a:t>
            </a:r>
            <a:r>
              <a:rPr lang="en-US" sz="2000" dirty="0" err="1"/>
              <a:t>các</a:t>
            </a:r>
            <a:r>
              <a:rPr lang="en-US" sz="2000" dirty="0"/>
              <a:t> </a:t>
            </a:r>
            <a:r>
              <a:rPr lang="en-US" sz="2000" dirty="0" err="1"/>
              <a:t>hoạt</a:t>
            </a:r>
            <a:r>
              <a:rPr lang="en-US" sz="2000" dirty="0"/>
              <a:t> </a:t>
            </a:r>
            <a:r>
              <a:rPr lang="en-US" sz="2000" dirty="0" err="1"/>
              <a:t>động</a:t>
            </a:r>
            <a:r>
              <a:rPr lang="en-US" sz="2000" dirty="0"/>
              <a:t> </a:t>
            </a:r>
            <a:r>
              <a:rPr lang="en-US" sz="2000" dirty="0" err="1"/>
              <a:t>đều</a:t>
            </a:r>
            <a:r>
              <a:rPr lang="en-US" sz="2000" dirty="0"/>
              <a:t> </a:t>
            </a:r>
            <a:r>
              <a:rPr lang="en-US" sz="2000" dirty="0" err="1"/>
              <a:t>thuộc</a:t>
            </a:r>
            <a:r>
              <a:rPr lang="en-US" sz="2000" dirty="0"/>
              <a:t> </a:t>
            </a:r>
            <a:r>
              <a:rPr lang="en-US" sz="2000" dirty="0" err="1"/>
              <a:t>các</a:t>
            </a:r>
            <a:r>
              <a:rPr lang="en-US" sz="2000" dirty="0"/>
              <a:t> </a:t>
            </a:r>
            <a:r>
              <a:rPr lang="en-US" sz="2000" dirty="0" err="1"/>
              <a:t>lớp</a:t>
            </a:r>
            <a:r>
              <a:rPr lang="en-US" sz="2000" dirty="0"/>
              <a:t> </a:t>
            </a:r>
            <a:r>
              <a:rPr lang="en-US" sz="2000" dirty="0" err="1"/>
              <a:t>thích</a:t>
            </a:r>
            <a:r>
              <a:rPr lang="en-US" sz="2000" dirty="0"/>
              <a:t> </a:t>
            </a:r>
            <a:r>
              <a:rPr lang="en-US" sz="2000" dirty="0" err="1"/>
              <a:t>hợp</a:t>
            </a:r>
            <a:endParaRPr lang="en-US" sz="2000" dirty="0"/>
          </a:p>
          <a:p>
            <a:endParaRPr lang="en-US" b="1" dirty="0"/>
          </a:p>
        </p:txBody>
      </p:sp>
      <p:sp>
        <p:nvSpPr>
          <p:cNvPr id="6" name="Title 5">
            <a:extLst>
              <a:ext uri="{FF2B5EF4-FFF2-40B4-BE49-F238E27FC236}">
                <a16:creationId xmlns:a16="http://schemas.microsoft.com/office/drawing/2014/main" id="{272A2808-5943-44F4-8E0D-8BC7E5EF91B8}"/>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spTree>
    <p:extLst>
      <p:ext uri="{BB962C8B-B14F-4D97-AF65-F5344CB8AC3E}">
        <p14:creationId xmlns:p14="http://schemas.microsoft.com/office/powerpoint/2010/main" val="643449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ACE43F5-57FD-4484-B4D4-58C58D79AA7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2261A6B-22A5-43D7-A9A4-6F5D4CDB3537}"/>
              </a:ext>
            </a:extLst>
          </p:cNvPr>
          <p:cNvSpPr>
            <a:spLocks noGrp="1"/>
          </p:cNvSpPr>
          <p:nvPr>
            <p:ph type="sldNum" sz="quarter" idx="12"/>
          </p:nvPr>
        </p:nvSpPr>
        <p:spPr/>
        <p:txBody>
          <a:bodyPr/>
          <a:lstStyle/>
          <a:p>
            <a:fld id="{401CF334-2D5C-4859-84A6-CA7E6E43FAEB}" type="slidenum">
              <a:rPr lang="en-US" smtClean="0"/>
              <a:t>227</a:t>
            </a:fld>
            <a:endParaRPr lang="en-US"/>
          </a:p>
        </p:txBody>
      </p:sp>
      <p:sp>
        <p:nvSpPr>
          <p:cNvPr id="5" name="Content Placeholder 4">
            <a:extLst>
              <a:ext uri="{FF2B5EF4-FFF2-40B4-BE49-F238E27FC236}">
                <a16:creationId xmlns:a16="http://schemas.microsoft.com/office/drawing/2014/main" id="{874F70BB-753B-42E5-9825-6F6BC5F3D590}"/>
              </a:ext>
            </a:extLst>
          </p:cNvPr>
          <p:cNvSpPr>
            <a:spLocks noGrp="1"/>
          </p:cNvSpPr>
          <p:nvPr>
            <p:ph idx="1"/>
          </p:nvPr>
        </p:nvSpPr>
        <p:spPr/>
        <p:txBody>
          <a:bodyPr>
            <a:normAutofit/>
          </a:bodyPr>
          <a:lstStyle/>
          <a:p>
            <a:r>
              <a:rPr lang="en-US" sz="2400" dirty="0" err="1"/>
              <a:t>Ví</a:t>
            </a:r>
            <a:r>
              <a:rPr lang="en-US" sz="2400" dirty="0"/>
              <a:t> </a:t>
            </a:r>
            <a:r>
              <a:rPr lang="en-US" sz="2400" dirty="0" err="1"/>
              <a:t>dụ</a:t>
            </a:r>
            <a:r>
              <a:rPr lang="en-US" sz="2400" dirty="0"/>
              <a:t>: </a:t>
            </a:r>
            <a:r>
              <a:rPr lang="en-US" sz="2400" dirty="0" err="1"/>
              <a:t>cho</a:t>
            </a:r>
            <a:r>
              <a:rPr lang="en-US" sz="2400" dirty="0"/>
              <a:t> </a:t>
            </a:r>
            <a:r>
              <a:rPr lang="en-US" sz="2400" dirty="0" err="1"/>
              <a:t>đặc</a:t>
            </a:r>
            <a:r>
              <a:rPr lang="en-US" sz="2400" dirty="0"/>
              <a:t> </a:t>
            </a:r>
            <a:r>
              <a:rPr lang="en-US" sz="2400" dirty="0" err="1"/>
              <a:t>tả</a:t>
            </a:r>
            <a:r>
              <a:rPr lang="en-US" sz="2400" dirty="0"/>
              <a:t> </a:t>
            </a:r>
            <a:r>
              <a:rPr lang="en-US" sz="2400" dirty="0" err="1"/>
              <a:t>của</a:t>
            </a:r>
            <a:r>
              <a:rPr lang="en-US" sz="2400" dirty="0"/>
              <a:t> </a:t>
            </a:r>
            <a:r>
              <a:rPr lang="en-US" sz="2400" dirty="0" err="1"/>
              <a:t>một</a:t>
            </a:r>
            <a:r>
              <a:rPr lang="en-US" sz="2400" dirty="0"/>
              <a:t> use case </a:t>
            </a:r>
            <a:r>
              <a:rPr lang="en-US" sz="2400" b="1" dirty="0" err="1"/>
              <a:t>đặt</a:t>
            </a:r>
            <a:r>
              <a:rPr lang="en-US" sz="2400" b="1" dirty="0"/>
              <a:t> </a:t>
            </a:r>
            <a:r>
              <a:rPr lang="en-US" sz="2400" b="1" dirty="0" err="1"/>
              <a:t>hàng</a:t>
            </a:r>
            <a:r>
              <a:rPr lang="en-US" sz="2400" dirty="0"/>
              <a:t>, </a:t>
            </a:r>
            <a:r>
              <a:rPr lang="en-US" sz="2400" dirty="0" err="1"/>
              <a:t>dựa</a:t>
            </a:r>
            <a:r>
              <a:rPr lang="en-US" sz="2400" dirty="0"/>
              <a:t> </a:t>
            </a:r>
            <a:r>
              <a:rPr lang="en-US" sz="2400" dirty="0" err="1"/>
              <a:t>vào</a:t>
            </a:r>
            <a:r>
              <a:rPr lang="en-US" sz="2400" dirty="0"/>
              <a:t> </a:t>
            </a:r>
            <a:r>
              <a:rPr lang="en-US" sz="2400" dirty="0" err="1"/>
              <a:t>đặc</a:t>
            </a:r>
            <a:r>
              <a:rPr lang="en-US" sz="2400" dirty="0"/>
              <a:t> </a:t>
            </a:r>
            <a:r>
              <a:rPr lang="en-US" sz="2400" dirty="0" err="1"/>
              <a:t>tả</a:t>
            </a:r>
            <a:r>
              <a:rPr lang="en-US" sz="2400" dirty="0"/>
              <a:t>, </a:t>
            </a:r>
            <a:r>
              <a:rPr lang="en-US" sz="2400" dirty="0" err="1"/>
              <a:t>vẽ</a:t>
            </a:r>
            <a:r>
              <a:rPr lang="en-US" sz="2400" dirty="0"/>
              <a:t> </a:t>
            </a:r>
            <a:r>
              <a:rPr lang="en-US" sz="2400" dirty="0" err="1"/>
              <a:t>sơ</a:t>
            </a:r>
            <a:r>
              <a:rPr lang="en-US" sz="2400" dirty="0"/>
              <a:t> </a:t>
            </a:r>
            <a:r>
              <a:rPr lang="en-US" sz="2400" dirty="0" err="1"/>
              <a:t>đồ</a:t>
            </a:r>
            <a:r>
              <a:rPr lang="en-US" sz="2400" dirty="0"/>
              <a:t> </a:t>
            </a:r>
            <a:r>
              <a:rPr lang="en-US" sz="2400" b="1" dirty="0"/>
              <a:t>robustness</a:t>
            </a:r>
            <a:r>
              <a:rPr lang="en-US" sz="2400" dirty="0"/>
              <a:t> </a:t>
            </a:r>
            <a:r>
              <a:rPr lang="en-US" sz="2400" dirty="0" err="1"/>
              <a:t>và</a:t>
            </a:r>
            <a:r>
              <a:rPr lang="en-US" sz="2400" dirty="0"/>
              <a:t> </a:t>
            </a:r>
            <a:r>
              <a:rPr lang="en-US" sz="2400" b="1" dirty="0"/>
              <a:t>sequence</a:t>
            </a:r>
            <a:r>
              <a:rPr lang="en-US" sz="2400" dirty="0"/>
              <a:t> </a:t>
            </a:r>
            <a:r>
              <a:rPr lang="en-US" sz="2400" dirty="0" err="1"/>
              <a:t>biểu</a:t>
            </a:r>
            <a:r>
              <a:rPr lang="en-US" sz="2400" dirty="0"/>
              <a:t> </a:t>
            </a:r>
            <a:r>
              <a:rPr lang="en-US" sz="2400" dirty="0" err="1"/>
              <a:t>diễn</a:t>
            </a:r>
            <a:r>
              <a:rPr lang="en-US" sz="2400" dirty="0"/>
              <a:t> </a:t>
            </a:r>
            <a:r>
              <a:rPr lang="en-US" sz="2400" dirty="0" err="1"/>
              <a:t>luồng</a:t>
            </a:r>
            <a:r>
              <a:rPr lang="en-US" sz="2400" dirty="0"/>
              <a:t> </a:t>
            </a:r>
            <a:r>
              <a:rPr lang="en-US" sz="2400" dirty="0" err="1"/>
              <a:t>sự</a:t>
            </a:r>
            <a:r>
              <a:rPr lang="en-US" sz="2400" dirty="0"/>
              <a:t> </a:t>
            </a:r>
            <a:r>
              <a:rPr lang="en-US" sz="2400" dirty="0" err="1"/>
              <a:t>kiện</a:t>
            </a:r>
            <a:r>
              <a:rPr lang="en-US" sz="2400" dirty="0"/>
              <a:t> </a:t>
            </a:r>
            <a:r>
              <a:rPr lang="en-US" sz="2400" dirty="0" err="1"/>
              <a:t>của</a:t>
            </a:r>
            <a:r>
              <a:rPr lang="en-US" sz="2400" dirty="0"/>
              <a:t> use case</a:t>
            </a:r>
          </a:p>
          <a:p>
            <a:pPr lvl="1"/>
            <a:r>
              <a:rPr lang="en-US" sz="2000" dirty="0" err="1"/>
              <a:t>Khách</a:t>
            </a:r>
            <a:r>
              <a:rPr lang="en-US" sz="2000" dirty="0"/>
              <a:t> </a:t>
            </a:r>
            <a:r>
              <a:rPr lang="en-US" sz="2000" dirty="0" err="1"/>
              <a:t>hàng</a:t>
            </a:r>
            <a:r>
              <a:rPr lang="en-US" sz="2000" dirty="0"/>
              <a:t> </a:t>
            </a:r>
            <a:r>
              <a:rPr lang="en-US" sz="2000" dirty="0" err="1"/>
              <a:t>truy</a:t>
            </a:r>
            <a:r>
              <a:rPr lang="en-US" sz="2000" dirty="0"/>
              <a:t> </a:t>
            </a:r>
            <a:r>
              <a:rPr lang="en-US" sz="2000" dirty="0" err="1"/>
              <a:t>cập</a:t>
            </a:r>
            <a:r>
              <a:rPr lang="en-US" sz="2000" dirty="0"/>
              <a:t> </a:t>
            </a:r>
            <a:r>
              <a:rPr lang="en-US" sz="2000" dirty="0" err="1"/>
              <a:t>trang</a:t>
            </a:r>
            <a:r>
              <a:rPr lang="en-US" sz="2000" dirty="0"/>
              <a:t> </a:t>
            </a:r>
            <a:r>
              <a:rPr lang="en-US" sz="2000" dirty="0" err="1"/>
              <a:t>Giỏ</a:t>
            </a:r>
            <a:r>
              <a:rPr lang="en-US" sz="2000" dirty="0"/>
              <a:t> </a:t>
            </a:r>
            <a:r>
              <a:rPr lang="en-US" sz="2000" dirty="0" err="1"/>
              <a:t>hàng</a:t>
            </a:r>
            <a:r>
              <a:rPr lang="en-US" sz="2000" dirty="0"/>
              <a:t>.</a:t>
            </a:r>
          </a:p>
          <a:p>
            <a:pPr lvl="1"/>
            <a:r>
              <a:rPr lang="en-US" sz="2000" dirty="0" err="1"/>
              <a:t>Khách</a:t>
            </a:r>
            <a:r>
              <a:rPr lang="en-US" sz="2000" dirty="0"/>
              <a:t> </a:t>
            </a:r>
            <a:r>
              <a:rPr lang="en-US" sz="2000" dirty="0" err="1"/>
              <a:t>hàng</a:t>
            </a:r>
            <a:r>
              <a:rPr lang="en-US" sz="2000" dirty="0"/>
              <a:t> </a:t>
            </a:r>
            <a:r>
              <a:rPr lang="en-US" sz="2000" dirty="0" err="1"/>
              <a:t>nhấp</a:t>
            </a:r>
            <a:r>
              <a:rPr lang="en-US" sz="2000" dirty="0"/>
              <a:t> </a:t>
            </a:r>
            <a:r>
              <a:rPr lang="en-US" sz="2000" dirty="0" err="1"/>
              <a:t>vào</a:t>
            </a:r>
            <a:r>
              <a:rPr lang="en-US" sz="2000" dirty="0"/>
              <a:t> </a:t>
            </a:r>
            <a:r>
              <a:rPr lang="en-US" sz="2000" dirty="0" err="1"/>
              <a:t>nút</a:t>
            </a:r>
            <a:r>
              <a:rPr lang="en-US" sz="2000" dirty="0"/>
              <a:t> </a:t>
            </a:r>
            <a:r>
              <a:rPr lang="en-US" sz="2000" dirty="0" err="1"/>
              <a:t>Mua</a:t>
            </a:r>
            <a:r>
              <a:rPr lang="en-US" sz="2000" dirty="0"/>
              <a:t>.</a:t>
            </a:r>
          </a:p>
          <a:p>
            <a:pPr lvl="1"/>
            <a:r>
              <a:rPr lang="en-US" sz="2000" dirty="0" err="1"/>
              <a:t>Hệ</a:t>
            </a:r>
            <a:r>
              <a:rPr lang="en-US" sz="2000" dirty="0"/>
              <a:t> </a:t>
            </a:r>
            <a:r>
              <a:rPr lang="en-US" sz="2000" dirty="0" err="1"/>
              <a:t>thống</a:t>
            </a:r>
            <a:r>
              <a:rPr lang="en-US" sz="2000" dirty="0"/>
              <a:t> </a:t>
            </a:r>
            <a:r>
              <a:rPr lang="en-US" sz="2000" dirty="0" err="1"/>
              <a:t>hiển</a:t>
            </a:r>
            <a:r>
              <a:rPr lang="en-US" sz="2000" dirty="0"/>
              <a:t> </a:t>
            </a:r>
            <a:r>
              <a:rPr lang="en-US" sz="2000" dirty="0" err="1"/>
              <a:t>thị</a:t>
            </a:r>
            <a:r>
              <a:rPr lang="en-US" sz="2000" dirty="0"/>
              <a:t> </a:t>
            </a:r>
            <a:r>
              <a:rPr lang="en-US" sz="2000" dirty="0" err="1"/>
              <a:t>biểu</a:t>
            </a:r>
            <a:r>
              <a:rPr lang="en-US" sz="2000" dirty="0"/>
              <a:t> </a:t>
            </a:r>
            <a:r>
              <a:rPr lang="en-US" sz="2000" dirty="0" err="1"/>
              <a:t>mẫu</a:t>
            </a:r>
            <a:r>
              <a:rPr lang="en-US" sz="2000" dirty="0"/>
              <a:t> chi </a:t>
            </a:r>
            <a:r>
              <a:rPr lang="en-US" sz="2000" dirty="0" err="1"/>
              <a:t>tiết</a:t>
            </a:r>
            <a:r>
              <a:rPr lang="en-US" sz="2000" dirty="0"/>
              <a:t> </a:t>
            </a:r>
            <a:r>
              <a:rPr lang="en-US" sz="2000" dirty="0" err="1"/>
              <a:t>Đơn</a:t>
            </a:r>
            <a:r>
              <a:rPr lang="en-US" sz="2000" dirty="0"/>
              <a:t> </a:t>
            </a:r>
            <a:r>
              <a:rPr lang="en-US" sz="2000" dirty="0" err="1"/>
              <a:t>hàng</a:t>
            </a:r>
            <a:r>
              <a:rPr lang="en-US" sz="2000" dirty="0"/>
              <a:t> </a:t>
            </a:r>
            <a:r>
              <a:rPr lang="en-US" sz="2000" dirty="0" err="1"/>
              <a:t>nơi</a:t>
            </a:r>
            <a:r>
              <a:rPr lang="en-US" sz="2000" dirty="0"/>
              <a:t> </a:t>
            </a:r>
            <a:r>
              <a:rPr lang="en-US" sz="2000" dirty="0" err="1"/>
              <a:t>cần</a:t>
            </a:r>
            <a:r>
              <a:rPr lang="en-US" sz="2000" dirty="0"/>
              <a:t> </a:t>
            </a:r>
            <a:r>
              <a:rPr lang="en-US" sz="2000" dirty="0" err="1"/>
              <a:t>cung</a:t>
            </a:r>
            <a:r>
              <a:rPr lang="en-US" sz="2000" dirty="0"/>
              <a:t> </a:t>
            </a:r>
            <a:r>
              <a:rPr lang="en-US" sz="2000" dirty="0" err="1"/>
              <a:t>cấp</a:t>
            </a:r>
            <a:r>
              <a:rPr lang="en-US" sz="2000" dirty="0"/>
              <a:t> </a:t>
            </a:r>
            <a:r>
              <a:rPr lang="en-US" sz="2000" dirty="0" err="1"/>
              <a:t>dữ</a:t>
            </a:r>
            <a:r>
              <a:rPr lang="en-US" sz="2000" dirty="0"/>
              <a:t> </a:t>
            </a:r>
            <a:r>
              <a:rPr lang="en-US" sz="2000" dirty="0" err="1"/>
              <a:t>liệu</a:t>
            </a:r>
            <a:r>
              <a:rPr lang="en-US" sz="2000" dirty="0"/>
              <a:t> </a:t>
            </a:r>
            <a:r>
              <a:rPr lang="en-US" sz="2000" dirty="0" err="1"/>
              <a:t>cần</a:t>
            </a:r>
            <a:r>
              <a:rPr lang="en-US" sz="2000" dirty="0"/>
              <a:t> </a:t>
            </a:r>
            <a:r>
              <a:rPr lang="en-US" sz="2000" dirty="0" err="1"/>
              <a:t>thiết</a:t>
            </a:r>
            <a:r>
              <a:rPr lang="en-US" sz="2000" dirty="0"/>
              <a:t> </a:t>
            </a:r>
            <a:r>
              <a:rPr lang="en-US" sz="2000" dirty="0" err="1"/>
              <a:t>để</a:t>
            </a:r>
            <a:r>
              <a:rPr lang="en-US" sz="2000" dirty="0"/>
              <a:t> </a:t>
            </a:r>
            <a:r>
              <a:rPr lang="en-US" sz="2000" dirty="0" err="1"/>
              <a:t>hoàn</a:t>
            </a:r>
            <a:r>
              <a:rPr lang="en-US" sz="2000" dirty="0"/>
              <a:t> </a:t>
            </a:r>
            <a:r>
              <a:rPr lang="en-US" sz="2000" dirty="0" err="1"/>
              <a:t>thành</a:t>
            </a:r>
            <a:r>
              <a:rPr lang="en-US" sz="2000" dirty="0"/>
              <a:t> </a:t>
            </a:r>
            <a:r>
              <a:rPr lang="en-US" sz="2000" dirty="0" err="1"/>
              <a:t>đơn</a:t>
            </a:r>
            <a:r>
              <a:rPr lang="en-US" sz="2000" dirty="0"/>
              <a:t> </a:t>
            </a:r>
            <a:r>
              <a:rPr lang="en-US" sz="2000" dirty="0" err="1"/>
              <a:t>hàng</a:t>
            </a:r>
            <a:r>
              <a:rPr lang="en-US" sz="2000" dirty="0"/>
              <a:t> (</a:t>
            </a:r>
            <a:r>
              <a:rPr lang="en-US" sz="2000" dirty="0" err="1"/>
              <a:t>tên</a:t>
            </a:r>
            <a:r>
              <a:rPr lang="en-US" sz="2000" dirty="0"/>
              <a:t>, </a:t>
            </a:r>
            <a:r>
              <a:rPr lang="en-US" sz="2000" dirty="0" err="1"/>
              <a:t>số</a:t>
            </a:r>
            <a:r>
              <a:rPr lang="en-US" sz="2000" dirty="0"/>
              <a:t> </a:t>
            </a:r>
            <a:r>
              <a:rPr lang="en-US" sz="2000" dirty="0" err="1"/>
              <a:t>điện</a:t>
            </a:r>
            <a:r>
              <a:rPr lang="en-US" sz="2000" dirty="0"/>
              <a:t> </a:t>
            </a:r>
            <a:r>
              <a:rPr lang="en-US" sz="2000" dirty="0" err="1"/>
              <a:t>thoại</a:t>
            </a:r>
            <a:r>
              <a:rPr lang="en-US" sz="2000" dirty="0"/>
              <a:t>, email, </a:t>
            </a:r>
            <a:r>
              <a:rPr lang="en-US" sz="2000" dirty="0" err="1"/>
              <a:t>địa</a:t>
            </a:r>
            <a:r>
              <a:rPr lang="en-US" sz="2000" dirty="0"/>
              <a:t> </a:t>
            </a:r>
            <a:r>
              <a:rPr lang="en-US" sz="2000" dirty="0" err="1"/>
              <a:t>chỉ</a:t>
            </a:r>
            <a:r>
              <a:rPr lang="en-US" sz="2000" dirty="0"/>
              <a:t> </a:t>
            </a:r>
            <a:r>
              <a:rPr lang="en-US" sz="2000" dirty="0" err="1"/>
              <a:t>giao</a:t>
            </a:r>
            <a:r>
              <a:rPr lang="en-US" sz="2000" dirty="0"/>
              <a:t> </a:t>
            </a:r>
            <a:r>
              <a:rPr lang="en-US" sz="2000" dirty="0" err="1"/>
              <a:t>hàng</a:t>
            </a:r>
            <a:r>
              <a:rPr lang="en-US" sz="2000" dirty="0"/>
              <a:t> </a:t>
            </a:r>
            <a:r>
              <a:rPr lang="en-US" sz="2000" dirty="0" err="1"/>
              <a:t>và</a:t>
            </a:r>
            <a:r>
              <a:rPr lang="en-US" sz="2000" dirty="0"/>
              <a:t> </a:t>
            </a:r>
            <a:r>
              <a:rPr lang="en-US" sz="2000" dirty="0" err="1"/>
              <a:t>thanh</a:t>
            </a:r>
            <a:r>
              <a:rPr lang="en-US" sz="2000" dirty="0"/>
              <a:t> </a:t>
            </a:r>
            <a:r>
              <a:rPr lang="en-US" sz="2000" dirty="0" err="1"/>
              <a:t>toán</a:t>
            </a:r>
            <a:r>
              <a:rPr lang="en-US" sz="2000" dirty="0"/>
              <a:t>, </a:t>
            </a:r>
            <a:r>
              <a:rPr lang="en-US" sz="2000" dirty="0" err="1"/>
              <a:t>phương</a:t>
            </a:r>
            <a:r>
              <a:rPr lang="en-US" sz="2000" dirty="0"/>
              <a:t> </a:t>
            </a:r>
            <a:r>
              <a:rPr lang="en-US" sz="2000" dirty="0" err="1"/>
              <a:t>thức</a:t>
            </a:r>
            <a:r>
              <a:rPr lang="en-US" sz="2000" dirty="0"/>
              <a:t> </a:t>
            </a:r>
            <a:r>
              <a:rPr lang="en-US" sz="2000" dirty="0" err="1"/>
              <a:t>thanh</a:t>
            </a:r>
            <a:r>
              <a:rPr lang="en-US" sz="2000" dirty="0"/>
              <a:t> </a:t>
            </a:r>
            <a:r>
              <a:rPr lang="en-US" sz="2000" dirty="0" err="1"/>
              <a:t>toán</a:t>
            </a:r>
            <a:r>
              <a:rPr lang="en-US" sz="2000" dirty="0"/>
              <a:t>).</a:t>
            </a:r>
          </a:p>
          <a:p>
            <a:pPr lvl="1"/>
            <a:r>
              <a:rPr lang="en-US" sz="2000" dirty="0" err="1"/>
              <a:t>Khách</a:t>
            </a:r>
            <a:r>
              <a:rPr lang="en-US" sz="2000" dirty="0"/>
              <a:t> </a:t>
            </a:r>
            <a:r>
              <a:rPr lang="en-US" sz="2000" dirty="0" err="1"/>
              <a:t>hàng</a:t>
            </a:r>
            <a:r>
              <a:rPr lang="en-US" sz="2000" dirty="0"/>
              <a:t> </a:t>
            </a:r>
            <a:r>
              <a:rPr lang="en-US" sz="2000" dirty="0" err="1"/>
              <a:t>điền</a:t>
            </a:r>
            <a:r>
              <a:rPr lang="en-US" sz="2000" dirty="0"/>
              <a:t> </a:t>
            </a:r>
            <a:r>
              <a:rPr lang="en-US" sz="2000" dirty="0" err="1"/>
              <a:t>dữ</a:t>
            </a:r>
            <a:r>
              <a:rPr lang="en-US" sz="2000" dirty="0"/>
              <a:t> </a:t>
            </a:r>
            <a:r>
              <a:rPr lang="en-US" sz="2000" dirty="0" err="1"/>
              <a:t>liệu</a:t>
            </a:r>
            <a:r>
              <a:rPr lang="en-US" sz="2000" dirty="0"/>
              <a:t> </a:t>
            </a:r>
            <a:r>
              <a:rPr lang="en-US" sz="2000" dirty="0" err="1"/>
              <a:t>và</a:t>
            </a:r>
            <a:r>
              <a:rPr lang="en-US" sz="2000" dirty="0"/>
              <a:t> </a:t>
            </a:r>
            <a:r>
              <a:rPr lang="en-US" sz="2000" dirty="0" err="1"/>
              <a:t>gửi</a:t>
            </a:r>
            <a:r>
              <a:rPr lang="en-US" sz="2000" dirty="0"/>
              <a:t> </a:t>
            </a:r>
            <a:r>
              <a:rPr lang="en-US" sz="2000" dirty="0" err="1"/>
              <a:t>biểu</a:t>
            </a:r>
            <a:r>
              <a:rPr lang="en-US" sz="2000" dirty="0"/>
              <a:t> </a:t>
            </a:r>
            <a:r>
              <a:rPr lang="en-US" sz="2000" dirty="0" err="1"/>
              <a:t>mẫu</a:t>
            </a:r>
            <a:r>
              <a:rPr lang="en-US" sz="2000" dirty="0"/>
              <a:t> chi </a:t>
            </a:r>
            <a:r>
              <a:rPr lang="en-US" sz="2000" dirty="0" err="1"/>
              <a:t>tiết</a:t>
            </a:r>
            <a:r>
              <a:rPr lang="en-US" sz="2000" dirty="0"/>
              <a:t> </a:t>
            </a:r>
            <a:r>
              <a:rPr lang="en-US" sz="2000" dirty="0" err="1"/>
              <a:t>Đơn</a:t>
            </a:r>
            <a:r>
              <a:rPr lang="en-US" sz="2000" dirty="0"/>
              <a:t> </a:t>
            </a:r>
            <a:r>
              <a:rPr lang="en-US" sz="2000" dirty="0" err="1"/>
              <a:t>hàng</a:t>
            </a:r>
            <a:r>
              <a:rPr lang="en-US" sz="2000" dirty="0"/>
              <a:t> </a:t>
            </a:r>
            <a:r>
              <a:rPr lang="en-US" sz="2000" dirty="0" err="1"/>
              <a:t>bằng</a:t>
            </a:r>
            <a:r>
              <a:rPr lang="en-US" sz="2000" dirty="0"/>
              <a:t> </a:t>
            </a:r>
            <a:r>
              <a:rPr lang="en-US" sz="2000" dirty="0" err="1"/>
              <a:t>cách</a:t>
            </a:r>
            <a:r>
              <a:rPr lang="en-US" sz="2000" dirty="0"/>
              <a:t> </a:t>
            </a:r>
            <a:r>
              <a:rPr lang="en-US" sz="2000" dirty="0" err="1"/>
              <a:t>nhấp</a:t>
            </a:r>
            <a:r>
              <a:rPr lang="en-US" sz="2000" dirty="0"/>
              <a:t> </a:t>
            </a:r>
            <a:r>
              <a:rPr lang="en-US" sz="2000" dirty="0" err="1"/>
              <a:t>vào</a:t>
            </a:r>
            <a:r>
              <a:rPr lang="en-US" sz="2000" dirty="0"/>
              <a:t> </a:t>
            </a:r>
            <a:r>
              <a:rPr lang="en-US" sz="2000" dirty="0" err="1"/>
              <a:t>nút</a:t>
            </a:r>
            <a:r>
              <a:rPr lang="en-US" sz="2000" dirty="0"/>
              <a:t> </a:t>
            </a:r>
            <a:r>
              <a:rPr lang="en-US" sz="2000" dirty="0" err="1"/>
              <a:t>Xác</a:t>
            </a:r>
            <a:r>
              <a:rPr lang="en-US" sz="2000" dirty="0"/>
              <a:t> </a:t>
            </a:r>
            <a:r>
              <a:rPr lang="en-US" sz="2000" dirty="0" err="1"/>
              <a:t>nhận</a:t>
            </a:r>
            <a:r>
              <a:rPr lang="en-US" sz="2000" dirty="0"/>
              <a:t>.</a:t>
            </a:r>
          </a:p>
          <a:p>
            <a:pPr lvl="1"/>
            <a:r>
              <a:rPr lang="en-US" sz="2000" dirty="0" err="1"/>
              <a:t>Hệ</a:t>
            </a:r>
            <a:r>
              <a:rPr lang="en-US" sz="2000" dirty="0"/>
              <a:t> </a:t>
            </a:r>
            <a:r>
              <a:rPr lang="en-US" sz="2000" dirty="0" err="1"/>
              <a:t>thống</a:t>
            </a:r>
            <a:r>
              <a:rPr lang="en-US" sz="2000" dirty="0"/>
              <a:t> </a:t>
            </a:r>
            <a:r>
              <a:rPr lang="en-US" sz="2000" dirty="0" err="1"/>
              <a:t>lưu</a:t>
            </a:r>
            <a:r>
              <a:rPr lang="en-US" sz="2000" dirty="0"/>
              <a:t> </a:t>
            </a:r>
            <a:r>
              <a:rPr lang="en-US" sz="2000" dirty="0" err="1"/>
              <a:t>lại</a:t>
            </a:r>
            <a:r>
              <a:rPr lang="en-US" sz="2000" dirty="0"/>
              <a:t> </a:t>
            </a:r>
            <a:r>
              <a:rPr lang="en-US" sz="2000" dirty="0" err="1"/>
              <a:t>Hóa</a:t>
            </a:r>
            <a:r>
              <a:rPr lang="en-US" sz="2000" dirty="0"/>
              <a:t> </a:t>
            </a:r>
            <a:r>
              <a:rPr lang="en-US" sz="2000" dirty="0" err="1"/>
              <a:t>đơn</a:t>
            </a:r>
            <a:r>
              <a:rPr lang="en-US" sz="2000" dirty="0"/>
              <a:t>, </a:t>
            </a:r>
            <a:r>
              <a:rPr lang="en-US" sz="2000" dirty="0" err="1"/>
              <a:t>lấy</a:t>
            </a:r>
            <a:r>
              <a:rPr lang="en-US" sz="2000" dirty="0"/>
              <a:t> </a:t>
            </a:r>
            <a:r>
              <a:rPr lang="en-US" sz="2000" dirty="0" err="1"/>
              <a:t>các</a:t>
            </a:r>
            <a:r>
              <a:rPr lang="en-US" sz="2000" dirty="0"/>
              <a:t> </a:t>
            </a:r>
            <a:r>
              <a:rPr lang="en-US" sz="2000" dirty="0" err="1"/>
              <a:t>phần</a:t>
            </a:r>
            <a:r>
              <a:rPr lang="en-US" sz="2000" dirty="0"/>
              <a:t> </a:t>
            </a:r>
            <a:r>
              <a:rPr lang="en-US" sz="2000" dirty="0" err="1"/>
              <a:t>từ</a:t>
            </a:r>
            <a:r>
              <a:rPr lang="en-US" sz="2000" dirty="0"/>
              <a:t> </a:t>
            </a:r>
            <a:r>
              <a:rPr lang="en-US" sz="2000" dirty="0" err="1"/>
              <a:t>trong</a:t>
            </a:r>
            <a:r>
              <a:rPr lang="en-US" sz="2000" dirty="0"/>
              <a:t> </a:t>
            </a:r>
            <a:r>
              <a:rPr lang="en-US" sz="2000" dirty="0" err="1"/>
              <a:t>giỏ</a:t>
            </a:r>
            <a:r>
              <a:rPr lang="en-US" sz="2000" dirty="0"/>
              <a:t> </a:t>
            </a:r>
            <a:r>
              <a:rPr lang="en-US" sz="2000" dirty="0" err="1"/>
              <a:t>hàng</a:t>
            </a:r>
            <a:r>
              <a:rPr lang="en-US" sz="2000" dirty="0"/>
              <a:t> </a:t>
            </a:r>
            <a:r>
              <a:rPr lang="en-US" sz="2000" dirty="0" err="1"/>
              <a:t>để</a:t>
            </a:r>
            <a:r>
              <a:rPr lang="en-US" sz="2000" dirty="0"/>
              <a:t> </a:t>
            </a:r>
            <a:r>
              <a:rPr lang="en-US" sz="2000" dirty="0" err="1"/>
              <a:t>thêm</a:t>
            </a:r>
            <a:r>
              <a:rPr lang="en-US" sz="2000" dirty="0"/>
              <a:t> </a:t>
            </a:r>
            <a:r>
              <a:rPr lang="en-US" sz="2000" dirty="0" err="1"/>
              <a:t>chúng</a:t>
            </a:r>
            <a:r>
              <a:rPr lang="en-US" sz="2000" dirty="0"/>
              <a:t> </a:t>
            </a:r>
            <a:r>
              <a:rPr lang="en-US" sz="2000" dirty="0" err="1"/>
              <a:t>vào</a:t>
            </a:r>
            <a:r>
              <a:rPr lang="en-US" sz="2000" dirty="0"/>
              <a:t> </a:t>
            </a:r>
            <a:r>
              <a:rPr lang="en-US" sz="2000" dirty="0" err="1"/>
              <a:t>đơn</a:t>
            </a:r>
            <a:r>
              <a:rPr lang="en-US" sz="2000" dirty="0"/>
              <a:t> </a:t>
            </a:r>
            <a:r>
              <a:rPr lang="en-US" sz="2000" dirty="0" err="1"/>
              <a:t>đặt</a:t>
            </a:r>
            <a:r>
              <a:rPr lang="en-US" sz="2000" dirty="0"/>
              <a:t> </a:t>
            </a:r>
            <a:r>
              <a:rPr lang="en-US" sz="2000" dirty="0" err="1"/>
              <a:t>hàng</a:t>
            </a:r>
            <a:r>
              <a:rPr lang="en-US" sz="2000" dirty="0"/>
              <a:t>.</a:t>
            </a:r>
          </a:p>
          <a:p>
            <a:pPr lvl="1"/>
            <a:r>
              <a:rPr lang="en-US" sz="2000" dirty="0" err="1"/>
              <a:t>Hệ</a:t>
            </a:r>
            <a:r>
              <a:rPr lang="en-US" sz="2000" dirty="0"/>
              <a:t> </a:t>
            </a:r>
            <a:r>
              <a:rPr lang="en-US" sz="2000" dirty="0" err="1"/>
              <a:t>thống</a:t>
            </a:r>
            <a:r>
              <a:rPr lang="en-US" sz="2000" dirty="0"/>
              <a:t> </a:t>
            </a:r>
            <a:r>
              <a:rPr lang="en-US" sz="2000" dirty="0" err="1"/>
              <a:t>hiển</a:t>
            </a:r>
            <a:r>
              <a:rPr lang="en-US" sz="2000" dirty="0"/>
              <a:t> </a:t>
            </a:r>
            <a:r>
              <a:rPr lang="en-US" sz="2000" dirty="0" err="1"/>
              <a:t>thị</a:t>
            </a:r>
            <a:r>
              <a:rPr lang="en-US" sz="2000" dirty="0"/>
              <a:t> </a:t>
            </a:r>
            <a:r>
              <a:rPr lang="en-US" sz="2000" dirty="0" err="1"/>
              <a:t>trang</a:t>
            </a:r>
            <a:r>
              <a:rPr lang="en-US" sz="2000" dirty="0"/>
              <a:t> </a:t>
            </a:r>
            <a:r>
              <a:rPr lang="en-US" sz="2000" dirty="0" err="1"/>
              <a:t>Tạo</a:t>
            </a:r>
            <a:r>
              <a:rPr lang="en-US" sz="2000" dirty="0"/>
              <a:t> </a:t>
            </a:r>
            <a:r>
              <a:rPr lang="en-US" sz="2000" dirty="0" err="1"/>
              <a:t>đơn</a:t>
            </a:r>
            <a:r>
              <a:rPr lang="en-US" sz="2000" dirty="0"/>
              <a:t> </a:t>
            </a:r>
            <a:r>
              <a:rPr lang="en-US" sz="2000" dirty="0" err="1"/>
              <a:t>hàng</a:t>
            </a:r>
            <a:endParaRPr lang="en-US" sz="4400" dirty="0"/>
          </a:p>
        </p:txBody>
      </p:sp>
      <p:sp>
        <p:nvSpPr>
          <p:cNvPr id="6" name="Title 5">
            <a:extLst>
              <a:ext uri="{FF2B5EF4-FFF2-40B4-BE49-F238E27FC236}">
                <a16:creationId xmlns:a16="http://schemas.microsoft.com/office/drawing/2014/main" id="{6B6A7773-43DB-4A6D-A759-233A5E5F2FED}"/>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spTree>
    <p:extLst>
      <p:ext uri="{BB962C8B-B14F-4D97-AF65-F5344CB8AC3E}">
        <p14:creationId xmlns:p14="http://schemas.microsoft.com/office/powerpoint/2010/main" val="14232688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379505-BD98-4C8C-88BB-9329FBA4BB1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895A66-ADE2-4E97-95FB-5BE65653DCDE}"/>
              </a:ext>
            </a:extLst>
          </p:cNvPr>
          <p:cNvSpPr>
            <a:spLocks noGrp="1"/>
          </p:cNvSpPr>
          <p:nvPr>
            <p:ph type="sldNum" sz="quarter" idx="12"/>
          </p:nvPr>
        </p:nvSpPr>
        <p:spPr/>
        <p:txBody>
          <a:bodyPr/>
          <a:lstStyle/>
          <a:p>
            <a:fld id="{401CF334-2D5C-4859-84A6-CA7E6E43FAEB}" type="slidenum">
              <a:rPr lang="en-US" smtClean="0"/>
              <a:t>228</a:t>
            </a:fld>
            <a:endParaRPr lang="en-US"/>
          </a:p>
        </p:txBody>
      </p:sp>
      <p:sp>
        <p:nvSpPr>
          <p:cNvPr id="5" name="Content Placeholder 4">
            <a:extLst>
              <a:ext uri="{FF2B5EF4-FFF2-40B4-BE49-F238E27FC236}">
                <a16:creationId xmlns:a16="http://schemas.microsoft.com/office/drawing/2014/main" id="{9F27786F-314B-4DCB-8555-BD29D0D67494}"/>
              </a:ext>
            </a:extLst>
          </p:cNvPr>
          <p:cNvSpPr>
            <a:spLocks noGrp="1"/>
          </p:cNvSpPr>
          <p:nvPr>
            <p:ph idx="1"/>
          </p:nvPr>
        </p:nvSpPr>
        <p:spPr/>
        <p:txBody>
          <a:bodyPr/>
          <a:lstStyle/>
          <a:p>
            <a:r>
              <a:rPr lang="en-US" b="1" dirty="0" err="1"/>
              <a:t>Sơ</a:t>
            </a:r>
            <a:r>
              <a:rPr lang="en-US" b="1" dirty="0"/>
              <a:t> </a:t>
            </a:r>
            <a:r>
              <a:rPr lang="en-US" b="1" dirty="0" err="1"/>
              <a:t>đồ</a:t>
            </a:r>
            <a:r>
              <a:rPr lang="en-US" b="1" dirty="0"/>
              <a:t> robustness </a:t>
            </a:r>
            <a:r>
              <a:rPr lang="en-US" b="1" dirty="0" err="1"/>
              <a:t>biểu</a:t>
            </a:r>
            <a:r>
              <a:rPr lang="en-US" b="1" dirty="0"/>
              <a:t> </a:t>
            </a:r>
            <a:r>
              <a:rPr lang="en-US" b="1" dirty="0" err="1"/>
              <a:t>diễn</a:t>
            </a:r>
            <a:r>
              <a:rPr lang="en-US" b="1" dirty="0"/>
              <a:t> use case </a:t>
            </a:r>
            <a:r>
              <a:rPr lang="en-US" b="1" dirty="0" err="1"/>
              <a:t>đặt</a:t>
            </a:r>
            <a:r>
              <a:rPr lang="en-US" b="1" dirty="0"/>
              <a:t> </a:t>
            </a:r>
            <a:r>
              <a:rPr lang="en-US" b="1" dirty="0" err="1"/>
              <a:t>hàng</a:t>
            </a:r>
            <a:endParaRPr lang="en-US" b="1" dirty="0"/>
          </a:p>
        </p:txBody>
      </p:sp>
      <p:sp>
        <p:nvSpPr>
          <p:cNvPr id="6" name="Title 5">
            <a:extLst>
              <a:ext uri="{FF2B5EF4-FFF2-40B4-BE49-F238E27FC236}">
                <a16:creationId xmlns:a16="http://schemas.microsoft.com/office/drawing/2014/main" id="{272A2808-5943-44F4-8E0D-8BC7E5EF91B8}"/>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descr="Robustness diagram for Place order">
            <a:extLst>
              <a:ext uri="{FF2B5EF4-FFF2-40B4-BE49-F238E27FC236}">
                <a16:creationId xmlns:a16="http://schemas.microsoft.com/office/drawing/2014/main" id="{5B6CB795-353C-4D59-947B-E47F3B98AC3C}"/>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032197" y="2387301"/>
            <a:ext cx="5924405" cy="4073777"/>
          </a:xfrm>
          <a:prstGeom prst="rect">
            <a:avLst/>
          </a:prstGeom>
          <a:noFill/>
          <a:ln>
            <a:noFill/>
          </a:ln>
        </p:spPr>
      </p:pic>
    </p:spTree>
    <p:extLst>
      <p:ext uri="{BB962C8B-B14F-4D97-AF65-F5344CB8AC3E}">
        <p14:creationId xmlns:p14="http://schemas.microsoft.com/office/powerpoint/2010/main" val="367234977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379505-BD98-4C8C-88BB-9329FBA4BB1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895A66-ADE2-4E97-95FB-5BE65653DCDE}"/>
              </a:ext>
            </a:extLst>
          </p:cNvPr>
          <p:cNvSpPr>
            <a:spLocks noGrp="1"/>
          </p:cNvSpPr>
          <p:nvPr>
            <p:ph type="sldNum" sz="quarter" idx="12"/>
          </p:nvPr>
        </p:nvSpPr>
        <p:spPr/>
        <p:txBody>
          <a:bodyPr/>
          <a:lstStyle/>
          <a:p>
            <a:fld id="{401CF334-2D5C-4859-84A6-CA7E6E43FAEB}" type="slidenum">
              <a:rPr lang="en-US" smtClean="0"/>
              <a:t>229</a:t>
            </a:fld>
            <a:endParaRPr lang="en-US"/>
          </a:p>
        </p:txBody>
      </p:sp>
      <p:sp>
        <p:nvSpPr>
          <p:cNvPr id="5" name="Content Placeholder 4">
            <a:extLst>
              <a:ext uri="{FF2B5EF4-FFF2-40B4-BE49-F238E27FC236}">
                <a16:creationId xmlns:a16="http://schemas.microsoft.com/office/drawing/2014/main" id="{9F27786F-314B-4DCB-8555-BD29D0D67494}"/>
              </a:ext>
            </a:extLst>
          </p:cNvPr>
          <p:cNvSpPr>
            <a:spLocks noGrp="1"/>
          </p:cNvSpPr>
          <p:nvPr>
            <p:ph idx="1"/>
          </p:nvPr>
        </p:nvSpPr>
        <p:spPr/>
        <p:txBody>
          <a:bodyPr/>
          <a:lstStyle/>
          <a:p>
            <a:r>
              <a:rPr lang="en-US" b="1" dirty="0" err="1"/>
              <a:t>Sơ</a:t>
            </a:r>
            <a:r>
              <a:rPr lang="en-US" b="1" dirty="0"/>
              <a:t> </a:t>
            </a:r>
            <a:r>
              <a:rPr lang="en-US" b="1" dirty="0" err="1"/>
              <a:t>đồ</a:t>
            </a:r>
            <a:r>
              <a:rPr lang="en-US" b="1" dirty="0"/>
              <a:t> sequence </a:t>
            </a:r>
            <a:r>
              <a:rPr lang="en-US" b="1" dirty="0" err="1"/>
              <a:t>biểu</a:t>
            </a:r>
            <a:r>
              <a:rPr lang="en-US" b="1" dirty="0"/>
              <a:t> </a:t>
            </a:r>
            <a:r>
              <a:rPr lang="en-US" b="1" dirty="0" err="1"/>
              <a:t>diễn</a:t>
            </a:r>
            <a:r>
              <a:rPr lang="en-US" b="1" dirty="0"/>
              <a:t> use case </a:t>
            </a:r>
            <a:r>
              <a:rPr lang="en-US" b="1" dirty="0" err="1"/>
              <a:t>đặt</a:t>
            </a:r>
            <a:r>
              <a:rPr lang="en-US" b="1" dirty="0"/>
              <a:t> </a:t>
            </a:r>
            <a:r>
              <a:rPr lang="en-US" b="1" dirty="0" err="1"/>
              <a:t>hàng</a:t>
            </a:r>
            <a:endParaRPr lang="en-US" b="1" dirty="0"/>
          </a:p>
        </p:txBody>
      </p:sp>
      <p:sp>
        <p:nvSpPr>
          <p:cNvPr id="6" name="Title 5">
            <a:extLst>
              <a:ext uri="{FF2B5EF4-FFF2-40B4-BE49-F238E27FC236}">
                <a16:creationId xmlns:a16="http://schemas.microsoft.com/office/drawing/2014/main" id="{272A2808-5943-44F4-8E0D-8BC7E5EF91B8}"/>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8" name="Picture 7" descr="Sequence diagram without bookshelf">
            <a:extLst>
              <a:ext uri="{FF2B5EF4-FFF2-40B4-BE49-F238E27FC236}">
                <a16:creationId xmlns:a16="http://schemas.microsoft.com/office/drawing/2014/main" id="{746AC19B-97B4-4918-90D5-264DC4B28F04}"/>
              </a:ext>
            </a:extLst>
          </p:cNvPr>
          <p:cNvPicPr/>
          <p:nvPr/>
        </p:nvPicPr>
        <p:blipFill>
          <a:blip r:embed="rId2">
            <a:extLst>
              <a:ext uri="{28A0092B-C50C-407E-A947-70E740481C1C}">
                <a14:useLocalDpi xmlns:a14="http://schemas.microsoft.com/office/drawing/2010/main" val="0"/>
              </a:ext>
            </a:extLst>
          </a:blip>
          <a:srcRect/>
          <a:stretch>
            <a:fillRect/>
          </a:stretch>
        </p:blipFill>
        <p:spPr bwMode="auto">
          <a:xfrm>
            <a:off x="3147232" y="2274062"/>
            <a:ext cx="6800331" cy="4050538"/>
          </a:xfrm>
          <a:prstGeom prst="rect">
            <a:avLst/>
          </a:prstGeom>
          <a:noFill/>
          <a:ln>
            <a:noFill/>
          </a:ln>
        </p:spPr>
      </p:pic>
      <p:sp>
        <p:nvSpPr>
          <p:cNvPr id="9" name="Rectangle 8">
            <a:extLst>
              <a:ext uri="{FF2B5EF4-FFF2-40B4-BE49-F238E27FC236}">
                <a16:creationId xmlns:a16="http://schemas.microsoft.com/office/drawing/2014/main" id="{C25DF831-CEBA-4EEA-8942-01B042CA7FB0}"/>
              </a:ext>
            </a:extLst>
          </p:cNvPr>
          <p:cNvSpPr/>
          <p:nvPr/>
        </p:nvSpPr>
        <p:spPr>
          <a:xfrm>
            <a:off x="609600" y="2462491"/>
            <a:ext cx="2424545" cy="2862322"/>
          </a:xfrm>
          <a:prstGeom prst="rect">
            <a:avLst/>
          </a:prstGeom>
        </p:spPr>
        <p:txBody>
          <a:bodyPr wrap="square">
            <a:spAutoFit/>
          </a:bodyPr>
          <a:lstStyle/>
          <a:p>
            <a:pPr algn="just"/>
            <a:r>
              <a:rPr lang="en-US" sz="2000" b="1" i="1" dirty="0" err="1">
                <a:latin typeface="Times New Roman" panose="02020603050405020304" pitchFamily="18" charset="0"/>
                <a:ea typeface="Arial" panose="020B0604020202020204" pitchFamily="34" charset="0"/>
              </a:rPr>
              <a:t>Khách</a:t>
            </a:r>
            <a:r>
              <a:rPr lang="en-US" sz="2000" b="1" i="1" dirty="0">
                <a:latin typeface="Times New Roman" panose="02020603050405020304" pitchFamily="18" charset="0"/>
                <a:ea typeface="Arial" panose="020B0604020202020204" pitchFamily="34" charset="0"/>
              </a:rPr>
              <a:t> </a:t>
            </a:r>
            <a:r>
              <a:rPr lang="en-US" sz="2000" b="1" i="1" dirty="0" err="1">
                <a:latin typeface="Times New Roman" panose="02020603050405020304" pitchFamily="18" charset="0"/>
                <a:ea typeface="Arial" panose="020B0604020202020204" pitchFamily="34" charset="0"/>
              </a:rPr>
              <a:t>hàng</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thêm</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các</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mặt</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hàng</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sản</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phẩm</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vào</a:t>
            </a:r>
            <a:r>
              <a:rPr lang="en-US" sz="2000" i="1" dirty="0">
                <a:latin typeface="Times New Roman" panose="02020603050405020304" pitchFamily="18" charset="0"/>
                <a:ea typeface="Arial" panose="020B0604020202020204" pitchFamily="34" charset="0"/>
              </a:rPr>
              <a:t> </a:t>
            </a:r>
            <a:r>
              <a:rPr lang="en-US" sz="2000" b="1" i="1" dirty="0" err="1">
                <a:latin typeface="Times New Roman" panose="02020603050405020304" pitchFamily="18" charset="0"/>
                <a:ea typeface="Arial" panose="020B0604020202020204" pitchFamily="34" charset="0"/>
              </a:rPr>
              <a:t>giỏ</a:t>
            </a:r>
            <a:r>
              <a:rPr lang="en-US" sz="2000" b="1" i="1" dirty="0">
                <a:latin typeface="Times New Roman" panose="02020603050405020304" pitchFamily="18" charset="0"/>
                <a:ea typeface="Arial" panose="020B0604020202020204" pitchFamily="34" charset="0"/>
              </a:rPr>
              <a:t> </a:t>
            </a:r>
            <a:r>
              <a:rPr lang="en-US" sz="2000" b="1" i="1" dirty="0" err="1">
                <a:latin typeface="Times New Roman" panose="02020603050405020304" pitchFamily="18" charset="0"/>
                <a:ea typeface="Arial" panose="020B0604020202020204" pitchFamily="34" charset="0"/>
              </a:rPr>
              <a:t>hàng</a:t>
            </a:r>
            <a:r>
              <a:rPr lang="en-US" sz="2000" b="1"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trực</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tiếp</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Các</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bước</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thêm</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có</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thể</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được</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lặp</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đi</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lặp</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lại</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nhiều</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lần</a:t>
            </a:r>
            <a:r>
              <a:rPr lang="en-US" sz="2000" i="1" dirty="0">
                <a:latin typeface="Times New Roman" panose="02020603050405020304" pitchFamily="18" charset="0"/>
                <a:ea typeface="Arial" panose="020B0604020202020204" pitchFamily="34" charset="0"/>
              </a:rPr>
              <a:t>. Sau </a:t>
            </a:r>
            <a:r>
              <a:rPr lang="en-US" sz="2000" i="1" dirty="0" err="1">
                <a:latin typeface="Times New Roman" panose="02020603050405020304" pitchFamily="18" charset="0"/>
                <a:ea typeface="Arial" panose="020B0604020202020204" pitchFamily="34" charset="0"/>
              </a:rPr>
              <a:t>đó</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khách</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hàng</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đặt</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hàng</a:t>
            </a:r>
            <a:r>
              <a:rPr lang="en-US" sz="2000" i="1" dirty="0">
                <a:latin typeface="Times New Roman" panose="02020603050405020304" pitchFamily="18" charset="0"/>
                <a:ea typeface="Arial" panose="020B0604020202020204" pitchFamily="34" charset="0"/>
              </a:rPr>
              <a:t> qua </a:t>
            </a:r>
            <a:r>
              <a:rPr lang="en-US" sz="2000" i="1" dirty="0" err="1">
                <a:latin typeface="Times New Roman" panose="02020603050405020304" pitchFamily="18" charset="0"/>
                <a:ea typeface="Arial" panose="020B0604020202020204" pitchFamily="34" charset="0"/>
              </a:rPr>
              <a:t>giỏ</a:t>
            </a:r>
            <a:r>
              <a:rPr lang="en-US" sz="2000" i="1" dirty="0">
                <a:latin typeface="Times New Roman" panose="02020603050405020304" pitchFamily="18" charset="0"/>
                <a:ea typeface="Arial" panose="020B0604020202020204" pitchFamily="34" charset="0"/>
              </a:rPr>
              <a:t> </a:t>
            </a:r>
            <a:r>
              <a:rPr lang="en-US" sz="2000" i="1" dirty="0" err="1">
                <a:latin typeface="Times New Roman" panose="02020603050405020304" pitchFamily="18" charset="0"/>
                <a:ea typeface="Arial" panose="020B0604020202020204" pitchFamily="34" charset="0"/>
              </a:rPr>
              <a:t>hàng</a:t>
            </a:r>
            <a:endParaRPr lang="en-US" sz="2000" i="1" dirty="0"/>
          </a:p>
        </p:txBody>
      </p:sp>
    </p:spTree>
    <p:extLst>
      <p:ext uri="{BB962C8B-B14F-4D97-AF65-F5344CB8AC3E}">
        <p14:creationId xmlns:p14="http://schemas.microsoft.com/office/powerpoint/2010/main" val="22509906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8CEE8BC-32CC-474C-B6F0-8D88BF550AA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7270624-394B-436D-A211-EF4ABF7B43B5}"/>
              </a:ext>
            </a:extLst>
          </p:cNvPr>
          <p:cNvSpPr>
            <a:spLocks noGrp="1"/>
          </p:cNvSpPr>
          <p:nvPr>
            <p:ph type="sldNum" sz="quarter" idx="12"/>
          </p:nvPr>
        </p:nvSpPr>
        <p:spPr/>
        <p:txBody>
          <a:bodyPr/>
          <a:lstStyle/>
          <a:p>
            <a:fld id="{401CF334-2D5C-4859-84A6-CA7E6E43FAEB}" type="slidenum">
              <a:rPr lang="en-US" smtClean="0"/>
              <a:t>23</a:t>
            </a:fld>
            <a:endParaRPr lang="en-US"/>
          </a:p>
        </p:txBody>
      </p:sp>
      <p:sp>
        <p:nvSpPr>
          <p:cNvPr id="6" name="Title 5">
            <a:extLst>
              <a:ext uri="{FF2B5EF4-FFF2-40B4-BE49-F238E27FC236}">
                <a16:creationId xmlns:a16="http://schemas.microsoft.com/office/drawing/2014/main" id="{1B859A86-EC21-4948-9393-49CB3C4349DE}"/>
              </a:ext>
            </a:extLst>
          </p:cNvPr>
          <p:cNvSpPr>
            <a:spLocks noGrp="1"/>
          </p:cNvSpPr>
          <p:nvPr>
            <p:ph type="title"/>
          </p:nvPr>
        </p:nvSpPr>
        <p:spPr/>
        <p:txBody>
          <a:bodyPr/>
          <a:lstStyle/>
          <a:p>
            <a:r>
              <a:rPr lang="en-US" dirty="0" err="1"/>
              <a:t>Vai</a:t>
            </a:r>
            <a:r>
              <a:rPr lang="en-US" dirty="0"/>
              <a:t> </a:t>
            </a:r>
            <a:r>
              <a:rPr lang="en-US" dirty="0" err="1"/>
              <a:t>trò</a:t>
            </a:r>
            <a:r>
              <a:rPr lang="en-US" dirty="0"/>
              <a:t> </a:t>
            </a:r>
            <a:r>
              <a:rPr lang="en-US" dirty="0" err="1"/>
              <a:t>của</a:t>
            </a:r>
            <a:r>
              <a:rPr lang="en-US" dirty="0"/>
              <a:t> </a:t>
            </a:r>
            <a:r>
              <a:rPr lang="en-US" dirty="0" err="1"/>
              <a:t>nhà</a:t>
            </a:r>
            <a:r>
              <a:rPr lang="en-US" dirty="0"/>
              <a:t> </a:t>
            </a:r>
            <a:r>
              <a:rPr lang="en-US" dirty="0" err="1"/>
              <a:t>phân</a:t>
            </a:r>
            <a:r>
              <a:rPr lang="en-US" dirty="0"/>
              <a:t> </a:t>
            </a:r>
            <a:r>
              <a:rPr lang="en-US" dirty="0" err="1"/>
              <a:t>tích</a:t>
            </a:r>
            <a:r>
              <a:rPr lang="en-US" dirty="0"/>
              <a:t> </a:t>
            </a:r>
            <a:r>
              <a:rPr lang="en-US" dirty="0" err="1"/>
              <a:t>thiết</a:t>
            </a:r>
            <a:r>
              <a:rPr lang="en-US" dirty="0"/>
              <a:t> </a:t>
            </a:r>
            <a:r>
              <a:rPr lang="en-US" dirty="0" err="1"/>
              <a:t>kế</a:t>
            </a:r>
            <a:endParaRPr lang="en-US" dirty="0"/>
          </a:p>
        </p:txBody>
      </p:sp>
      <p:pic>
        <p:nvPicPr>
          <p:cNvPr id="7" name="Picture 6">
            <a:extLst>
              <a:ext uri="{FF2B5EF4-FFF2-40B4-BE49-F238E27FC236}">
                <a16:creationId xmlns:a16="http://schemas.microsoft.com/office/drawing/2014/main" id="{9AEFBAD8-99C5-44E3-9CB1-8F112271C3D5}"/>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708" t="8159" r="3750" b="2986"/>
          <a:stretch/>
        </p:blipFill>
        <p:spPr>
          <a:xfrm>
            <a:off x="2456118" y="1631434"/>
            <a:ext cx="7006538" cy="4705707"/>
          </a:xfrm>
          <a:prstGeom prst="rect">
            <a:avLst/>
          </a:prstGeom>
          <a:ln>
            <a:solidFill>
              <a:schemeClr val="tx1"/>
            </a:solidFill>
          </a:ln>
        </p:spPr>
      </p:pic>
    </p:spTree>
    <p:extLst>
      <p:ext uri="{BB962C8B-B14F-4D97-AF65-F5344CB8AC3E}">
        <p14:creationId xmlns:p14="http://schemas.microsoft.com/office/powerpoint/2010/main" val="17373371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25E5F89-50CD-4F1B-826F-6BB40FC80B2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A070A4E-9677-4150-89FD-105B801718BE}"/>
              </a:ext>
            </a:extLst>
          </p:cNvPr>
          <p:cNvSpPr>
            <a:spLocks noGrp="1"/>
          </p:cNvSpPr>
          <p:nvPr>
            <p:ph type="sldNum" sz="quarter" idx="12"/>
          </p:nvPr>
        </p:nvSpPr>
        <p:spPr/>
        <p:txBody>
          <a:bodyPr/>
          <a:lstStyle/>
          <a:p>
            <a:fld id="{401CF334-2D5C-4859-84A6-CA7E6E43FAEB}" type="slidenum">
              <a:rPr lang="en-US" smtClean="0"/>
              <a:t>230</a:t>
            </a:fld>
            <a:endParaRPr lang="en-US"/>
          </a:p>
        </p:txBody>
      </p:sp>
      <p:sp>
        <p:nvSpPr>
          <p:cNvPr id="5" name="Content Placeholder 4">
            <a:extLst>
              <a:ext uri="{FF2B5EF4-FFF2-40B4-BE49-F238E27FC236}">
                <a16:creationId xmlns:a16="http://schemas.microsoft.com/office/drawing/2014/main" id="{35697A47-F258-4BDD-B3B6-7196387CCC89}"/>
              </a:ext>
            </a:extLst>
          </p:cNvPr>
          <p:cNvSpPr>
            <a:spLocks noGrp="1"/>
          </p:cNvSpPr>
          <p:nvPr>
            <p:ph idx="1"/>
          </p:nvPr>
        </p:nvSpPr>
        <p:spPr/>
        <p:txBody>
          <a:bodyPr/>
          <a:lstStyle/>
          <a:p>
            <a:pPr marL="228600" lvl="1">
              <a:spcBef>
                <a:spcPts val="1000"/>
              </a:spcBef>
            </a:pPr>
            <a:r>
              <a:rPr lang="en-GB" b="1" dirty="0" err="1">
                <a:solidFill>
                  <a:srgbClr val="FF0000"/>
                </a:solidFill>
              </a:rPr>
              <a:t>Sơ</a:t>
            </a:r>
            <a:r>
              <a:rPr lang="en-GB" b="1" dirty="0">
                <a:solidFill>
                  <a:srgbClr val="FF0000"/>
                </a:solidFill>
              </a:rPr>
              <a:t> </a:t>
            </a:r>
            <a:r>
              <a:rPr lang="en-GB" b="1" dirty="0" err="1">
                <a:solidFill>
                  <a:srgbClr val="FF0000"/>
                </a:solidFill>
              </a:rPr>
              <a:t>đồ</a:t>
            </a:r>
            <a:r>
              <a:rPr lang="en-GB" b="1" dirty="0">
                <a:solidFill>
                  <a:srgbClr val="FF0000"/>
                </a:solidFill>
              </a:rPr>
              <a:t> </a:t>
            </a:r>
            <a:r>
              <a:rPr lang="en-GB" b="1" dirty="0" err="1">
                <a:solidFill>
                  <a:srgbClr val="FF0000"/>
                </a:solidFill>
              </a:rPr>
              <a:t>hợp</a:t>
            </a:r>
            <a:r>
              <a:rPr lang="en-GB" b="1" dirty="0">
                <a:solidFill>
                  <a:srgbClr val="FF0000"/>
                </a:solidFill>
              </a:rPr>
              <a:t> </a:t>
            </a:r>
            <a:r>
              <a:rPr lang="en-GB" b="1" dirty="0" err="1">
                <a:solidFill>
                  <a:srgbClr val="FF0000"/>
                </a:solidFill>
              </a:rPr>
              <a:t>tác</a:t>
            </a:r>
            <a:r>
              <a:rPr lang="en-GB" b="1" dirty="0">
                <a:solidFill>
                  <a:srgbClr val="FF0000"/>
                </a:solidFill>
              </a:rPr>
              <a:t> - Collaboration diagrams</a:t>
            </a:r>
          </a:p>
          <a:p>
            <a:pPr lvl="1"/>
            <a:r>
              <a:rPr lang="en-GB" dirty="0" err="1"/>
              <a:t>Biểu</a:t>
            </a:r>
            <a:r>
              <a:rPr lang="en-GB" dirty="0"/>
              <a:t> </a:t>
            </a:r>
            <a:r>
              <a:rPr lang="en-GB" dirty="0" err="1"/>
              <a:t>diễn</a:t>
            </a:r>
            <a:r>
              <a:rPr lang="en-GB" dirty="0"/>
              <a:t> </a:t>
            </a:r>
            <a:r>
              <a:rPr lang="en-GB" dirty="0" err="1"/>
              <a:t>sự</a:t>
            </a:r>
            <a:r>
              <a:rPr lang="en-GB" dirty="0"/>
              <a:t> </a:t>
            </a:r>
            <a:r>
              <a:rPr lang="en-GB" dirty="0" err="1"/>
              <a:t>tương</a:t>
            </a:r>
            <a:r>
              <a:rPr lang="en-GB" dirty="0"/>
              <a:t> </a:t>
            </a:r>
            <a:r>
              <a:rPr lang="en-GB" dirty="0" err="1"/>
              <a:t>tác</a:t>
            </a:r>
            <a:r>
              <a:rPr lang="en-GB" dirty="0"/>
              <a:t> </a:t>
            </a:r>
            <a:r>
              <a:rPr lang="en-GB" dirty="0" err="1"/>
              <a:t>giữa</a:t>
            </a:r>
            <a:r>
              <a:rPr lang="en-GB" dirty="0"/>
              <a:t> </a:t>
            </a:r>
            <a:r>
              <a:rPr lang="en-GB" dirty="0" err="1"/>
              <a:t>các</a:t>
            </a:r>
            <a:r>
              <a:rPr lang="en-GB" dirty="0"/>
              <a:t> </a:t>
            </a:r>
            <a:r>
              <a:rPr lang="en-GB" dirty="0" err="1"/>
              <a:t>đối</a:t>
            </a:r>
            <a:r>
              <a:rPr lang="en-GB" dirty="0"/>
              <a:t> </a:t>
            </a:r>
            <a:r>
              <a:rPr lang="en-GB" dirty="0" err="1"/>
              <a:t>tượng</a:t>
            </a:r>
            <a:r>
              <a:rPr lang="en-GB" dirty="0"/>
              <a:t> </a:t>
            </a:r>
            <a:r>
              <a:rPr lang="en-GB" dirty="0" err="1"/>
              <a:t>mà</a:t>
            </a:r>
            <a:r>
              <a:rPr lang="en-GB" dirty="0"/>
              <a:t> </a:t>
            </a:r>
            <a:r>
              <a:rPr lang="en-GB" dirty="0" err="1"/>
              <a:t>trong</a:t>
            </a:r>
            <a:r>
              <a:rPr lang="en-GB" dirty="0"/>
              <a:t> </a:t>
            </a:r>
            <a:r>
              <a:rPr lang="en-GB" dirty="0" err="1"/>
              <a:t>đó</a:t>
            </a:r>
            <a:r>
              <a:rPr lang="en-GB" dirty="0"/>
              <a:t> </a:t>
            </a:r>
            <a:r>
              <a:rPr lang="en-GB" dirty="0" err="1"/>
              <a:t>các</a:t>
            </a:r>
            <a:r>
              <a:rPr lang="en-GB" dirty="0"/>
              <a:t> </a:t>
            </a:r>
            <a:r>
              <a:rPr lang="en-GB" dirty="0" err="1"/>
              <a:t>đối</a:t>
            </a:r>
            <a:r>
              <a:rPr lang="en-GB" dirty="0"/>
              <a:t> </a:t>
            </a:r>
            <a:r>
              <a:rPr lang="en-GB" dirty="0" err="1"/>
              <a:t>tượng</a:t>
            </a:r>
            <a:r>
              <a:rPr lang="en-GB" dirty="0"/>
              <a:t> </a:t>
            </a:r>
            <a:r>
              <a:rPr lang="en-GB" dirty="0" err="1"/>
              <a:t>có</a:t>
            </a:r>
            <a:r>
              <a:rPr lang="en-GB" dirty="0"/>
              <a:t> </a:t>
            </a:r>
            <a:r>
              <a:rPr lang="en-GB" dirty="0" err="1"/>
              <a:t>thể</a:t>
            </a:r>
            <a:r>
              <a:rPr lang="en-GB" dirty="0"/>
              <a:t> </a:t>
            </a:r>
            <a:r>
              <a:rPr lang="en-GB" dirty="0" err="1"/>
              <a:t>đặt</a:t>
            </a:r>
            <a:r>
              <a:rPr lang="en-GB" dirty="0"/>
              <a:t> </a:t>
            </a:r>
            <a:r>
              <a:rPr lang="en-GB" dirty="0" err="1"/>
              <a:t>tại</a:t>
            </a:r>
            <a:r>
              <a:rPr lang="en-GB" dirty="0"/>
              <a:t> </a:t>
            </a:r>
            <a:r>
              <a:rPr lang="en-GB" dirty="0" err="1"/>
              <a:t>bất</a:t>
            </a:r>
            <a:r>
              <a:rPr lang="en-GB" dirty="0"/>
              <a:t> </a:t>
            </a:r>
            <a:r>
              <a:rPr lang="en-GB" dirty="0" err="1"/>
              <a:t>kỳ</a:t>
            </a:r>
            <a:r>
              <a:rPr lang="en-GB" dirty="0"/>
              <a:t> </a:t>
            </a:r>
            <a:r>
              <a:rPr lang="en-GB" dirty="0" err="1"/>
              <a:t>vị</a:t>
            </a:r>
            <a:r>
              <a:rPr lang="en-GB" dirty="0"/>
              <a:t> </a:t>
            </a:r>
            <a:r>
              <a:rPr lang="en-GB" dirty="0" err="1"/>
              <a:t>trí</a:t>
            </a:r>
            <a:r>
              <a:rPr lang="en-GB" dirty="0"/>
              <a:t> </a:t>
            </a:r>
            <a:r>
              <a:rPr lang="en-GB" dirty="0" err="1"/>
              <a:t>nào</a:t>
            </a:r>
            <a:r>
              <a:rPr lang="en-GB" dirty="0"/>
              <a:t>.</a:t>
            </a:r>
          </a:p>
          <a:p>
            <a:pPr lvl="1"/>
            <a:r>
              <a:rPr lang="en-GB" dirty="0" err="1"/>
              <a:t>Thông</a:t>
            </a:r>
            <a:r>
              <a:rPr lang="en-GB" dirty="0"/>
              <a:t> </a:t>
            </a:r>
            <a:r>
              <a:rPr lang="en-GB" dirty="0" err="1"/>
              <a:t>điệp</a:t>
            </a:r>
            <a:r>
              <a:rPr lang="en-GB" dirty="0"/>
              <a:t> </a:t>
            </a:r>
            <a:r>
              <a:rPr lang="en-GB" dirty="0" err="1"/>
              <a:t>tương</a:t>
            </a:r>
            <a:r>
              <a:rPr lang="en-GB" dirty="0"/>
              <a:t> </a:t>
            </a:r>
            <a:r>
              <a:rPr lang="en-GB" dirty="0" err="1"/>
              <a:t>tác</a:t>
            </a:r>
            <a:r>
              <a:rPr lang="en-GB" dirty="0"/>
              <a:t> </a:t>
            </a:r>
            <a:r>
              <a:rPr lang="en-GB" dirty="0" err="1"/>
              <a:t>được</a:t>
            </a:r>
            <a:r>
              <a:rPr lang="en-GB" dirty="0"/>
              <a:t> </a:t>
            </a:r>
            <a:r>
              <a:rPr lang="en-GB" dirty="0" err="1"/>
              <a:t>đánh</a:t>
            </a:r>
            <a:r>
              <a:rPr lang="en-GB" dirty="0"/>
              <a:t> </a:t>
            </a:r>
            <a:r>
              <a:rPr lang="en-GB" dirty="0" err="1"/>
              <a:t>số</a:t>
            </a:r>
            <a:r>
              <a:rPr lang="en-GB" dirty="0"/>
              <a:t> </a:t>
            </a:r>
            <a:r>
              <a:rPr lang="en-GB" dirty="0" err="1"/>
              <a:t>thứ</a:t>
            </a:r>
            <a:r>
              <a:rPr lang="en-GB" dirty="0"/>
              <a:t> </a:t>
            </a:r>
            <a:r>
              <a:rPr lang="en-GB" dirty="0" err="1"/>
              <a:t>tự</a:t>
            </a:r>
            <a:r>
              <a:rPr lang="en-GB" dirty="0"/>
              <a:t> </a:t>
            </a:r>
            <a:r>
              <a:rPr lang="en-GB" dirty="0" err="1"/>
              <a:t>thể</a:t>
            </a:r>
            <a:r>
              <a:rPr lang="en-GB" dirty="0"/>
              <a:t> </a:t>
            </a:r>
            <a:r>
              <a:rPr lang="en-GB" dirty="0" err="1"/>
              <a:t>hiện</a:t>
            </a:r>
            <a:r>
              <a:rPr lang="en-GB" dirty="0"/>
              <a:t> </a:t>
            </a:r>
            <a:r>
              <a:rPr lang="en-GB" dirty="0" err="1"/>
              <a:t>trình</a:t>
            </a:r>
            <a:r>
              <a:rPr lang="en-GB" dirty="0"/>
              <a:t> </a:t>
            </a:r>
            <a:r>
              <a:rPr lang="en-GB" dirty="0" err="1"/>
              <a:t>tự</a:t>
            </a:r>
            <a:r>
              <a:rPr lang="en-GB" dirty="0"/>
              <a:t> </a:t>
            </a:r>
            <a:r>
              <a:rPr lang="en-GB" dirty="0" err="1"/>
              <a:t>tương</a:t>
            </a:r>
            <a:r>
              <a:rPr lang="en-GB" dirty="0"/>
              <a:t> </a:t>
            </a:r>
            <a:r>
              <a:rPr lang="en-GB" dirty="0" err="1"/>
              <a:t>tác</a:t>
            </a:r>
            <a:r>
              <a:rPr lang="en-GB" dirty="0"/>
              <a:t>.</a:t>
            </a:r>
          </a:p>
          <a:p>
            <a:r>
              <a:rPr lang="en-GB" dirty="0" err="1"/>
              <a:t>Ví</a:t>
            </a:r>
            <a:r>
              <a:rPr lang="en-GB" dirty="0"/>
              <a:t> </a:t>
            </a:r>
            <a:r>
              <a:rPr lang="en-GB" dirty="0" err="1"/>
              <a:t>dụ</a:t>
            </a:r>
            <a:r>
              <a:rPr lang="en-GB" dirty="0"/>
              <a:t>:</a:t>
            </a:r>
          </a:p>
          <a:p>
            <a:endParaRPr lang="en-US" dirty="0"/>
          </a:p>
        </p:txBody>
      </p:sp>
      <p:sp>
        <p:nvSpPr>
          <p:cNvPr id="6" name="Title 5">
            <a:extLst>
              <a:ext uri="{FF2B5EF4-FFF2-40B4-BE49-F238E27FC236}">
                <a16:creationId xmlns:a16="http://schemas.microsoft.com/office/drawing/2014/main" id="{65E02D21-5AE5-4F81-92EE-3E2EA8F79865}"/>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descr="Screen Clipping">
            <a:extLst>
              <a:ext uri="{FF2B5EF4-FFF2-40B4-BE49-F238E27FC236}">
                <a16:creationId xmlns:a16="http://schemas.microsoft.com/office/drawing/2014/main" id="{5C0B57D6-6CE6-4968-921A-64C4901D668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4919" y="4022109"/>
            <a:ext cx="5782161" cy="2231711"/>
          </a:xfrm>
          <a:prstGeom prst="rect">
            <a:avLst/>
          </a:prstGeom>
        </p:spPr>
      </p:pic>
    </p:spTree>
    <p:extLst>
      <p:ext uri="{BB962C8B-B14F-4D97-AF65-F5344CB8AC3E}">
        <p14:creationId xmlns:p14="http://schemas.microsoft.com/office/powerpoint/2010/main" val="3746483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4830E1-899F-4C9B-B3E9-E610BACBC01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0049351-C803-423D-8FEE-B1901170AE7F}"/>
              </a:ext>
            </a:extLst>
          </p:cNvPr>
          <p:cNvSpPr>
            <a:spLocks noGrp="1"/>
          </p:cNvSpPr>
          <p:nvPr>
            <p:ph type="sldNum" sz="quarter" idx="12"/>
          </p:nvPr>
        </p:nvSpPr>
        <p:spPr/>
        <p:txBody>
          <a:bodyPr/>
          <a:lstStyle/>
          <a:p>
            <a:fld id="{401CF334-2D5C-4859-84A6-CA7E6E43FAEB}" type="slidenum">
              <a:rPr lang="en-US" smtClean="0"/>
              <a:t>231</a:t>
            </a:fld>
            <a:endParaRPr lang="en-US"/>
          </a:p>
        </p:txBody>
      </p:sp>
      <p:sp>
        <p:nvSpPr>
          <p:cNvPr id="5" name="Content Placeholder 4">
            <a:extLst>
              <a:ext uri="{FF2B5EF4-FFF2-40B4-BE49-F238E27FC236}">
                <a16:creationId xmlns:a16="http://schemas.microsoft.com/office/drawing/2014/main" id="{034E8303-B445-40C7-AF53-CC2A7F1F86EF}"/>
              </a:ext>
            </a:extLst>
          </p:cNvPr>
          <p:cNvSpPr>
            <a:spLocks noGrp="1"/>
          </p:cNvSpPr>
          <p:nvPr>
            <p:ph idx="1"/>
          </p:nvPr>
        </p:nvSpPr>
        <p:spPr/>
        <p:txBody>
          <a:bodyPr/>
          <a:lstStyle/>
          <a:p>
            <a:r>
              <a:rPr lang="en-GB" b="1" dirty="0" err="1"/>
              <a:t>Các</a:t>
            </a:r>
            <a:r>
              <a:rPr lang="en-GB" b="1" dirty="0"/>
              <a:t> </a:t>
            </a:r>
            <a:r>
              <a:rPr lang="en-GB" b="1" dirty="0" err="1"/>
              <a:t>ký</a:t>
            </a:r>
            <a:r>
              <a:rPr lang="en-GB" b="1" dirty="0"/>
              <a:t> </a:t>
            </a:r>
            <a:r>
              <a:rPr lang="en-GB" b="1" dirty="0" err="1"/>
              <a:t>hiệu</a:t>
            </a:r>
            <a:r>
              <a:rPr lang="en-GB" b="1" dirty="0"/>
              <a:t> </a:t>
            </a:r>
            <a:r>
              <a:rPr lang="en-GB" b="1" dirty="0" err="1"/>
              <a:t>trong</a:t>
            </a:r>
            <a:r>
              <a:rPr lang="en-GB" b="1" dirty="0"/>
              <a:t> s</a:t>
            </a:r>
            <a:r>
              <a:rPr lang="vi-VN" b="1" dirty="0"/>
              <a:t>ơ</a:t>
            </a:r>
            <a:r>
              <a:rPr lang="en-US" b="1" dirty="0"/>
              <a:t> </a:t>
            </a:r>
            <a:r>
              <a:rPr lang="en-US" b="1" dirty="0" err="1"/>
              <a:t>đồ</a:t>
            </a:r>
            <a:r>
              <a:rPr lang="en-US" b="1" dirty="0"/>
              <a:t> </a:t>
            </a:r>
            <a:r>
              <a:rPr lang="en-US" b="1" dirty="0" err="1"/>
              <a:t>hợp</a:t>
            </a:r>
            <a:r>
              <a:rPr lang="en-US" b="1" dirty="0"/>
              <a:t> </a:t>
            </a:r>
            <a:r>
              <a:rPr lang="en-US" b="1" dirty="0" err="1"/>
              <a:t>tác</a:t>
            </a:r>
            <a:endParaRPr lang="en-GB" b="1" dirty="0"/>
          </a:p>
          <a:p>
            <a:pPr lvl="1"/>
            <a:r>
              <a:rPr lang="en-GB" b="1" dirty="0"/>
              <a:t>Link</a:t>
            </a:r>
            <a:r>
              <a:rPr lang="en-GB" dirty="0"/>
              <a:t>: </a:t>
            </a:r>
          </a:p>
          <a:p>
            <a:pPr lvl="2"/>
            <a:r>
              <a:rPr lang="en-GB" dirty="0" err="1"/>
              <a:t>Là</a:t>
            </a:r>
            <a:r>
              <a:rPr lang="en-GB" dirty="0"/>
              <a:t> </a:t>
            </a:r>
            <a:r>
              <a:rPr lang="vi-VN" dirty="0"/>
              <a:t>một </a:t>
            </a:r>
            <a:r>
              <a:rPr lang="en-GB" dirty="0" err="1"/>
              <a:t>liên</a:t>
            </a:r>
            <a:r>
              <a:rPr lang="en-GB" dirty="0"/>
              <a:t> </a:t>
            </a:r>
            <a:r>
              <a:rPr lang="vi-VN" dirty="0"/>
              <a:t>kết</a:t>
            </a:r>
            <a:r>
              <a:rPr lang="en-GB" dirty="0"/>
              <a:t> </a:t>
            </a:r>
            <a:r>
              <a:rPr lang="en-GB" dirty="0" err="1"/>
              <a:t>có</a:t>
            </a:r>
            <a:r>
              <a:rPr lang="en-GB" dirty="0"/>
              <a:t> </a:t>
            </a:r>
            <a:r>
              <a:rPr lang="en-GB" dirty="0" err="1"/>
              <a:t>hướng</a:t>
            </a:r>
            <a:r>
              <a:rPr lang="vi-VN" dirty="0"/>
              <a:t> giữa hai đối tượng</a:t>
            </a:r>
            <a:r>
              <a:rPr lang="en-GB" dirty="0"/>
              <a:t>, </a:t>
            </a:r>
            <a:r>
              <a:rPr lang="en-GB" dirty="0" err="1"/>
              <a:t>là</a:t>
            </a:r>
            <a:r>
              <a:rPr lang="en-GB" dirty="0"/>
              <a:t> </a:t>
            </a:r>
            <a:r>
              <a:rPr lang="en-GB" dirty="0" err="1"/>
              <a:t>một</a:t>
            </a:r>
            <a:r>
              <a:rPr lang="en-GB" dirty="0"/>
              <a:t> </a:t>
            </a:r>
            <a:r>
              <a:rPr lang="vi-VN" dirty="0"/>
              <a:t>thể hiện </a:t>
            </a:r>
            <a:r>
              <a:rPr lang="en-GB" dirty="0" err="1"/>
              <a:t>của</a:t>
            </a:r>
            <a:r>
              <a:rPr lang="en-GB" dirty="0"/>
              <a:t> </a:t>
            </a:r>
            <a:r>
              <a:rPr lang="en-GB" dirty="0" err="1"/>
              <a:t>một</a:t>
            </a:r>
            <a:r>
              <a:rPr lang="en-GB" dirty="0"/>
              <a:t> </a:t>
            </a:r>
            <a:r>
              <a:rPr lang="en-GB" dirty="0" err="1"/>
              <a:t>quan</a:t>
            </a:r>
            <a:r>
              <a:rPr lang="en-GB" dirty="0"/>
              <a:t> </a:t>
            </a:r>
            <a:r>
              <a:rPr lang="en-GB" dirty="0" err="1"/>
              <a:t>hệ</a:t>
            </a:r>
            <a:r>
              <a:rPr lang="en-GB" dirty="0"/>
              <a:t> </a:t>
            </a:r>
            <a:r>
              <a:rPr lang="en-GB" dirty="0" err="1"/>
              <a:t>kết</a:t>
            </a:r>
            <a:r>
              <a:rPr lang="en-GB" dirty="0"/>
              <a:t> </a:t>
            </a:r>
            <a:r>
              <a:rPr lang="en-GB" dirty="0" err="1"/>
              <a:t>hợp</a:t>
            </a:r>
            <a:r>
              <a:rPr lang="en-GB" dirty="0"/>
              <a:t>.</a:t>
            </a:r>
          </a:p>
          <a:p>
            <a:pPr lvl="2"/>
            <a:r>
              <a:rPr lang="en-GB" dirty="0" err="1"/>
              <a:t>Có</a:t>
            </a:r>
            <a:r>
              <a:rPr lang="en-GB" dirty="0"/>
              <a:t> </a:t>
            </a:r>
            <a:r>
              <a:rPr lang="en-GB" dirty="0" err="1"/>
              <a:t>thể</a:t>
            </a:r>
            <a:r>
              <a:rPr lang="en-GB" dirty="0"/>
              <a:t> </a:t>
            </a:r>
            <a:r>
              <a:rPr lang="en-GB" dirty="0" err="1"/>
              <a:t>có</a:t>
            </a:r>
            <a:r>
              <a:rPr lang="en-GB" dirty="0"/>
              <a:t> </a:t>
            </a:r>
            <a:r>
              <a:rPr lang="en-GB" dirty="0" err="1"/>
              <a:t>nhiều</a:t>
            </a:r>
            <a:r>
              <a:rPr lang="en-GB" dirty="0"/>
              <a:t> </a:t>
            </a:r>
            <a:r>
              <a:rPr lang="en-GB" b="1" dirty="0" err="1"/>
              <a:t>thông</a:t>
            </a:r>
            <a:r>
              <a:rPr lang="en-GB" b="1" dirty="0"/>
              <a:t> </a:t>
            </a:r>
            <a:r>
              <a:rPr lang="en-GB" b="1" dirty="0" err="1"/>
              <a:t>báo</a:t>
            </a:r>
            <a:r>
              <a:rPr lang="en-GB" b="1" dirty="0"/>
              <a:t> </a:t>
            </a:r>
            <a:r>
              <a:rPr lang="en-GB" dirty="0" err="1"/>
              <a:t>trên</a:t>
            </a:r>
            <a:r>
              <a:rPr lang="en-GB" dirty="0"/>
              <a:t> </a:t>
            </a:r>
            <a:r>
              <a:rPr lang="en-GB" dirty="0" err="1"/>
              <a:t>cùng</a:t>
            </a:r>
            <a:r>
              <a:rPr lang="en-GB" dirty="0"/>
              <a:t> </a:t>
            </a:r>
            <a:r>
              <a:rPr lang="en-GB" dirty="0" err="1"/>
              <a:t>một</a:t>
            </a:r>
            <a:r>
              <a:rPr lang="en-GB" dirty="0"/>
              <a:t> </a:t>
            </a:r>
            <a:r>
              <a:rPr lang="en-GB" b="1" dirty="0"/>
              <a:t>Link</a:t>
            </a:r>
            <a:r>
              <a:rPr lang="en-GB" dirty="0"/>
              <a:t> </a:t>
            </a:r>
            <a:r>
              <a:rPr lang="en-GB" dirty="0" err="1"/>
              <a:t>và</a:t>
            </a:r>
            <a:r>
              <a:rPr lang="en-GB" dirty="0"/>
              <a:t> </a:t>
            </a:r>
            <a:r>
              <a:rPr lang="en-GB" dirty="0" err="1"/>
              <a:t>theo</a:t>
            </a:r>
            <a:r>
              <a:rPr lang="en-GB" dirty="0"/>
              <a:t> </a:t>
            </a:r>
            <a:r>
              <a:rPr lang="en-GB" dirty="0" err="1"/>
              <a:t>cả</a:t>
            </a:r>
            <a:r>
              <a:rPr lang="en-GB" dirty="0"/>
              <a:t> </a:t>
            </a:r>
            <a:r>
              <a:rPr lang="en-GB" dirty="0" err="1"/>
              <a:t>hai</a:t>
            </a:r>
            <a:r>
              <a:rPr lang="en-GB" dirty="0"/>
              <a:t> </a:t>
            </a:r>
            <a:r>
              <a:rPr lang="en-GB" dirty="0" err="1"/>
              <a:t>chiều</a:t>
            </a:r>
            <a:endParaRPr lang="en-GB" dirty="0"/>
          </a:p>
          <a:p>
            <a:pPr marL="393192" lvl="1" indent="0">
              <a:buNone/>
            </a:pPr>
            <a:r>
              <a:rPr lang="en-US" dirty="0" err="1"/>
              <a:t>Ví</a:t>
            </a:r>
            <a:r>
              <a:rPr lang="en-US" dirty="0"/>
              <a:t> </a:t>
            </a:r>
            <a:r>
              <a:rPr lang="en-US" dirty="0" err="1"/>
              <a:t>dụ</a:t>
            </a:r>
            <a:endParaRPr lang="en-US" dirty="0"/>
          </a:p>
        </p:txBody>
      </p:sp>
      <p:sp>
        <p:nvSpPr>
          <p:cNvPr id="6" name="Title 5">
            <a:extLst>
              <a:ext uri="{FF2B5EF4-FFF2-40B4-BE49-F238E27FC236}">
                <a16:creationId xmlns:a16="http://schemas.microsoft.com/office/drawing/2014/main" id="{B92934F2-7BCC-492A-9009-E335C3585E5F}"/>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a:extLst>
              <a:ext uri="{FF2B5EF4-FFF2-40B4-BE49-F238E27FC236}">
                <a16:creationId xmlns:a16="http://schemas.microsoft.com/office/drawing/2014/main" id="{DE6E491F-2B5F-4600-AA92-21977CCB5EE5}"/>
              </a:ext>
            </a:extLst>
          </p:cNvPr>
          <p:cNvPicPr>
            <a:picLocks noChangeAspect="1"/>
          </p:cNvPicPr>
          <p:nvPr/>
        </p:nvPicPr>
        <p:blipFill>
          <a:blip r:embed="rId2"/>
          <a:stretch>
            <a:fillRect/>
          </a:stretch>
        </p:blipFill>
        <p:spPr>
          <a:xfrm>
            <a:off x="3094181" y="4156360"/>
            <a:ext cx="6221662" cy="1782422"/>
          </a:xfrm>
          <a:prstGeom prst="rect">
            <a:avLst/>
          </a:prstGeom>
        </p:spPr>
      </p:pic>
    </p:spTree>
    <p:extLst>
      <p:ext uri="{BB962C8B-B14F-4D97-AF65-F5344CB8AC3E}">
        <p14:creationId xmlns:p14="http://schemas.microsoft.com/office/powerpoint/2010/main" val="128613672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4830E1-899F-4C9B-B3E9-E610BACBC01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0049351-C803-423D-8FEE-B1901170AE7F}"/>
              </a:ext>
            </a:extLst>
          </p:cNvPr>
          <p:cNvSpPr>
            <a:spLocks noGrp="1"/>
          </p:cNvSpPr>
          <p:nvPr>
            <p:ph type="sldNum" sz="quarter" idx="12"/>
          </p:nvPr>
        </p:nvSpPr>
        <p:spPr/>
        <p:txBody>
          <a:bodyPr/>
          <a:lstStyle/>
          <a:p>
            <a:fld id="{401CF334-2D5C-4859-84A6-CA7E6E43FAEB}" type="slidenum">
              <a:rPr lang="en-US" smtClean="0"/>
              <a:t>232</a:t>
            </a:fld>
            <a:endParaRPr lang="en-US"/>
          </a:p>
        </p:txBody>
      </p:sp>
      <p:sp>
        <p:nvSpPr>
          <p:cNvPr id="5" name="Content Placeholder 4">
            <a:extLst>
              <a:ext uri="{FF2B5EF4-FFF2-40B4-BE49-F238E27FC236}">
                <a16:creationId xmlns:a16="http://schemas.microsoft.com/office/drawing/2014/main" id="{034E8303-B445-40C7-AF53-CC2A7F1F86EF}"/>
              </a:ext>
            </a:extLst>
          </p:cNvPr>
          <p:cNvSpPr>
            <a:spLocks noGrp="1"/>
          </p:cNvSpPr>
          <p:nvPr>
            <p:ph idx="1"/>
          </p:nvPr>
        </p:nvSpPr>
        <p:spPr/>
        <p:txBody>
          <a:bodyPr/>
          <a:lstStyle/>
          <a:p>
            <a:r>
              <a:rPr lang="en-GB" b="1" dirty="0" err="1"/>
              <a:t>Các</a:t>
            </a:r>
            <a:r>
              <a:rPr lang="en-GB" b="1" dirty="0"/>
              <a:t> </a:t>
            </a:r>
            <a:r>
              <a:rPr lang="en-GB" b="1" dirty="0" err="1"/>
              <a:t>ký</a:t>
            </a:r>
            <a:r>
              <a:rPr lang="en-GB" b="1" dirty="0"/>
              <a:t> </a:t>
            </a:r>
            <a:r>
              <a:rPr lang="en-GB" b="1" dirty="0" err="1"/>
              <a:t>hiệu</a:t>
            </a:r>
            <a:r>
              <a:rPr lang="en-GB" b="1" dirty="0"/>
              <a:t> </a:t>
            </a:r>
            <a:r>
              <a:rPr lang="en-GB" b="1" dirty="0" err="1"/>
              <a:t>trong</a:t>
            </a:r>
            <a:r>
              <a:rPr lang="en-GB" b="1" dirty="0"/>
              <a:t> s</a:t>
            </a:r>
            <a:r>
              <a:rPr lang="vi-VN" b="1" dirty="0"/>
              <a:t>ơ</a:t>
            </a:r>
            <a:r>
              <a:rPr lang="en-US" b="1" dirty="0"/>
              <a:t> </a:t>
            </a:r>
            <a:r>
              <a:rPr lang="en-US" b="1" dirty="0" err="1"/>
              <a:t>đồ</a:t>
            </a:r>
            <a:r>
              <a:rPr lang="en-US" b="1" dirty="0"/>
              <a:t> </a:t>
            </a:r>
            <a:r>
              <a:rPr lang="en-US" b="1" dirty="0" err="1"/>
              <a:t>hợp</a:t>
            </a:r>
            <a:r>
              <a:rPr lang="en-US" b="1" dirty="0"/>
              <a:t> </a:t>
            </a:r>
            <a:r>
              <a:rPr lang="en-US" b="1" dirty="0" err="1"/>
              <a:t>tác</a:t>
            </a:r>
            <a:endParaRPr lang="en-GB" b="1" dirty="0"/>
          </a:p>
          <a:p>
            <a:pPr lvl="1"/>
            <a:r>
              <a:rPr lang="en-GB" b="1" dirty="0"/>
              <a:t>Link</a:t>
            </a:r>
            <a:r>
              <a:rPr lang="en-GB" dirty="0"/>
              <a:t>: </a:t>
            </a:r>
          </a:p>
          <a:p>
            <a:pPr lvl="2"/>
            <a:r>
              <a:rPr lang="en-GB" dirty="0" err="1"/>
              <a:t>Là</a:t>
            </a:r>
            <a:r>
              <a:rPr lang="en-GB" dirty="0"/>
              <a:t> </a:t>
            </a:r>
            <a:r>
              <a:rPr lang="vi-VN" dirty="0"/>
              <a:t>một </a:t>
            </a:r>
            <a:r>
              <a:rPr lang="en-GB" dirty="0" err="1"/>
              <a:t>liên</a:t>
            </a:r>
            <a:r>
              <a:rPr lang="en-GB" dirty="0"/>
              <a:t> </a:t>
            </a:r>
            <a:r>
              <a:rPr lang="vi-VN" dirty="0"/>
              <a:t>kết</a:t>
            </a:r>
            <a:r>
              <a:rPr lang="en-GB" dirty="0"/>
              <a:t> </a:t>
            </a:r>
            <a:r>
              <a:rPr lang="en-GB" dirty="0" err="1"/>
              <a:t>có</a:t>
            </a:r>
            <a:r>
              <a:rPr lang="en-GB" dirty="0"/>
              <a:t> </a:t>
            </a:r>
            <a:r>
              <a:rPr lang="en-GB" dirty="0" err="1"/>
              <a:t>hướng</a:t>
            </a:r>
            <a:r>
              <a:rPr lang="vi-VN" dirty="0"/>
              <a:t> giữa hai đối tượng</a:t>
            </a:r>
            <a:r>
              <a:rPr lang="en-GB" dirty="0"/>
              <a:t>, </a:t>
            </a:r>
            <a:r>
              <a:rPr lang="en-GB" dirty="0" err="1"/>
              <a:t>là</a:t>
            </a:r>
            <a:r>
              <a:rPr lang="en-GB" dirty="0"/>
              <a:t> </a:t>
            </a:r>
            <a:r>
              <a:rPr lang="en-GB" dirty="0" err="1"/>
              <a:t>một</a:t>
            </a:r>
            <a:r>
              <a:rPr lang="en-GB" dirty="0"/>
              <a:t> </a:t>
            </a:r>
            <a:r>
              <a:rPr lang="vi-VN" dirty="0"/>
              <a:t>thể hiện </a:t>
            </a:r>
            <a:r>
              <a:rPr lang="en-GB" dirty="0" err="1"/>
              <a:t>của</a:t>
            </a:r>
            <a:r>
              <a:rPr lang="en-GB" dirty="0"/>
              <a:t> </a:t>
            </a:r>
            <a:r>
              <a:rPr lang="en-GB" dirty="0" err="1"/>
              <a:t>một</a:t>
            </a:r>
            <a:r>
              <a:rPr lang="en-GB" dirty="0"/>
              <a:t> </a:t>
            </a:r>
            <a:r>
              <a:rPr lang="en-GB" dirty="0" err="1"/>
              <a:t>quan</a:t>
            </a:r>
            <a:r>
              <a:rPr lang="en-GB" dirty="0"/>
              <a:t> </a:t>
            </a:r>
            <a:r>
              <a:rPr lang="en-GB" dirty="0" err="1"/>
              <a:t>hệ</a:t>
            </a:r>
            <a:r>
              <a:rPr lang="en-GB" dirty="0"/>
              <a:t> </a:t>
            </a:r>
            <a:r>
              <a:rPr lang="en-GB" dirty="0" err="1"/>
              <a:t>kết</a:t>
            </a:r>
            <a:r>
              <a:rPr lang="en-GB" dirty="0"/>
              <a:t> </a:t>
            </a:r>
            <a:r>
              <a:rPr lang="en-GB" dirty="0" err="1"/>
              <a:t>hợp</a:t>
            </a:r>
            <a:r>
              <a:rPr lang="en-GB" dirty="0"/>
              <a:t>.</a:t>
            </a:r>
          </a:p>
          <a:p>
            <a:pPr lvl="2"/>
            <a:r>
              <a:rPr lang="en-GB" dirty="0" err="1"/>
              <a:t>Có</a:t>
            </a:r>
            <a:r>
              <a:rPr lang="en-GB" dirty="0"/>
              <a:t> </a:t>
            </a:r>
            <a:r>
              <a:rPr lang="en-GB" dirty="0" err="1"/>
              <a:t>thể</a:t>
            </a:r>
            <a:r>
              <a:rPr lang="en-GB" dirty="0"/>
              <a:t> </a:t>
            </a:r>
            <a:r>
              <a:rPr lang="en-GB" dirty="0" err="1"/>
              <a:t>có</a:t>
            </a:r>
            <a:r>
              <a:rPr lang="en-GB" dirty="0"/>
              <a:t> </a:t>
            </a:r>
            <a:r>
              <a:rPr lang="en-GB" dirty="0" err="1"/>
              <a:t>nhiều</a:t>
            </a:r>
            <a:r>
              <a:rPr lang="en-GB" dirty="0"/>
              <a:t> </a:t>
            </a:r>
            <a:r>
              <a:rPr lang="en-GB" b="1" dirty="0" err="1"/>
              <a:t>thông</a:t>
            </a:r>
            <a:r>
              <a:rPr lang="en-GB" b="1" dirty="0"/>
              <a:t> </a:t>
            </a:r>
            <a:r>
              <a:rPr lang="en-GB" b="1" dirty="0" err="1"/>
              <a:t>báo</a:t>
            </a:r>
            <a:r>
              <a:rPr lang="en-GB" b="1" dirty="0"/>
              <a:t> </a:t>
            </a:r>
            <a:r>
              <a:rPr lang="en-GB" dirty="0" err="1"/>
              <a:t>trên</a:t>
            </a:r>
            <a:r>
              <a:rPr lang="en-GB" dirty="0"/>
              <a:t> </a:t>
            </a:r>
            <a:r>
              <a:rPr lang="en-GB" dirty="0" err="1"/>
              <a:t>cùng</a:t>
            </a:r>
            <a:r>
              <a:rPr lang="en-GB" dirty="0"/>
              <a:t> </a:t>
            </a:r>
            <a:r>
              <a:rPr lang="en-GB" dirty="0" err="1"/>
              <a:t>một</a:t>
            </a:r>
            <a:r>
              <a:rPr lang="en-GB" dirty="0"/>
              <a:t> </a:t>
            </a:r>
            <a:r>
              <a:rPr lang="en-GB" b="1" dirty="0"/>
              <a:t>Link</a:t>
            </a:r>
            <a:r>
              <a:rPr lang="en-GB" dirty="0"/>
              <a:t> </a:t>
            </a:r>
            <a:r>
              <a:rPr lang="en-GB" dirty="0" err="1"/>
              <a:t>và</a:t>
            </a:r>
            <a:r>
              <a:rPr lang="en-GB" dirty="0"/>
              <a:t> </a:t>
            </a:r>
            <a:r>
              <a:rPr lang="en-GB" dirty="0" err="1"/>
              <a:t>theo</a:t>
            </a:r>
            <a:r>
              <a:rPr lang="en-GB" dirty="0"/>
              <a:t> </a:t>
            </a:r>
            <a:r>
              <a:rPr lang="en-GB" dirty="0" err="1"/>
              <a:t>cả</a:t>
            </a:r>
            <a:r>
              <a:rPr lang="en-GB" dirty="0"/>
              <a:t> </a:t>
            </a:r>
            <a:r>
              <a:rPr lang="en-GB" dirty="0" err="1"/>
              <a:t>hai</a:t>
            </a:r>
            <a:r>
              <a:rPr lang="en-GB" dirty="0"/>
              <a:t> </a:t>
            </a:r>
            <a:r>
              <a:rPr lang="en-GB" dirty="0" err="1"/>
              <a:t>chiều</a:t>
            </a:r>
            <a:endParaRPr lang="en-GB" dirty="0"/>
          </a:p>
          <a:p>
            <a:pPr marL="393192" lvl="1" indent="0">
              <a:buNone/>
            </a:pPr>
            <a:r>
              <a:rPr lang="en-US" dirty="0" err="1"/>
              <a:t>Ví</a:t>
            </a:r>
            <a:r>
              <a:rPr lang="en-US" dirty="0"/>
              <a:t> </a:t>
            </a:r>
            <a:r>
              <a:rPr lang="en-US" dirty="0" err="1"/>
              <a:t>dụ</a:t>
            </a:r>
            <a:endParaRPr lang="en-US" dirty="0"/>
          </a:p>
        </p:txBody>
      </p:sp>
      <p:sp>
        <p:nvSpPr>
          <p:cNvPr id="6" name="Title 5">
            <a:extLst>
              <a:ext uri="{FF2B5EF4-FFF2-40B4-BE49-F238E27FC236}">
                <a16:creationId xmlns:a16="http://schemas.microsoft.com/office/drawing/2014/main" id="{B92934F2-7BCC-492A-9009-E335C3585E5F}"/>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pic>
        <p:nvPicPr>
          <p:cNvPr id="7" name="Picture 6">
            <a:extLst>
              <a:ext uri="{FF2B5EF4-FFF2-40B4-BE49-F238E27FC236}">
                <a16:creationId xmlns:a16="http://schemas.microsoft.com/office/drawing/2014/main" id="{DE6E491F-2B5F-4600-AA92-21977CCB5EE5}"/>
              </a:ext>
            </a:extLst>
          </p:cNvPr>
          <p:cNvPicPr>
            <a:picLocks noChangeAspect="1"/>
          </p:cNvPicPr>
          <p:nvPr/>
        </p:nvPicPr>
        <p:blipFill>
          <a:blip r:embed="rId2"/>
          <a:stretch>
            <a:fillRect/>
          </a:stretch>
        </p:blipFill>
        <p:spPr>
          <a:xfrm>
            <a:off x="3094181" y="4156360"/>
            <a:ext cx="6221662" cy="1782422"/>
          </a:xfrm>
          <a:prstGeom prst="rect">
            <a:avLst/>
          </a:prstGeom>
        </p:spPr>
      </p:pic>
    </p:spTree>
    <p:extLst>
      <p:ext uri="{BB962C8B-B14F-4D97-AF65-F5344CB8AC3E}">
        <p14:creationId xmlns:p14="http://schemas.microsoft.com/office/powerpoint/2010/main" val="42031132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B8A88CF-456E-4691-8C9B-CD62E06C41A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A290D3B-16BE-40DA-915C-1F15BD4A3A38}"/>
              </a:ext>
            </a:extLst>
          </p:cNvPr>
          <p:cNvSpPr>
            <a:spLocks noGrp="1"/>
          </p:cNvSpPr>
          <p:nvPr>
            <p:ph type="sldNum" sz="quarter" idx="12"/>
          </p:nvPr>
        </p:nvSpPr>
        <p:spPr/>
        <p:txBody>
          <a:bodyPr/>
          <a:lstStyle/>
          <a:p>
            <a:fld id="{401CF334-2D5C-4859-84A6-CA7E6E43FAEB}" type="slidenum">
              <a:rPr lang="en-US" smtClean="0"/>
              <a:t>233</a:t>
            </a:fld>
            <a:endParaRPr lang="en-US"/>
          </a:p>
        </p:txBody>
      </p:sp>
      <p:sp>
        <p:nvSpPr>
          <p:cNvPr id="5" name="Content Placeholder 4">
            <a:extLst>
              <a:ext uri="{FF2B5EF4-FFF2-40B4-BE49-F238E27FC236}">
                <a16:creationId xmlns:a16="http://schemas.microsoft.com/office/drawing/2014/main" id="{9AF37320-86BC-4FCB-864B-9E705B182C5B}"/>
              </a:ext>
            </a:extLst>
          </p:cNvPr>
          <p:cNvSpPr>
            <a:spLocks noGrp="1"/>
          </p:cNvSpPr>
          <p:nvPr>
            <p:ph idx="1"/>
          </p:nvPr>
        </p:nvSpPr>
        <p:spPr/>
        <p:txBody>
          <a:bodyPr/>
          <a:lstStyle/>
          <a:p>
            <a:r>
              <a:rPr lang="en-US" b="1" dirty="0" err="1">
                <a:solidFill>
                  <a:srgbClr val="FF0000"/>
                </a:solidFill>
              </a:rPr>
              <a:t>Yêu</a:t>
            </a:r>
            <a:r>
              <a:rPr lang="en-US" b="1" dirty="0">
                <a:solidFill>
                  <a:srgbClr val="FF0000"/>
                </a:solidFill>
              </a:rPr>
              <a:t> </a:t>
            </a:r>
            <a:r>
              <a:rPr lang="en-US" b="1" dirty="0" err="1">
                <a:solidFill>
                  <a:srgbClr val="FF0000"/>
                </a:solidFill>
              </a:rPr>
              <a:t>cầu</a:t>
            </a:r>
            <a:r>
              <a:rPr lang="en-US" b="1" dirty="0">
                <a:solidFill>
                  <a:srgbClr val="FF0000"/>
                </a:solidFill>
              </a:rPr>
              <a:t> phi </a:t>
            </a:r>
            <a:r>
              <a:rPr lang="en-US" b="1" dirty="0" err="1">
                <a:solidFill>
                  <a:srgbClr val="FF0000"/>
                </a:solidFill>
              </a:rPr>
              <a:t>chức</a:t>
            </a:r>
            <a:r>
              <a:rPr lang="en-US" b="1" dirty="0">
                <a:solidFill>
                  <a:srgbClr val="FF0000"/>
                </a:solidFill>
              </a:rPr>
              <a:t> </a:t>
            </a:r>
            <a:r>
              <a:rPr lang="en-US" b="1" dirty="0" err="1">
                <a:solidFill>
                  <a:srgbClr val="FF0000"/>
                </a:solidFill>
              </a:rPr>
              <a:t>năng</a:t>
            </a:r>
            <a:r>
              <a:rPr lang="en-US" b="1" dirty="0">
                <a:solidFill>
                  <a:srgbClr val="FF0000"/>
                </a:solidFill>
              </a:rPr>
              <a:t> – Non-Functional requirements</a:t>
            </a:r>
          </a:p>
          <a:p>
            <a:pPr lvl="1"/>
            <a:r>
              <a:rPr lang="en-US" sz="2400" dirty="0" err="1"/>
              <a:t>Trong</a:t>
            </a:r>
            <a:r>
              <a:rPr lang="en-US" sz="2400" dirty="0"/>
              <a:t> </a:t>
            </a:r>
            <a:r>
              <a:rPr lang="en-US" sz="2400" dirty="0" err="1"/>
              <a:t>kỹ</a:t>
            </a:r>
            <a:r>
              <a:rPr lang="en-US" sz="2400" dirty="0"/>
              <a:t> </a:t>
            </a:r>
            <a:r>
              <a:rPr lang="en-US" sz="2400" dirty="0" err="1"/>
              <a:t>thuật</a:t>
            </a:r>
            <a:r>
              <a:rPr lang="en-US" sz="2400" dirty="0"/>
              <a:t> </a:t>
            </a:r>
            <a:r>
              <a:rPr lang="en-US" sz="2400" dirty="0" err="1"/>
              <a:t>hệ</a:t>
            </a:r>
            <a:r>
              <a:rPr lang="en-US" sz="2400" dirty="0"/>
              <a:t> </a:t>
            </a:r>
            <a:r>
              <a:rPr lang="en-US" sz="2400" dirty="0" err="1"/>
              <a:t>thống</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(NFR) </a:t>
            </a:r>
            <a:r>
              <a:rPr lang="en-US" sz="2400" dirty="0" err="1"/>
              <a:t>là</a:t>
            </a:r>
            <a:r>
              <a:rPr lang="en-US" sz="2400" dirty="0"/>
              <a:t> </a:t>
            </a:r>
            <a:r>
              <a:rPr lang="en-US" sz="2400" dirty="0" err="1"/>
              <a:t>một</a:t>
            </a:r>
            <a:r>
              <a:rPr lang="en-US" sz="2400" dirty="0"/>
              <a:t> </a:t>
            </a:r>
            <a:r>
              <a:rPr lang="en-US" sz="2400" dirty="0" err="1"/>
              <a:t>yêu</a:t>
            </a:r>
            <a:r>
              <a:rPr lang="en-US" sz="2400" dirty="0"/>
              <a:t> </a:t>
            </a:r>
            <a:r>
              <a:rPr lang="en-US" sz="2400" dirty="0" err="1"/>
              <a:t>cầu</a:t>
            </a:r>
            <a:r>
              <a:rPr lang="en-US" sz="2400" dirty="0"/>
              <a:t> </a:t>
            </a:r>
            <a:r>
              <a:rPr lang="en-US" sz="2400" dirty="0" err="1"/>
              <a:t>quy</a:t>
            </a:r>
            <a:r>
              <a:rPr lang="en-US" sz="2400" dirty="0"/>
              <a:t> </a:t>
            </a:r>
            <a:r>
              <a:rPr lang="en-US" sz="2400" dirty="0" err="1"/>
              <a:t>định</a:t>
            </a:r>
            <a:r>
              <a:rPr lang="en-US" sz="2400" dirty="0"/>
              <a:t> </a:t>
            </a:r>
            <a:r>
              <a:rPr lang="en-US" sz="2400" dirty="0" err="1"/>
              <a:t>các</a:t>
            </a:r>
            <a:r>
              <a:rPr lang="en-US" sz="2400" dirty="0"/>
              <a:t> </a:t>
            </a:r>
            <a:r>
              <a:rPr lang="en-US" sz="2400" dirty="0" err="1"/>
              <a:t>tiêu</a:t>
            </a:r>
            <a:r>
              <a:rPr lang="en-US" sz="2400" dirty="0"/>
              <a:t> </a:t>
            </a:r>
            <a:r>
              <a:rPr lang="en-US" sz="2400" dirty="0" err="1"/>
              <a:t>chí</a:t>
            </a:r>
            <a:r>
              <a:rPr lang="en-US" sz="2400" dirty="0"/>
              <a:t> </a:t>
            </a:r>
            <a:r>
              <a:rPr lang="en-US" sz="2400" dirty="0" err="1"/>
              <a:t>mà</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đánh</a:t>
            </a:r>
            <a:r>
              <a:rPr lang="en-US" sz="2400" dirty="0"/>
              <a:t> </a:t>
            </a:r>
            <a:r>
              <a:rPr lang="en-US" sz="2400" dirty="0" err="1"/>
              <a:t>giá</a:t>
            </a:r>
            <a:r>
              <a:rPr lang="en-US" sz="2400" dirty="0"/>
              <a:t> </a:t>
            </a:r>
            <a:r>
              <a:rPr lang="en-US" sz="2400" dirty="0" err="1"/>
              <a:t>chất</a:t>
            </a:r>
            <a:r>
              <a:rPr lang="en-US" sz="2400" dirty="0"/>
              <a:t> </a:t>
            </a:r>
            <a:r>
              <a:rPr lang="en-US" sz="2400" dirty="0" err="1"/>
              <a:t>lượng</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a:t>
            </a:r>
            <a:r>
              <a:rPr lang="en-US" sz="2400" dirty="0" err="1"/>
              <a:t>không</a:t>
            </a:r>
            <a:r>
              <a:rPr lang="en-US" sz="2400" dirty="0"/>
              <a:t> </a:t>
            </a:r>
            <a:r>
              <a:rPr lang="en-US" sz="2400" dirty="0" err="1"/>
              <a:t>được</a:t>
            </a:r>
            <a:r>
              <a:rPr lang="en-US" sz="2400" dirty="0"/>
              <a:t> </a:t>
            </a:r>
            <a:r>
              <a:rPr lang="en-US" sz="2400" dirty="0" err="1"/>
              <a:t>mô</a:t>
            </a:r>
            <a:r>
              <a:rPr lang="en-US" sz="2400" dirty="0"/>
              <a:t> </a:t>
            </a:r>
            <a:r>
              <a:rPr lang="en-US" sz="2400" dirty="0" err="1"/>
              <a:t>hính</a:t>
            </a:r>
            <a:r>
              <a:rPr lang="en-US" sz="2400" dirty="0"/>
              <a:t> </a:t>
            </a:r>
            <a:r>
              <a:rPr lang="en-US" sz="2400" dirty="0" err="1"/>
              <a:t>hóa</a:t>
            </a:r>
            <a:r>
              <a:rPr lang="en-US" sz="2400" dirty="0"/>
              <a:t>.</a:t>
            </a:r>
          </a:p>
          <a:p>
            <a:r>
              <a:rPr lang="en-US" b="1" i="1" dirty="0" err="1"/>
              <a:t>Cách</a:t>
            </a:r>
            <a:r>
              <a:rPr lang="en-US" b="1" i="1" dirty="0"/>
              <a:t> </a:t>
            </a:r>
            <a:r>
              <a:rPr lang="en-US" b="1" i="1" dirty="0" err="1"/>
              <a:t>xác</a:t>
            </a:r>
            <a:r>
              <a:rPr lang="en-US" b="1" i="1" dirty="0"/>
              <a:t> </a:t>
            </a:r>
            <a:r>
              <a:rPr lang="en-US" b="1" i="1" dirty="0" err="1"/>
              <a:t>định</a:t>
            </a:r>
            <a:r>
              <a:rPr lang="en-US" b="1" i="1" dirty="0"/>
              <a:t> </a:t>
            </a:r>
            <a:r>
              <a:rPr lang="en-US" b="1" i="1" dirty="0" err="1"/>
              <a:t>yêu</a:t>
            </a:r>
            <a:r>
              <a:rPr lang="en-US" b="1" i="1" dirty="0"/>
              <a:t> </a:t>
            </a:r>
            <a:r>
              <a:rPr lang="en-US" b="1" i="1" dirty="0" err="1"/>
              <a:t>cầu</a:t>
            </a:r>
            <a:r>
              <a:rPr lang="en-US" b="1" i="1" dirty="0"/>
              <a:t> phi </a:t>
            </a:r>
            <a:r>
              <a:rPr lang="en-US" b="1" i="1" dirty="0" err="1"/>
              <a:t>chức</a:t>
            </a:r>
            <a:r>
              <a:rPr lang="en-US" b="1" i="1" dirty="0"/>
              <a:t> </a:t>
            </a:r>
            <a:r>
              <a:rPr lang="en-US" b="1" i="1" dirty="0" err="1"/>
              <a:t>năng</a:t>
            </a:r>
            <a:endParaRPr lang="en-US" b="1" i="1" dirty="0"/>
          </a:p>
          <a:p>
            <a:pPr lvl="1"/>
            <a:r>
              <a:rPr lang="en-US" sz="2400" dirty="0" err="1"/>
              <a:t>Các</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a:t>
            </a:r>
            <a:r>
              <a:rPr lang="en-US" sz="2400" dirty="0" err="1"/>
              <a:t>xác</a:t>
            </a:r>
            <a:r>
              <a:rPr lang="en-US" sz="2400" dirty="0"/>
              <a:t> </a:t>
            </a:r>
            <a:r>
              <a:rPr lang="en-US" sz="2400" dirty="0" err="1"/>
              <a:t>định</a:t>
            </a:r>
            <a:r>
              <a:rPr lang="en-US" sz="2400" dirty="0"/>
              <a:t> </a:t>
            </a:r>
            <a:r>
              <a:rPr lang="en-US" sz="2400" dirty="0" err="1"/>
              <a:t>dựa</a:t>
            </a:r>
            <a:r>
              <a:rPr lang="en-US" sz="2400" dirty="0"/>
              <a:t> </a:t>
            </a:r>
            <a:r>
              <a:rPr lang="en-US" sz="2400" dirty="0" err="1"/>
              <a:t>trên</a:t>
            </a:r>
            <a:r>
              <a:rPr lang="en-US" sz="2400" dirty="0"/>
              <a:t> </a:t>
            </a:r>
            <a:r>
              <a:rPr lang="en-US" sz="2400" dirty="0" err="1"/>
              <a:t>nhu</a:t>
            </a:r>
            <a:r>
              <a:rPr lang="en-US" sz="2400" dirty="0"/>
              <a:t> </a:t>
            </a:r>
            <a:r>
              <a:rPr lang="en-US" sz="2400" dirty="0" err="1"/>
              <a:t>cầu</a:t>
            </a:r>
            <a:r>
              <a:rPr lang="en-US" sz="2400" dirty="0"/>
              <a:t> </a:t>
            </a:r>
            <a:r>
              <a:rPr lang="en-US" sz="2400" dirty="0" err="1"/>
              <a:t>của</a:t>
            </a:r>
            <a:r>
              <a:rPr lang="en-US" sz="2400" dirty="0"/>
              <a:t> </a:t>
            </a:r>
            <a:r>
              <a:rPr lang="en-US" sz="2400" dirty="0" err="1"/>
              <a:t>người</a:t>
            </a:r>
            <a:r>
              <a:rPr lang="en-US" sz="2400" dirty="0"/>
              <a:t> </a:t>
            </a:r>
            <a:r>
              <a:rPr lang="en-US" sz="2400" dirty="0" err="1"/>
              <a:t>dùng</a:t>
            </a:r>
            <a:r>
              <a:rPr lang="en-US" sz="2400" dirty="0"/>
              <a:t> </a:t>
            </a:r>
            <a:r>
              <a:rPr lang="en-US" sz="2400" dirty="0" err="1"/>
              <a:t>về</a:t>
            </a:r>
            <a:r>
              <a:rPr lang="en-US" sz="2400" dirty="0"/>
              <a:t> </a:t>
            </a:r>
            <a:r>
              <a:rPr lang="en-US" sz="2400" dirty="0" err="1"/>
              <a:t>chất</a:t>
            </a:r>
            <a:r>
              <a:rPr lang="en-US" sz="2400" dirty="0"/>
              <a:t> </a:t>
            </a:r>
            <a:r>
              <a:rPr lang="en-US" sz="2400" dirty="0" err="1"/>
              <a:t>lượng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Trước</a:t>
            </a:r>
            <a:r>
              <a:rPr lang="en-US" sz="2400" dirty="0"/>
              <a:t> </a:t>
            </a:r>
            <a:r>
              <a:rPr lang="en-US" sz="2400" dirty="0" err="1"/>
              <a:t>hết</a:t>
            </a:r>
            <a:r>
              <a:rPr lang="en-US" sz="2400" dirty="0"/>
              <a:t>, </a:t>
            </a:r>
            <a:r>
              <a:rPr lang="en-US" sz="2400" dirty="0" err="1"/>
              <a:t>cần</a:t>
            </a:r>
            <a:r>
              <a:rPr lang="en-US" sz="2400" dirty="0"/>
              <a:t> </a:t>
            </a:r>
            <a:r>
              <a:rPr lang="en-US" sz="2400" dirty="0" err="1"/>
              <a:t>phải</a:t>
            </a:r>
            <a:r>
              <a:rPr lang="en-US" sz="2400" dirty="0"/>
              <a:t> </a:t>
            </a:r>
            <a:r>
              <a:rPr lang="en-US" sz="2400" dirty="0" err="1"/>
              <a:t>xác</a:t>
            </a:r>
            <a:r>
              <a:rPr lang="en-US" sz="2400" dirty="0"/>
              <a:t> </a:t>
            </a:r>
            <a:r>
              <a:rPr lang="en-US" sz="2400" dirty="0" err="1"/>
              <a:t>định</a:t>
            </a:r>
            <a:r>
              <a:rPr lang="en-US" sz="2400" dirty="0"/>
              <a:t> </a:t>
            </a:r>
            <a:r>
              <a:rPr lang="en-US" sz="2400" dirty="0" err="1"/>
              <a:t>người</a:t>
            </a:r>
            <a:r>
              <a:rPr lang="en-US" sz="2400" dirty="0"/>
              <a:t> </a:t>
            </a:r>
            <a:r>
              <a:rPr lang="en-US" sz="2400" dirty="0" err="1"/>
              <a:t>dùng</a:t>
            </a:r>
            <a:r>
              <a:rPr lang="en-US" sz="2400" dirty="0"/>
              <a:t> </a:t>
            </a:r>
            <a:r>
              <a:rPr lang="en-US" sz="2400" dirty="0" err="1"/>
              <a:t>là</a:t>
            </a:r>
            <a:r>
              <a:rPr lang="en-US" sz="2400" dirty="0"/>
              <a:t> ai, </a:t>
            </a:r>
            <a:r>
              <a:rPr lang="en-US" sz="2400" dirty="0" err="1"/>
              <a:t>mỗi</a:t>
            </a:r>
            <a:r>
              <a:rPr lang="en-US" sz="2400" dirty="0"/>
              <a:t> </a:t>
            </a:r>
            <a:r>
              <a:rPr lang="en-US" sz="2400" dirty="0" err="1"/>
              <a:t>loại</a:t>
            </a:r>
            <a:r>
              <a:rPr lang="en-US" sz="2400" dirty="0"/>
              <a:t> </a:t>
            </a:r>
            <a:r>
              <a:rPr lang="en-US" sz="2400" dirty="0" err="1"/>
              <a:t>người</a:t>
            </a:r>
            <a:r>
              <a:rPr lang="en-US" sz="2400" dirty="0"/>
              <a:t> </a:t>
            </a:r>
            <a:r>
              <a:rPr lang="en-US" sz="2400" dirty="0" err="1"/>
              <a:t>dùng</a:t>
            </a:r>
            <a:r>
              <a:rPr lang="en-US" sz="2400" dirty="0"/>
              <a:t> </a:t>
            </a:r>
            <a:r>
              <a:rPr lang="en-US" sz="2400" dirty="0" err="1"/>
              <a:t>khách</a:t>
            </a:r>
            <a:r>
              <a:rPr lang="en-US" sz="2400" dirty="0"/>
              <a:t> </a:t>
            </a:r>
            <a:r>
              <a:rPr lang="en-US" sz="2400" dirty="0" err="1"/>
              <a:t>nhau</a:t>
            </a:r>
            <a:r>
              <a:rPr lang="en-US" sz="2400" dirty="0"/>
              <a:t> </a:t>
            </a:r>
            <a:r>
              <a:rPr lang="en-US" sz="2400" dirty="0" err="1"/>
              <a:t>sẽ</a:t>
            </a:r>
            <a:r>
              <a:rPr lang="en-US" sz="2400" dirty="0"/>
              <a:t> </a:t>
            </a:r>
            <a:r>
              <a:rPr lang="en-US" sz="2400" dirty="0" err="1"/>
              <a:t>có</a:t>
            </a:r>
            <a:r>
              <a:rPr lang="en-US" sz="2400" dirty="0"/>
              <a:t> </a:t>
            </a:r>
            <a:r>
              <a:rPr lang="en-US" sz="2400" dirty="0" err="1"/>
              <a:t>những</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a:t>
            </a:r>
            <a:r>
              <a:rPr lang="en-US" sz="2400" dirty="0" err="1"/>
              <a:t>khác</a:t>
            </a:r>
            <a:r>
              <a:rPr lang="en-US" sz="2400" dirty="0"/>
              <a:t> </a:t>
            </a:r>
            <a:r>
              <a:rPr lang="en-US" sz="2400" dirty="0" err="1"/>
              <a:t>nhau</a:t>
            </a:r>
            <a:r>
              <a:rPr lang="en-US" sz="2400" dirty="0"/>
              <a:t>. </a:t>
            </a:r>
          </a:p>
        </p:txBody>
      </p:sp>
      <p:sp>
        <p:nvSpPr>
          <p:cNvPr id="6" name="Title 5">
            <a:extLst>
              <a:ext uri="{FF2B5EF4-FFF2-40B4-BE49-F238E27FC236}">
                <a16:creationId xmlns:a16="http://schemas.microsoft.com/office/drawing/2014/main" id="{08799BA6-A194-4E3C-B789-D7F43C50D9BA}"/>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spTree>
    <p:extLst>
      <p:ext uri="{BB962C8B-B14F-4D97-AF65-F5344CB8AC3E}">
        <p14:creationId xmlns:p14="http://schemas.microsoft.com/office/powerpoint/2010/main" val="2286235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B8A88CF-456E-4691-8C9B-CD62E06C41A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A290D3B-16BE-40DA-915C-1F15BD4A3A38}"/>
              </a:ext>
            </a:extLst>
          </p:cNvPr>
          <p:cNvSpPr>
            <a:spLocks noGrp="1"/>
          </p:cNvSpPr>
          <p:nvPr>
            <p:ph type="sldNum" sz="quarter" idx="12"/>
          </p:nvPr>
        </p:nvSpPr>
        <p:spPr/>
        <p:txBody>
          <a:bodyPr/>
          <a:lstStyle/>
          <a:p>
            <a:fld id="{401CF334-2D5C-4859-84A6-CA7E6E43FAEB}" type="slidenum">
              <a:rPr lang="en-US" smtClean="0"/>
              <a:t>234</a:t>
            </a:fld>
            <a:endParaRPr lang="en-US"/>
          </a:p>
        </p:txBody>
      </p:sp>
      <p:sp>
        <p:nvSpPr>
          <p:cNvPr id="5" name="Content Placeholder 4">
            <a:extLst>
              <a:ext uri="{FF2B5EF4-FFF2-40B4-BE49-F238E27FC236}">
                <a16:creationId xmlns:a16="http://schemas.microsoft.com/office/drawing/2014/main" id="{9AF37320-86BC-4FCB-864B-9E705B182C5B}"/>
              </a:ext>
            </a:extLst>
          </p:cNvPr>
          <p:cNvSpPr>
            <a:spLocks noGrp="1"/>
          </p:cNvSpPr>
          <p:nvPr>
            <p:ph idx="1"/>
          </p:nvPr>
        </p:nvSpPr>
        <p:spPr/>
        <p:txBody>
          <a:bodyPr/>
          <a:lstStyle/>
          <a:p>
            <a:r>
              <a:rPr lang="en-US" b="1" dirty="0" err="1">
                <a:solidFill>
                  <a:srgbClr val="FF0000"/>
                </a:solidFill>
              </a:rPr>
              <a:t>Yêu</a:t>
            </a:r>
            <a:r>
              <a:rPr lang="en-US" b="1" dirty="0">
                <a:solidFill>
                  <a:srgbClr val="FF0000"/>
                </a:solidFill>
              </a:rPr>
              <a:t> </a:t>
            </a:r>
            <a:r>
              <a:rPr lang="en-US" b="1" dirty="0" err="1">
                <a:solidFill>
                  <a:srgbClr val="FF0000"/>
                </a:solidFill>
              </a:rPr>
              <a:t>cầu</a:t>
            </a:r>
            <a:r>
              <a:rPr lang="en-US" b="1" dirty="0">
                <a:solidFill>
                  <a:srgbClr val="FF0000"/>
                </a:solidFill>
              </a:rPr>
              <a:t> phi </a:t>
            </a:r>
            <a:r>
              <a:rPr lang="en-US" b="1" dirty="0" err="1">
                <a:solidFill>
                  <a:srgbClr val="FF0000"/>
                </a:solidFill>
              </a:rPr>
              <a:t>chức</a:t>
            </a:r>
            <a:r>
              <a:rPr lang="en-US" b="1" dirty="0">
                <a:solidFill>
                  <a:srgbClr val="FF0000"/>
                </a:solidFill>
              </a:rPr>
              <a:t> </a:t>
            </a:r>
            <a:r>
              <a:rPr lang="en-US" b="1" dirty="0" err="1">
                <a:solidFill>
                  <a:srgbClr val="FF0000"/>
                </a:solidFill>
              </a:rPr>
              <a:t>năng</a:t>
            </a:r>
            <a:r>
              <a:rPr lang="en-US" b="1" dirty="0">
                <a:solidFill>
                  <a:srgbClr val="FF0000"/>
                </a:solidFill>
              </a:rPr>
              <a:t> – Non-Functional requirements</a:t>
            </a:r>
          </a:p>
          <a:p>
            <a:pPr lvl="1"/>
            <a:r>
              <a:rPr lang="en-US" sz="2400" dirty="0" err="1"/>
              <a:t>Một</a:t>
            </a:r>
            <a:r>
              <a:rPr lang="en-US" sz="2400" dirty="0"/>
              <a:t> </a:t>
            </a:r>
            <a:r>
              <a:rPr lang="en-US" sz="2400" dirty="0" err="1"/>
              <a:t>số</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a:t>
            </a:r>
            <a:r>
              <a:rPr lang="en-US" sz="2400" dirty="0" err="1"/>
              <a:t>cần</a:t>
            </a:r>
            <a:r>
              <a:rPr lang="en-US" sz="2400" dirty="0"/>
              <a:t> </a:t>
            </a:r>
            <a:r>
              <a:rPr lang="en-US" sz="2400" dirty="0" err="1"/>
              <a:t>phải</a:t>
            </a:r>
            <a:r>
              <a:rPr lang="en-US" sz="2400" dirty="0"/>
              <a:t> </a:t>
            </a:r>
            <a:r>
              <a:rPr lang="en-US" sz="2400" dirty="0" err="1"/>
              <a:t>tham</a:t>
            </a:r>
            <a:r>
              <a:rPr lang="en-US" sz="2400" dirty="0"/>
              <a:t> </a:t>
            </a:r>
            <a:r>
              <a:rPr lang="en-US" sz="2400" dirty="0" err="1"/>
              <a:t>khảo</a:t>
            </a:r>
            <a:r>
              <a:rPr lang="en-US" sz="2400" dirty="0"/>
              <a:t> ý </a:t>
            </a:r>
            <a:r>
              <a:rPr lang="en-US" sz="2400" dirty="0" err="1"/>
              <a:t>kiến</a:t>
            </a:r>
            <a:r>
              <a:rPr lang="en-US" sz="2400" dirty="0"/>
              <a:t> </a:t>
            </a:r>
            <a:r>
              <a:rPr lang="en-US" sz="2400" dirty="0" err="1"/>
              <a:t>người</a:t>
            </a:r>
            <a:r>
              <a:rPr lang="en-US" sz="2400" dirty="0"/>
              <a:t> </a:t>
            </a:r>
            <a:r>
              <a:rPr lang="en-US" sz="2400" dirty="0" err="1"/>
              <a:t>dùng</a:t>
            </a:r>
            <a:r>
              <a:rPr lang="en-US" sz="2400" dirty="0"/>
              <a:t> </a:t>
            </a:r>
            <a:r>
              <a:rPr lang="en-US" sz="2400" dirty="0" err="1"/>
              <a:t>vì</a:t>
            </a:r>
            <a:r>
              <a:rPr lang="en-US" sz="2400" dirty="0"/>
              <a:t> </a:t>
            </a:r>
            <a:r>
              <a:rPr lang="en-US" sz="2400" dirty="0" err="1"/>
              <a:t>nó</a:t>
            </a:r>
            <a:r>
              <a:rPr lang="en-US" sz="2400" dirty="0"/>
              <a:t> </a:t>
            </a:r>
            <a:r>
              <a:rPr lang="en-US" sz="2400" dirty="0" err="1"/>
              <a:t>liên</a:t>
            </a:r>
            <a:r>
              <a:rPr lang="en-US" sz="2400" dirty="0"/>
              <a:t> </a:t>
            </a:r>
            <a:r>
              <a:rPr lang="en-US" sz="2400" dirty="0" err="1"/>
              <a:t>quan</a:t>
            </a:r>
            <a:r>
              <a:rPr lang="en-US" sz="2400" dirty="0"/>
              <a:t> </a:t>
            </a:r>
            <a:r>
              <a:rPr lang="en-US" sz="2400" dirty="0" err="1"/>
              <a:t>đến</a:t>
            </a:r>
            <a:r>
              <a:rPr lang="en-US" sz="2400" dirty="0"/>
              <a:t> chi </a:t>
            </a:r>
            <a:r>
              <a:rPr lang="en-US" sz="2400" dirty="0" err="1"/>
              <a:t>phí</a:t>
            </a:r>
            <a:endParaRPr lang="en-US" sz="2400" dirty="0"/>
          </a:p>
          <a:p>
            <a:pPr lvl="2"/>
            <a:r>
              <a:rPr lang="en-US" sz="2000" dirty="0" err="1"/>
              <a:t>Yêu</a:t>
            </a:r>
            <a:r>
              <a:rPr lang="en-US" sz="2000" dirty="0"/>
              <a:t> </a:t>
            </a:r>
            <a:r>
              <a:rPr lang="en-US" sz="2000" dirty="0" err="1"/>
              <a:t>cầu</a:t>
            </a:r>
            <a:r>
              <a:rPr lang="en-US" sz="2000" dirty="0"/>
              <a:t> </a:t>
            </a:r>
            <a:r>
              <a:rPr lang="en-US" sz="2000" dirty="0" err="1"/>
              <a:t>về</a:t>
            </a:r>
            <a:r>
              <a:rPr lang="en-US" sz="2000" dirty="0"/>
              <a:t> </a:t>
            </a:r>
            <a:r>
              <a:rPr lang="en-US" sz="2000" dirty="0" err="1"/>
              <a:t>hiệu</a:t>
            </a:r>
            <a:r>
              <a:rPr lang="en-US" sz="2000" dirty="0"/>
              <a:t> </a:t>
            </a:r>
            <a:r>
              <a:rPr lang="en-US" sz="2000" dirty="0" err="1"/>
              <a:t>suất</a:t>
            </a:r>
            <a:endParaRPr lang="en-US" sz="2000" dirty="0"/>
          </a:p>
          <a:p>
            <a:pPr lvl="2"/>
            <a:r>
              <a:rPr lang="en-US" sz="2000" dirty="0" err="1"/>
              <a:t>Yêu</a:t>
            </a:r>
            <a:r>
              <a:rPr lang="en-US" sz="2000" dirty="0"/>
              <a:t> </a:t>
            </a:r>
            <a:r>
              <a:rPr lang="en-US" sz="2000" dirty="0" err="1"/>
              <a:t>cầu</a:t>
            </a:r>
            <a:r>
              <a:rPr lang="en-US" sz="2000" dirty="0"/>
              <a:t> </a:t>
            </a:r>
            <a:r>
              <a:rPr lang="en-US" sz="2000" dirty="0" err="1"/>
              <a:t>về</a:t>
            </a:r>
            <a:r>
              <a:rPr lang="en-US" sz="2000" dirty="0"/>
              <a:t> </a:t>
            </a:r>
            <a:r>
              <a:rPr lang="en-US" sz="2000" dirty="0" err="1"/>
              <a:t>độ</a:t>
            </a:r>
            <a:r>
              <a:rPr lang="en-US" sz="2000" dirty="0"/>
              <a:t> tin </a:t>
            </a:r>
            <a:r>
              <a:rPr lang="en-US" sz="2000" dirty="0" err="1"/>
              <a:t>cậy</a:t>
            </a:r>
            <a:endParaRPr lang="en-US" sz="2000" dirty="0"/>
          </a:p>
          <a:p>
            <a:pPr lvl="2"/>
            <a:r>
              <a:rPr lang="en-US" sz="2000" dirty="0" err="1"/>
              <a:t>Yêu</a:t>
            </a:r>
            <a:r>
              <a:rPr lang="en-US" sz="2000" dirty="0"/>
              <a:t> </a:t>
            </a:r>
            <a:r>
              <a:rPr lang="en-US" sz="2000" dirty="0" err="1"/>
              <a:t>cầu</a:t>
            </a:r>
            <a:r>
              <a:rPr lang="en-US" sz="2000" dirty="0"/>
              <a:t> </a:t>
            </a:r>
            <a:r>
              <a:rPr lang="en-US" sz="2000" dirty="0" err="1"/>
              <a:t>bảo</a:t>
            </a:r>
            <a:r>
              <a:rPr lang="en-US" sz="2000" dirty="0"/>
              <a:t> </a:t>
            </a:r>
            <a:r>
              <a:rPr lang="en-US" sz="2000" dirty="0" err="1"/>
              <a:t>mật</a:t>
            </a:r>
            <a:endParaRPr lang="en-US" sz="2000" dirty="0"/>
          </a:p>
        </p:txBody>
      </p:sp>
      <p:sp>
        <p:nvSpPr>
          <p:cNvPr id="6" name="Title 5">
            <a:extLst>
              <a:ext uri="{FF2B5EF4-FFF2-40B4-BE49-F238E27FC236}">
                <a16:creationId xmlns:a16="http://schemas.microsoft.com/office/drawing/2014/main" id="{08799BA6-A194-4E3C-B789-D7F43C50D9BA}"/>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spTree>
    <p:extLst>
      <p:ext uri="{BB962C8B-B14F-4D97-AF65-F5344CB8AC3E}">
        <p14:creationId xmlns:p14="http://schemas.microsoft.com/office/powerpoint/2010/main" val="18038916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B8A88CF-456E-4691-8C9B-CD62E06C41A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A290D3B-16BE-40DA-915C-1F15BD4A3A38}"/>
              </a:ext>
            </a:extLst>
          </p:cNvPr>
          <p:cNvSpPr>
            <a:spLocks noGrp="1"/>
          </p:cNvSpPr>
          <p:nvPr>
            <p:ph type="sldNum" sz="quarter" idx="12"/>
          </p:nvPr>
        </p:nvSpPr>
        <p:spPr/>
        <p:txBody>
          <a:bodyPr/>
          <a:lstStyle/>
          <a:p>
            <a:fld id="{401CF334-2D5C-4859-84A6-CA7E6E43FAEB}" type="slidenum">
              <a:rPr lang="en-US" smtClean="0"/>
              <a:t>235</a:t>
            </a:fld>
            <a:endParaRPr lang="en-US"/>
          </a:p>
        </p:txBody>
      </p:sp>
      <p:sp>
        <p:nvSpPr>
          <p:cNvPr id="5" name="Content Placeholder 4">
            <a:extLst>
              <a:ext uri="{FF2B5EF4-FFF2-40B4-BE49-F238E27FC236}">
                <a16:creationId xmlns:a16="http://schemas.microsoft.com/office/drawing/2014/main" id="{9AF37320-86BC-4FCB-864B-9E705B182C5B}"/>
              </a:ext>
            </a:extLst>
          </p:cNvPr>
          <p:cNvSpPr>
            <a:spLocks noGrp="1"/>
          </p:cNvSpPr>
          <p:nvPr>
            <p:ph idx="1"/>
          </p:nvPr>
        </p:nvSpPr>
        <p:spPr/>
        <p:txBody>
          <a:bodyPr>
            <a:normAutofit/>
          </a:bodyPr>
          <a:lstStyle/>
          <a:p>
            <a:r>
              <a:rPr lang="en-US" b="1" dirty="0" err="1">
                <a:solidFill>
                  <a:srgbClr val="FF0000"/>
                </a:solidFill>
              </a:rPr>
              <a:t>Yêu</a:t>
            </a:r>
            <a:r>
              <a:rPr lang="en-US" b="1" dirty="0">
                <a:solidFill>
                  <a:srgbClr val="FF0000"/>
                </a:solidFill>
              </a:rPr>
              <a:t> </a:t>
            </a:r>
            <a:r>
              <a:rPr lang="en-US" b="1" dirty="0" err="1">
                <a:solidFill>
                  <a:srgbClr val="FF0000"/>
                </a:solidFill>
              </a:rPr>
              <a:t>cầu</a:t>
            </a:r>
            <a:r>
              <a:rPr lang="en-US" b="1" dirty="0">
                <a:solidFill>
                  <a:srgbClr val="FF0000"/>
                </a:solidFill>
              </a:rPr>
              <a:t> phi </a:t>
            </a:r>
            <a:r>
              <a:rPr lang="en-US" b="1" dirty="0" err="1">
                <a:solidFill>
                  <a:srgbClr val="FF0000"/>
                </a:solidFill>
              </a:rPr>
              <a:t>chức</a:t>
            </a:r>
            <a:r>
              <a:rPr lang="en-US" b="1" dirty="0">
                <a:solidFill>
                  <a:srgbClr val="FF0000"/>
                </a:solidFill>
              </a:rPr>
              <a:t> </a:t>
            </a:r>
            <a:r>
              <a:rPr lang="en-US" b="1" dirty="0" err="1">
                <a:solidFill>
                  <a:srgbClr val="FF0000"/>
                </a:solidFill>
              </a:rPr>
              <a:t>năng</a:t>
            </a:r>
            <a:r>
              <a:rPr lang="en-US" b="1" dirty="0">
                <a:solidFill>
                  <a:srgbClr val="FF0000"/>
                </a:solidFill>
              </a:rPr>
              <a:t> – Non-Functional requirements</a:t>
            </a:r>
          </a:p>
          <a:p>
            <a:pPr lvl="1"/>
            <a:r>
              <a:rPr lang="en-US" sz="2400" dirty="0" err="1"/>
              <a:t>Dựa</a:t>
            </a:r>
            <a:r>
              <a:rPr lang="en-US" sz="2400" dirty="0"/>
              <a:t> </a:t>
            </a:r>
            <a:r>
              <a:rPr lang="en-US" sz="2400" dirty="0" err="1"/>
              <a:t>trên</a:t>
            </a:r>
            <a:r>
              <a:rPr lang="en-US" sz="2400" dirty="0"/>
              <a:t> </a:t>
            </a:r>
            <a:r>
              <a:rPr lang="en-US" sz="2400" dirty="0" err="1"/>
              <a:t>cách</a:t>
            </a:r>
            <a:r>
              <a:rPr lang="en-US" sz="2400" dirty="0"/>
              <a:t> </a:t>
            </a:r>
            <a:r>
              <a:rPr lang="en-US" sz="2400" dirty="0" err="1"/>
              <a:t>tiếp</a:t>
            </a:r>
            <a:r>
              <a:rPr lang="en-US" sz="2400" dirty="0"/>
              <a:t> </a:t>
            </a:r>
            <a:r>
              <a:rPr lang="en-US" sz="2400" dirty="0" err="1"/>
              <a:t>cận</a:t>
            </a:r>
            <a:r>
              <a:rPr lang="en-US" sz="2400" dirty="0"/>
              <a:t> </a:t>
            </a:r>
            <a:r>
              <a:rPr lang="en-US" sz="2400" dirty="0" err="1"/>
              <a:t>tập</a:t>
            </a:r>
            <a:r>
              <a:rPr lang="en-US" sz="2400" dirty="0"/>
              <a:t> </a:t>
            </a:r>
            <a:r>
              <a:rPr lang="en-US" sz="2400" dirty="0" err="1"/>
              <a:t>trung</a:t>
            </a:r>
            <a:r>
              <a:rPr lang="en-US" sz="2400" dirty="0"/>
              <a:t> </a:t>
            </a:r>
            <a:r>
              <a:rPr lang="en-US" sz="2400" dirty="0" err="1"/>
              <a:t>vào</a:t>
            </a:r>
            <a:r>
              <a:rPr lang="en-US" sz="2400" dirty="0"/>
              <a:t> </a:t>
            </a:r>
            <a:r>
              <a:rPr lang="en-US" sz="2400" dirty="0" err="1"/>
              <a:t>người</a:t>
            </a:r>
            <a:r>
              <a:rPr lang="en-US" sz="2400" dirty="0"/>
              <a:t> </a:t>
            </a:r>
            <a:r>
              <a:rPr lang="en-US" sz="2400" dirty="0" err="1"/>
              <a:t>dùng</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phi </a:t>
            </a:r>
            <a:r>
              <a:rPr lang="en-US" sz="2400" dirty="0" err="1"/>
              <a:t>chức</a:t>
            </a:r>
            <a:r>
              <a:rPr lang="en-US" sz="2400" dirty="0"/>
              <a:t> </a:t>
            </a:r>
            <a:r>
              <a:rPr lang="en-US" sz="2400" dirty="0" err="1"/>
              <a:t>năng</a:t>
            </a:r>
            <a:r>
              <a:rPr lang="en-US" sz="2400" dirty="0"/>
              <a:t> </a:t>
            </a:r>
            <a:r>
              <a:rPr lang="en-US" sz="2400" dirty="0" err="1"/>
              <a:t>có</a:t>
            </a:r>
            <a:r>
              <a:rPr lang="en-US" sz="2400" dirty="0"/>
              <a:t> </a:t>
            </a:r>
            <a:r>
              <a:rPr lang="en-US" sz="2400" dirty="0" err="1"/>
              <a:t>thể</a:t>
            </a:r>
            <a:r>
              <a:rPr lang="en-US" sz="2400" dirty="0"/>
              <a:t> </a:t>
            </a:r>
            <a:r>
              <a:rPr lang="en-US" sz="2400" dirty="0" err="1"/>
              <a:t>được</a:t>
            </a:r>
            <a:r>
              <a:rPr lang="en-US" sz="2400" dirty="0"/>
              <a:t> chia </a:t>
            </a:r>
            <a:r>
              <a:rPr lang="en-US" sz="2400" dirty="0" err="1"/>
              <a:t>thành</a:t>
            </a:r>
            <a:r>
              <a:rPr lang="en-US" sz="2400" dirty="0"/>
              <a:t> </a:t>
            </a:r>
            <a:r>
              <a:rPr lang="en-US" sz="2400" dirty="0" err="1"/>
              <a:t>ba</a:t>
            </a:r>
            <a:r>
              <a:rPr lang="en-US" sz="2400" dirty="0"/>
              <a:t> </a:t>
            </a:r>
            <a:r>
              <a:rPr lang="en-US" sz="2400" dirty="0" err="1"/>
              <a:t>nhóm</a:t>
            </a:r>
            <a:endParaRPr lang="en-US" sz="2400" dirty="0"/>
          </a:p>
          <a:p>
            <a:pPr lvl="0" algn="l"/>
            <a:endParaRPr lang="en-US" sz="2400" dirty="0"/>
          </a:p>
        </p:txBody>
      </p:sp>
      <p:sp>
        <p:nvSpPr>
          <p:cNvPr id="6" name="Title 5">
            <a:extLst>
              <a:ext uri="{FF2B5EF4-FFF2-40B4-BE49-F238E27FC236}">
                <a16:creationId xmlns:a16="http://schemas.microsoft.com/office/drawing/2014/main" id="{08799BA6-A194-4E3C-B789-D7F43C50D9BA}"/>
              </a:ext>
            </a:extLst>
          </p:cNvPr>
          <p:cNvSpPr>
            <a:spLocks noGrp="1"/>
          </p:cNvSpPr>
          <p:nvPr>
            <p:ph type="title"/>
          </p:nvPr>
        </p:nvSpPr>
        <p:spPr/>
        <p:txBody>
          <a:bodyPr>
            <a:noAutofit/>
          </a:bodyPr>
          <a:lstStyle/>
          <a:p>
            <a:r>
              <a:rPr lang="en-US" sz="4400" dirty="0" err="1"/>
              <a:t>Phân</a:t>
            </a:r>
            <a:r>
              <a:rPr lang="en-US" sz="4400" dirty="0"/>
              <a:t> </a:t>
            </a:r>
            <a:r>
              <a:rPr lang="en-US" sz="4400" dirty="0" err="1"/>
              <a:t>tích</a:t>
            </a:r>
            <a:r>
              <a:rPr lang="en-US" sz="4400" dirty="0"/>
              <a:t> </a:t>
            </a:r>
            <a:r>
              <a:rPr lang="en-US" sz="4400" dirty="0" err="1"/>
              <a:t>và</a:t>
            </a:r>
            <a:r>
              <a:rPr lang="en-US" sz="4400" dirty="0"/>
              <a:t> </a:t>
            </a:r>
            <a:r>
              <a:rPr lang="en-US" sz="4400" dirty="0" err="1"/>
              <a:t>xác</a:t>
            </a:r>
            <a:r>
              <a:rPr lang="en-US" sz="4400" dirty="0"/>
              <a:t> </a:t>
            </a:r>
            <a:r>
              <a:rPr lang="en-US" sz="4400" dirty="0" err="1"/>
              <a:t>định</a:t>
            </a:r>
            <a:r>
              <a:rPr lang="en-US" sz="4400" dirty="0"/>
              <a:t> </a:t>
            </a:r>
            <a:r>
              <a:rPr lang="en-US" sz="4400" dirty="0" err="1"/>
              <a:t>yêu</a:t>
            </a:r>
            <a:r>
              <a:rPr lang="en-US" sz="4400" dirty="0"/>
              <a:t> </a:t>
            </a:r>
            <a:r>
              <a:rPr lang="en-US" sz="4400" dirty="0" err="1"/>
              <a:t>cầu</a:t>
            </a:r>
            <a:r>
              <a:rPr lang="en-US" sz="4400" dirty="0"/>
              <a:t> </a:t>
            </a:r>
            <a:r>
              <a:rPr lang="en-US" sz="4400" dirty="0" err="1"/>
              <a:t>hệ</a:t>
            </a:r>
            <a:r>
              <a:rPr lang="en-US" sz="4400" dirty="0"/>
              <a:t> </a:t>
            </a:r>
            <a:r>
              <a:rPr lang="en-US" sz="4400" dirty="0" err="1"/>
              <a:t>thống</a:t>
            </a:r>
            <a:endParaRPr lang="en-US" sz="4000" dirty="0"/>
          </a:p>
        </p:txBody>
      </p:sp>
      <p:graphicFrame>
        <p:nvGraphicFramePr>
          <p:cNvPr id="7" name="Table 6">
            <a:extLst>
              <a:ext uri="{FF2B5EF4-FFF2-40B4-BE49-F238E27FC236}">
                <a16:creationId xmlns:a16="http://schemas.microsoft.com/office/drawing/2014/main" id="{24DBB747-F2DC-4628-A662-01FA36CFFDCD}"/>
              </a:ext>
            </a:extLst>
          </p:cNvPr>
          <p:cNvGraphicFramePr>
            <a:graphicFrameLocks noGrp="1"/>
          </p:cNvGraphicFramePr>
          <p:nvPr>
            <p:extLst>
              <p:ext uri="{D42A27DB-BD31-4B8C-83A1-F6EECF244321}">
                <p14:modId xmlns:p14="http://schemas.microsoft.com/office/powerpoint/2010/main" val="694449358"/>
              </p:ext>
            </p:extLst>
          </p:nvPr>
        </p:nvGraphicFramePr>
        <p:xfrm>
          <a:off x="1330037" y="3045977"/>
          <a:ext cx="10252363" cy="3230880"/>
        </p:xfrm>
        <a:graphic>
          <a:graphicData uri="http://schemas.openxmlformats.org/drawingml/2006/table">
            <a:tbl>
              <a:tblPr firstRow="1" bandRow="1">
                <a:tableStyleId>{5940675A-B579-460E-94D1-54222C63F5DA}</a:tableStyleId>
              </a:tblPr>
              <a:tblGrid>
                <a:gridCol w="3103419">
                  <a:extLst>
                    <a:ext uri="{9D8B030D-6E8A-4147-A177-3AD203B41FA5}">
                      <a16:colId xmlns:a16="http://schemas.microsoft.com/office/drawing/2014/main" val="1314160787"/>
                    </a:ext>
                  </a:extLst>
                </a:gridCol>
                <a:gridCol w="3592944">
                  <a:extLst>
                    <a:ext uri="{9D8B030D-6E8A-4147-A177-3AD203B41FA5}">
                      <a16:colId xmlns:a16="http://schemas.microsoft.com/office/drawing/2014/main" val="1359888213"/>
                    </a:ext>
                  </a:extLst>
                </a:gridCol>
                <a:gridCol w="3556000">
                  <a:extLst>
                    <a:ext uri="{9D8B030D-6E8A-4147-A177-3AD203B41FA5}">
                      <a16:colId xmlns:a16="http://schemas.microsoft.com/office/drawing/2014/main" val="1572985908"/>
                    </a:ext>
                  </a:extLst>
                </a:gridCol>
              </a:tblGrid>
              <a:tr h="637986">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000" b="1" dirty="0" err="1">
                          <a:latin typeface="Arial" panose="020B0604020202020204" pitchFamily="34" charset="0"/>
                          <a:cs typeface="Arial" panose="020B0604020202020204" pitchFamily="34" charset="0"/>
                        </a:rPr>
                        <a:t>Yêu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cầu</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vận</a:t>
                      </a:r>
                      <a:r>
                        <a:rPr lang="en-US" sz="2000" b="1" dirty="0">
                          <a:latin typeface="Arial" panose="020B0604020202020204" pitchFamily="34" charset="0"/>
                          <a:cs typeface="Arial" panose="020B0604020202020204" pitchFamily="34" charset="0"/>
                        </a:rPr>
                        <a:t> </a:t>
                      </a:r>
                      <a:r>
                        <a:rPr lang="en-US" sz="2000" b="1" dirty="0" err="1">
                          <a:latin typeface="Arial" panose="020B0604020202020204" pitchFamily="34" charset="0"/>
                          <a:cs typeface="Arial" panose="020B0604020202020204" pitchFamily="34" charset="0"/>
                        </a:rPr>
                        <a:t>hành</a:t>
                      </a:r>
                      <a:endParaRPr lang="en-US" sz="2000" b="1" dirty="0">
                        <a:latin typeface="Arial" panose="020B0604020202020204" pitchFamily="34" charset="0"/>
                        <a:cs typeface="Arial" panose="020B0604020202020204" pitchFamily="34" charset="0"/>
                      </a:endParaRP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kern="1200" dirty="0" err="1">
                          <a:solidFill>
                            <a:schemeClr val="tx1"/>
                          </a:solidFill>
                          <a:effectLst/>
                          <a:latin typeface="Arial" panose="020B0604020202020204" pitchFamily="34" charset="0"/>
                          <a:ea typeface="+mn-ea"/>
                          <a:cs typeface="Arial" panose="020B0604020202020204" pitchFamily="34" charset="0"/>
                        </a:rPr>
                        <a:t>Yêu</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cầu</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tinh</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chỉnh</a:t>
                      </a:r>
                      <a:r>
                        <a:rPr kumimoji="0" lang="en-US" sz="2000" b="1" kern="1200" dirty="0">
                          <a:solidFill>
                            <a:schemeClr val="tx1"/>
                          </a:solidFill>
                          <a:effectLst/>
                          <a:latin typeface="Arial" panose="020B0604020202020204" pitchFamily="34" charset="0"/>
                          <a:ea typeface="+mn-ea"/>
                          <a:cs typeface="Arial" panose="020B0604020202020204" pitchFamily="34" charset="0"/>
                        </a:rPr>
                        <a:t> (REVISION Requirements)</a:t>
                      </a:r>
                    </a:p>
                  </a:txBody>
                  <a:tcPr anchor="ct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2000" b="1" kern="1200" dirty="0" err="1">
                          <a:solidFill>
                            <a:schemeClr val="tx1"/>
                          </a:solidFill>
                          <a:effectLst/>
                          <a:latin typeface="Arial" panose="020B0604020202020204" pitchFamily="34" charset="0"/>
                          <a:ea typeface="+mn-ea"/>
                          <a:cs typeface="Arial" panose="020B0604020202020204" pitchFamily="34" charset="0"/>
                        </a:rPr>
                        <a:t>Yêu</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cầu</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chuyển</a:t>
                      </a:r>
                      <a:r>
                        <a:rPr kumimoji="0" lang="en-US" sz="2000" b="1" kern="1200" dirty="0">
                          <a:solidFill>
                            <a:schemeClr val="tx1"/>
                          </a:solidFill>
                          <a:effectLst/>
                          <a:latin typeface="Arial" panose="020B0604020202020204" pitchFamily="34" charset="0"/>
                          <a:ea typeface="+mn-ea"/>
                          <a:cs typeface="Arial" panose="020B0604020202020204" pitchFamily="34" charset="0"/>
                        </a:rPr>
                        <a:t> </a:t>
                      </a:r>
                      <a:r>
                        <a:rPr kumimoji="0" lang="en-US" sz="2000" b="1" kern="1200" dirty="0" err="1">
                          <a:solidFill>
                            <a:schemeClr val="tx1"/>
                          </a:solidFill>
                          <a:effectLst/>
                          <a:latin typeface="Arial" panose="020B0604020202020204" pitchFamily="34" charset="0"/>
                          <a:ea typeface="+mn-ea"/>
                          <a:cs typeface="Arial" panose="020B0604020202020204" pitchFamily="34" charset="0"/>
                        </a:rPr>
                        <a:t>đổi</a:t>
                      </a:r>
                      <a:r>
                        <a:rPr kumimoji="0" lang="en-US" sz="2000" b="1" kern="1200" dirty="0">
                          <a:solidFill>
                            <a:schemeClr val="tx1"/>
                          </a:solidFill>
                          <a:effectLst/>
                          <a:latin typeface="Arial" panose="020B0604020202020204" pitchFamily="34" charset="0"/>
                          <a:ea typeface="+mn-ea"/>
                          <a:cs typeface="Arial" panose="020B0604020202020204" pitchFamily="34" charset="0"/>
                        </a:rPr>
                        <a:t> (TRANSITION requirement)</a:t>
                      </a:r>
                    </a:p>
                  </a:txBody>
                  <a:tcPr anchor="ctr"/>
                </a:tc>
                <a:extLst>
                  <a:ext uri="{0D108BD9-81ED-4DB2-BD59-A6C34878D82A}">
                    <a16:rowId xmlns:a16="http://schemas.microsoft.com/office/drawing/2014/main" val="3355773735"/>
                  </a:ext>
                </a:extLst>
              </a:tr>
              <a:tr h="2469949">
                <a:tc>
                  <a:txBody>
                    <a:bodyPr/>
                    <a:lstStyle/>
                    <a:p>
                      <a:pPr marL="55563" lvl="1" indent="0" algn="l"/>
                      <a:r>
                        <a:rPr lang="en-US" sz="2000" dirty="0" err="1">
                          <a:latin typeface="Arial" panose="020B0604020202020204" pitchFamily="34" charset="0"/>
                          <a:cs typeface="Arial" panose="020B0604020202020204" pitchFamily="34" charset="0"/>
                        </a:rPr>
                        <a:t>Bảo</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mật</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truy</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cập</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năng</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đáp</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trả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nhanh</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sẵn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sàng</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Hiệu</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quả</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toàn</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vẹn</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Độ</a:t>
                      </a:r>
                      <a:r>
                        <a:rPr lang="en-US" sz="2000" dirty="0">
                          <a:latin typeface="Arial" panose="020B0604020202020204" pitchFamily="34" charset="0"/>
                          <a:cs typeface="Arial" panose="020B0604020202020204" pitchFamily="34" charset="0"/>
                        </a:rPr>
                        <a:t> tin </a:t>
                      </a:r>
                      <a:r>
                        <a:rPr lang="en-US" sz="2000" dirty="0" err="1">
                          <a:latin typeface="Arial" panose="020B0604020202020204" pitchFamily="34" charset="0"/>
                          <a:cs typeface="Arial" panose="020B0604020202020204" pitchFamily="34" charset="0"/>
                        </a:rPr>
                        <a:t>cậy</a:t>
                      </a:r>
                      <a:endParaRPr lang="en-US" sz="2000" dirty="0">
                        <a:latin typeface="Arial" panose="020B0604020202020204" pitchFamily="34" charset="0"/>
                        <a:cs typeface="Arial" panose="020B0604020202020204" pitchFamily="34" charset="0"/>
                      </a:endParaRPr>
                    </a:p>
                    <a:p>
                      <a:pPr marL="55563" lvl="1" indent="0" algn="l"/>
                      <a:r>
                        <a:rPr lang="en-US" sz="2000" dirty="0">
                          <a:latin typeface="Arial" panose="020B0604020202020204" pitchFamily="34" charset="0"/>
                          <a:cs typeface="Arial" panose="020B0604020202020204" pitchFamily="34" charset="0"/>
                        </a:rPr>
                        <a:t>An </a:t>
                      </a:r>
                      <a:r>
                        <a:rPr lang="en-US" sz="2000" dirty="0" err="1">
                          <a:latin typeface="Arial" panose="020B0604020202020204" pitchFamily="34" charset="0"/>
                          <a:cs typeface="Arial" panose="020B0604020202020204" pitchFamily="34" charset="0"/>
                        </a:rPr>
                        <a:t>toàn</a:t>
                      </a:r>
                      <a:endParaRPr lang="en-US" sz="2000" dirty="0">
                        <a:latin typeface="Arial" panose="020B0604020202020204" pitchFamily="34" charset="0"/>
                        <a:cs typeface="Arial" panose="020B0604020202020204" pitchFamily="34" charset="0"/>
                      </a:endParaRPr>
                    </a:p>
                    <a:p>
                      <a:pPr marL="55563" lvl="1" indent="0" algn="l"/>
                      <a:r>
                        <a:rPr lang="en-US" sz="2000" dirty="0" err="1">
                          <a:latin typeface="Arial" panose="020B0604020202020204" pitchFamily="34" charset="0"/>
                          <a:cs typeface="Arial" panose="020B0604020202020204" pitchFamily="34" charset="0"/>
                        </a:rPr>
                        <a:t>Tính</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khả</a:t>
                      </a:r>
                      <a:r>
                        <a:rPr lang="en-US" sz="2000" dirty="0">
                          <a:latin typeface="Arial" panose="020B0604020202020204" pitchFamily="34" charset="0"/>
                          <a:cs typeface="Arial" panose="020B0604020202020204" pitchFamily="34" charset="0"/>
                        </a:rPr>
                        <a:t> </a:t>
                      </a:r>
                      <a:r>
                        <a:rPr lang="en-US" sz="2000" dirty="0" err="1">
                          <a:latin typeface="Arial" panose="020B0604020202020204" pitchFamily="34" charset="0"/>
                          <a:cs typeface="Arial" panose="020B0604020202020204" pitchFamily="34" charset="0"/>
                        </a:rPr>
                        <a:t>dụng</a:t>
                      </a:r>
                      <a:r>
                        <a:rPr lang="en-US" sz="2000" dirty="0">
                          <a:latin typeface="Arial" panose="020B0604020202020204" pitchFamily="34" charset="0"/>
                          <a:cs typeface="Arial" panose="020B0604020202020204" pitchFamily="34" charset="0"/>
                        </a:rPr>
                        <a:t>.</a:t>
                      </a:r>
                    </a:p>
                  </a:txBody>
                  <a:tcPr/>
                </a:tc>
                <a:tc>
                  <a:txBody>
                    <a:bodyPr/>
                    <a:lstStyle/>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Tính</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mềm</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dẻo</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Dễ</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bảo</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trì</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Dễ</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cập</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nhật</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Khả</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năng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mở</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rộng</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Có</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thể</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kiểm</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chứng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được</a:t>
                      </a:r>
                      <a:r>
                        <a:rPr kumimoji="0" lang="en-US" sz="2000" kern="1200" dirty="0">
                          <a:solidFill>
                            <a:schemeClr val="tx1"/>
                          </a:solidFill>
                          <a:effectLst/>
                          <a:latin typeface="Arial" panose="020B0604020202020204" pitchFamily="34" charset="0"/>
                          <a:ea typeface="+mn-ea"/>
                          <a:cs typeface="Arial" panose="020B0604020202020204" pitchFamily="34" charset="0"/>
                        </a:rPr>
                        <a:t> (verifiability).</a:t>
                      </a:r>
                    </a:p>
                    <a:p>
                      <a:endParaRPr lang="en-US" sz="2000" dirty="0">
                        <a:latin typeface="Arial" panose="020B0604020202020204" pitchFamily="34" charset="0"/>
                        <a:cs typeface="Arial" panose="020B0604020202020204" pitchFamily="34" charset="0"/>
                      </a:endParaRPr>
                    </a:p>
                  </a:txBody>
                  <a:tcPr/>
                </a:tc>
                <a:tc>
                  <a:txBody>
                    <a:bodyPr/>
                    <a:lstStyle/>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Khả</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năng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cài</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đặt</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Khả</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năng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tương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tác</a:t>
                      </a:r>
                      <a:endParaRPr kumimoji="0" lang="en-US" sz="2000" kern="1200" dirty="0">
                        <a:solidFill>
                          <a:schemeClr val="tx1"/>
                        </a:solidFill>
                        <a:effectLst/>
                        <a:latin typeface="Arial" panose="020B0604020202020204" pitchFamily="34" charset="0"/>
                        <a:ea typeface="+mn-ea"/>
                        <a:cs typeface="Arial" panose="020B0604020202020204" pitchFamily="34" charset="0"/>
                      </a:endParaRPr>
                    </a:p>
                    <a:p>
                      <a:pPr lvl="0"/>
                      <a:r>
                        <a:rPr kumimoji="0" lang="en-US" sz="2000" kern="1200" dirty="0" err="1">
                          <a:solidFill>
                            <a:schemeClr val="tx1"/>
                          </a:solidFill>
                          <a:effectLst/>
                          <a:latin typeface="Arial" panose="020B0604020202020204" pitchFamily="34" charset="0"/>
                          <a:ea typeface="+mn-ea"/>
                          <a:cs typeface="Arial" panose="020B0604020202020204" pitchFamily="34" charset="0"/>
                        </a:rPr>
                        <a:t>Tính</a:t>
                      </a:r>
                      <a:r>
                        <a:rPr kumimoji="0" lang="en-US" sz="2000" kern="1200" dirty="0">
                          <a:solidFill>
                            <a:schemeClr val="tx1"/>
                          </a:solidFill>
                          <a:effectLst/>
                          <a:latin typeface="Arial" panose="020B0604020202020204" pitchFamily="34" charset="0"/>
                          <a:ea typeface="+mn-ea"/>
                          <a:cs typeface="Arial" panose="020B0604020202020204" pitchFamily="34" charset="0"/>
                        </a:rPr>
                        <a:t> di </a:t>
                      </a:r>
                      <a:r>
                        <a:rPr kumimoji="0" lang="en-US" sz="2000" kern="1200" dirty="0" err="1">
                          <a:solidFill>
                            <a:schemeClr val="tx1"/>
                          </a:solidFill>
                          <a:effectLst/>
                          <a:latin typeface="Arial" panose="020B0604020202020204" pitchFamily="34" charset="0"/>
                          <a:ea typeface="+mn-ea"/>
                          <a:cs typeface="Arial" panose="020B0604020202020204" pitchFamily="34" charset="0"/>
                        </a:rPr>
                        <a:t>động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và</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khả</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năng</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tái</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sử</a:t>
                      </a:r>
                      <a:r>
                        <a:rPr kumimoji="0" lang="en-US" sz="2000" kern="1200" dirty="0">
                          <a:solidFill>
                            <a:schemeClr val="tx1"/>
                          </a:solidFill>
                          <a:effectLst/>
                          <a:latin typeface="Arial" panose="020B0604020202020204" pitchFamily="34" charset="0"/>
                          <a:ea typeface="+mn-ea"/>
                          <a:cs typeface="Arial" panose="020B0604020202020204" pitchFamily="34" charset="0"/>
                        </a:rPr>
                        <a:t> </a:t>
                      </a:r>
                      <a:r>
                        <a:rPr kumimoji="0" lang="en-US" sz="2000" kern="1200" dirty="0" err="1">
                          <a:solidFill>
                            <a:schemeClr val="tx1"/>
                          </a:solidFill>
                          <a:effectLst/>
                          <a:latin typeface="Arial" panose="020B0604020202020204" pitchFamily="34" charset="0"/>
                          <a:ea typeface="+mn-ea"/>
                          <a:cs typeface="Arial" panose="020B0604020202020204" pitchFamily="34" charset="0"/>
                        </a:rPr>
                        <a:t>dụng</a:t>
                      </a:r>
                      <a:r>
                        <a:rPr kumimoji="0" lang="en-US" sz="2000" kern="1200" dirty="0">
                          <a:solidFill>
                            <a:schemeClr val="tx1"/>
                          </a:solidFill>
                          <a:effectLst/>
                          <a:latin typeface="Arial" panose="020B0604020202020204" pitchFamily="34" charset="0"/>
                          <a:ea typeface="+mn-ea"/>
                          <a:cs typeface="Arial" panose="020B0604020202020204" pitchFamily="34" charset="0"/>
                        </a:rPr>
                        <a:t>.</a:t>
                      </a:r>
                    </a:p>
                    <a:p>
                      <a:endParaRPr lang="en-US" sz="20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291486602"/>
                  </a:ext>
                </a:extLst>
              </a:tr>
            </a:tbl>
          </a:graphicData>
        </a:graphic>
      </p:graphicFrame>
    </p:spTree>
    <p:extLst>
      <p:ext uri="{BB962C8B-B14F-4D97-AF65-F5344CB8AC3E}">
        <p14:creationId xmlns:p14="http://schemas.microsoft.com/office/powerpoint/2010/main" val="1209973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524000" y="2507818"/>
            <a:ext cx="9144000" cy="1440727"/>
          </a:xfrm>
        </p:spPr>
        <p:txBody>
          <a:bodyPr>
            <a:noAutofit/>
          </a:bodyPr>
          <a:lstStyle/>
          <a:p>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PHÂN TÍCH KIẾN TRÚC</a:t>
            </a:r>
            <a:endParaRPr lang="en-US" sz="36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236</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4</a:t>
            </a:r>
          </a:p>
        </p:txBody>
      </p:sp>
    </p:spTree>
    <p:extLst>
      <p:ext uri="{BB962C8B-B14F-4D97-AF65-F5344CB8AC3E}">
        <p14:creationId xmlns:p14="http://schemas.microsoft.com/office/powerpoint/2010/main" val="3412131599"/>
      </p:ext>
    </p:extLst>
  </p:cSld>
  <p:clrMapOvr>
    <a:masterClrMapping/>
  </p:clrMapOvr>
  <p:transition spd="slow">
    <p:comb/>
  </p:transition>
</p:sld>
</file>

<file path=ppt/slides/slide2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2010F60-BDED-4031-AA44-BC63A337886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BA4D465-8006-4AD0-99A3-56A469F6376A}"/>
              </a:ext>
            </a:extLst>
          </p:cNvPr>
          <p:cNvSpPr>
            <a:spLocks noGrp="1"/>
          </p:cNvSpPr>
          <p:nvPr>
            <p:ph type="sldNum" sz="quarter" idx="12"/>
          </p:nvPr>
        </p:nvSpPr>
        <p:spPr/>
        <p:txBody>
          <a:bodyPr/>
          <a:lstStyle/>
          <a:p>
            <a:fld id="{401CF334-2D5C-4859-84A6-CA7E6E43FAEB}" type="slidenum">
              <a:rPr lang="en-US" smtClean="0"/>
              <a:t>237</a:t>
            </a:fld>
            <a:endParaRPr lang="en-US"/>
          </a:p>
        </p:txBody>
      </p:sp>
      <p:sp>
        <p:nvSpPr>
          <p:cNvPr id="5" name="Content Placeholder 4">
            <a:extLst>
              <a:ext uri="{FF2B5EF4-FFF2-40B4-BE49-F238E27FC236}">
                <a16:creationId xmlns:a16="http://schemas.microsoft.com/office/drawing/2014/main" id="{249CFC0E-6502-428C-8D48-77A1F864161A}"/>
              </a:ext>
            </a:extLst>
          </p:cNvPr>
          <p:cNvSpPr>
            <a:spLocks noGrp="1"/>
          </p:cNvSpPr>
          <p:nvPr>
            <p:ph idx="1"/>
          </p:nvPr>
        </p:nvSpPr>
        <p:spPr/>
        <p:txBody>
          <a:bodyPr/>
          <a:lstStyle/>
          <a:p>
            <a:r>
              <a:rPr lang="en-US" dirty="0" err="1"/>
              <a:t>Kiến</a:t>
            </a:r>
            <a:r>
              <a:rPr lang="en-US" dirty="0"/>
              <a:t> </a:t>
            </a:r>
            <a:r>
              <a:rPr lang="en-US" dirty="0" err="1"/>
              <a:t>trúc</a:t>
            </a:r>
            <a:r>
              <a:rPr lang="en-US" dirty="0"/>
              <a:t> </a:t>
            </a:r>
            <a:r>
              <a:rPr lang="en-US" dirty="0" err="1"/>
              <a:t>là</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quyết</a:t>
            </a:r>
            <a:r>
              <a:rPr lang="en-US" dirty="0"/>
              <a:t> </a:t>
            </a:r>
            <a:r>
              <a:rPr lang="en-US" dirty="0" err="1"/>
              <a:t>định</a:t>
            </a:r>
            <a:r>
              <a:rPr lang="en-US" dirty="0"/>
              <a:t> </a:t>
            </a:r>
            <a:r>
              <a:rPr lang="en-US" dirty="0" err="1"/>
              <a:t>quan</a:t>
            </a:r>
            <a:r>
              <a:rPr lang="en-US" dirty="0"/>
              <a:t> </a:t>
            </a:r>
            <a:r>
              <a:rPr lang="en-US" dirty="0" err="1"/>
              <a:t>trọng</a:t>
            </a:r>
            <a:r>
              <a:rPr lang="en-US" dirty="0"/>
              <a:t> </a:t>
            </a:r>
            <a:r>
              <a:rPr lang="en-US" dirty="0" err="1"/>
              <a:t>về</a:t>
            </a:r>
            <a:r>
              <a:rPr lang="en-US" dirty="0"/>
              <a:t> </a:t>
            </a:r>
            <a:r>
              <a:rPr lang="en-US" dirty="0" err="1"/>
              <a:t>tổ</a:t>
            </a:r>
            <a:r>
              <a:rPr lang="en-US" dirty="0"/>
              <a:t> </a:t>
            </a:r>
            <a:r>
              <a:rPr lang="en-US" dirty="0" err="1"/>
              <a:t>chức</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bao </a:t>
            </a:r>
            <a:r>
              <a:rPr lang="en-US" dirty="0" err="1"/>
              <a:t>gồm</a:t>
            </a:r>
            <a:r>
              <a:rPr lang="en-US" dirty="0"/>
              <a:t> </a:t>
            </a:r>
            <a:r>
              <a:rPr lang="en-US" dirty="0" err="1"/>
              <a:t>việc</a:t>
            </a:r>
            <a:r>
              <a:rPr lang="en-US" dirty="0"/>
              <a:t> </a:t>
            </a:r>
            <a:r>
              <a:rPr lang="en-US" dirty="0" err="1"/>
              <a:t>lựa</a:t>
            </a:r>
            <a:r>
              <a:rPr lang="en-US" dirty="0"/>
              <a:t> </a:t>
            </a:r>
            <a:r>
              <a:rPr lang="en-US" dirty="0" err="1"/>
              <a:t>chọn</a:t>
            </a:r>
            <a:r>
              <a:rPr lang="en-US" dirty="0"/>
              <a:t> </a:t>
            </a:r>
            <a:r>
              <a:rPr lang="en-US" dirty="0" err="1"/>
              <a:t>các</a:t>
            </a:r>
            <a:r>
              <a:rPr lang="en-US" dirty="0"/>
              <a:t> </a:t>
            </a:r>
            <a:r>
              <a:rPr lang="en-US" b="1" i="1" dirty="0" err="1"/>
              <a:t>phần</a:t>
            </a:r>
            <a:r>
              <a:rPr lang="en-US" b="1" i="1" dirty="0"/>
              <a:t> </a:t>
            </a:r>
            <a:r>
              <a:rPr lang="en-US" b="1" i="1" dirty="0" err="1"/>
              <a:t>tử</a:t>
            </a:r>
            <a:r>
              <a:rPr lang="en-US" b="1" i="1" dirty="0"/>
              <a:t> </a:t>
            </a:r>
            <a:r>
              <a:rPr lang="en-US" b="1" i="1" dirty="0" err="1"/>
              <a:t>cấu</a:t>
            </a:r>
            <a:r>
              <a:rPr lang="en-US" b="1" i="1" dirty="0"/>
              <a:t> </a:t>
            </a:r>
            <a:r>
              <a:rPr lang="en-US" b="1" i="1" dirty="0" err="1"/>
              <a:t>trúc</a:t>
            </a:r>
            <a:r>
              <a:rPr lang="en-US" dirty="0"/>
              <a:t> </a:t>
            </a:r>
            <a:r>
              <a:rPr lang="en-US" dirty="0" err="1"/>
              <a:t>và</a:t>
            </a:r>
            <a:r>
              <a:rPr lang="en-US" dirty="0"/>
              <a:t> </a:t>
            </a:r>
            <a:r>
              <a:rPr lang="en-US" dirty="0" err="1"/>
              <a:t>giao</a:t>
            </a:r>
            <a:r>
              <a:rPr lang="en-US" dirty="0"/>
              <a:t> </a:t>
            </a:r>
            <a:r>
              <a:rPr lang="en-US" dirty="0" err="1"/>
              <a:t>diện</a:t>
            </a:r>
            <a:r>
              <a:rPr lang="en-US" dirty="0"/>
              <a:t>.</a:t>
            </a:r>
          </a:p>
          <a:p>
            <a:r>
              <a:rPr lang="en-US" dirty="0" err="1"/>
              <a:t>Chọn</a:t>
            </a:r>
            <a:r>
              <a:rPr lang="en-US" dirty="0"/>
              <a:t> </a:t>
            </a:r>
            <a:r>
              <a:rPr lang="en-US" dirty="0" err="1"/>
              <a:t>kiểu</a:t>
            </a:r>
            <a:r>
              <a:rPr lang="en-US" dirty="0"/>
              <a:t> </a:t>
            </a:r>
            <a:r>
              <a:rPr lang="en-US" dirty="0" err="1"/>
              <a:t>kiến</a:t>
            </a:r>
            <a:r>
              <a:rPr lang="en-US" dirty="0"/>
              <a:t> </a:t>
            </a:r>
            <a:r>
              <a:rPr lang="en-US" dirty="0" err="1"/>
              <a:t>trúc</a:t>
            </a:r>
            <a:r>
              <a:rPr lang="en-US" dirty="0"/>
              <a:t> </a:t>
            </a:r>
            <a:r>
              <a:rPr lang="en-US" dirty="0" err="1"/>
              <a:t>là</a:t>
            </a:r>
            <a:r>
              <a:rPr lang="en-US" dirty="0"/>
              <a:t> </a:t>
            </a:r>
            <a:r>
              <a:rPr lang="en-US" dirty="0" err="1"/>
              <a:t>định</a:t>
            </a:r>
            <a:r>
              <a:rPr lang="en-US" dirty="0"/>
              <a:t> </a:t>
            </a:r>
            <a:r>
              <a:rPr lang="en-US" dirty="0" err="1"/>
              <a:t>hướng</a:t>
            </a:r>
            <a:r>
              <a:rPr lang="en-US" dirty="0"/>
              <a:t> </a:t>
            </a:r>
            <a:r>
              <a:rPr lang="en-US" dirty="0" err="1"/>
              <a:t>cho</a:t>
            </a:r>
            <a:r>
              <a:rPr lang="en-US" dirty="0"/>
              <a:t> </a:t>
            </a:r>
            <a:r>
              <a:rPr lang="en-US" dirty="0" err="1"/>
              <a:t>việc</a:t>
            </a:r>
            <a:r>
              <a:rPr lang="en-US" dirty="0"/>
              <a:t> </a:t>
            </a:r>
            <a:r>
              <a:rPr lang="en-US" dirty="0" err="1"/>
              <a:t>tổ</a:t>
            </a:r>
            <a:r>
              <a:rPr lang="en-US" dirty="0"/>
              <a:t> </a:t>
            </a:r>
            <a:r>
              <a:rPr lang="en-US" dirty="0" err="1"/>
              <a:t>chức</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cấu</a:t>
            </a:r>
            <a:r>
              <a:rPr lang="en-US" dirty="0"/>
              <a:t> </a:t>
            </a:r>
            <a:r>
              <a:rPr lang="en-US" dirty="0" err="1"/>
              <a:t>trúc</a:t>
            </a:r>
            <a:r>
              <a:rPr lang="en-US" dirty="0"/>
              <a:t>, </a:t>
            </a:r>
            <a:r>
              <a:rPr lang="en-US" dirty="0" err="1"/>
              <a:t>giao</a:t>
            </a:r>
            <a:r>
              <a:rPr lang="en-US" dirty="0"/>
              <a:t> </a:t>
            </a:r>
            <a:r>
              <a:rPr lang="en-US" dirty="0" err="1"/>
              <a:t>diện</a:t>
            </a:r>
            <a:r>
              <a:rPr lang="en-US" dirty="0"/>
              <a:t> </a:t>
            </a:r>
            <a:r>
              <a:rPr lang="en-US" dirty="0" err="1"/>
              <a:t>và</a:t>
            </a:r>
            <a:r>
              <a:rPr lang="en-US" dirty="0"/>
              <a:t> </a:t>
            </a:r>
            <a:r>
              <a:rPr lang="en-US" dirty="0" err="1"/>
              <a:t>sự</a:t>
            </a:r>
            <a:r>
              <a:rPr lang="en-US" dirty="0"/>
              <a:t> </a:t>
            </a:r>
            <a:r>
              <a:rPr lang="en-US" dirty="0" err="1"/>
              <a:t>hợp</a:t>
            </a:r>
            <a:r>
              <a:rPr lang="en-US" dirty="0"/>
              <a:t> </a:t>
            </a:r>
            <a:r>
              <a:rPr lang="en-US" dirty="0" err="1"/>
              <a:t>tác</a:t>
            </a:r>
            <a:r>
              <a:rPr lang="en-US" dirty="0"/>
              <a:t> </a:t>
            </a:r>
            <a:r>
              <a:rPr lang="en-US" dirty="0" err="1"/>
              <a:t>giữa</a:t>
            </a:r>
            <a:r>
              <a:rPr lang="en-US" dirty="0"/>
              <a:t> </a:t>
            </a:r>
            <a:r>
              <a:rPr lang="en-US" dirty="0" err="1"/>
              <a:t>chúng</a:t>
            </a:r>
            <a:r>
              <a:rPr lang="en-US" dirty="0"/>
              <a:t>.</a:t>
            </a:r>
          </a:p>
        </p:txBody>
      </p:sp>
      <p:sp>
        <p:nvSpPr>
          <p:cNvPr id="6" name="Title 5">
            <a:extLst>
              <a:ext uri="{FF2B5EF4-FFF2-40B4-BE49-F238E27FC236}">
                <a16:creationId xmlns:a16="http://schemas.microsoft.com/office/drawing/2014/main" id="{FA1C1F22-E5B2-4F8F-912C-7C74B8B5F739}"/>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về</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endParaRPr lang="en-US" dirty="0"/>
          </a:p>
        </p:txBody>
      </p:sp>
    </p:spTree>
    <p:extLst>
      <p:ext uri="{BB962C8B-B14F-4D97-AF65-F5344CB8AC3E}">
        <p14:creationId xmlns:p14="http://schemas.microsoft.com/office/powerpoint/2010/main" val="41188626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84CF9FE-3399-408B-B739-F598DF80C716}"/>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059134D1-A50B-48E0-8FF1-0C4153D0FFAE}"/>
              </a:ext>
            </a:extLst>
          </p:cNvPr>
          <p:cNvSpPr>
            <a:spLocks noGrp="1"/>
          </p:cNvSpPr>
          <p:nvPr>
            <p:ph type="sldNum" sz="quarter" idx="12"/>
          </p:nvPr>
        </p:nvSpPr>
        <p:spPr/>
        <p:txBody>
          <a:bodyPr/>
          <a:lstStyle/>
          <a:p>
            <a:fld id="{401CF334-2D5C-4859-84A6-CA7E6E43FAEB}" type="slidenum">
              <a:rPr lang="en-US" smtClean="0"/>
              <a:t>238</a:t>
            </a:fld>
            <a:endParaRPr lang="en-US"/>
          </a:p>
        </p:txBody>
      </p:sp>
      <p:sp>
        <p:nvSpPr>
          <p:cNvPr id="4" name="Content Placeholder 3">
            <a:extLst>
              <a:ext uri="{FF2B5EF4-FFF2-40B4-BE49-F238E27FC236}">
                <a16:creationId xmlns:a16="http://schemas.microsoft.com/office/drawing/2014/main" id="{7A585674-DCCC-4EA9-9C7F-CB5523FF57F5}"/>
              </a:ext>
            </a:extLst>
          </p:cNvPr>
          <p:cNvSpPr>
            <a:spLocks noGrp="1"/>
          </p:cNvSpPr>
          <p:nvPr>
            <p:ph idx="1"/>
          </p:nvPr>
        </p:nvSpPr>
        <p:spPr/>
        <p:txBody>
          <a:bodyPr/>
          <a:lstStyle/>
          <a:p>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 </a:t>
            </a:r>
            <a:r>
              <a:rPr lang="en-US" b="1" dirty="0" err="1">
                <a:solidFill>
                  <a:srgbClr val="FF0000"/>
                </a:solidFill>
              </a:rPr>
              <a:t>kiến</a:t>
            </a:r>
            <a:r>
              <a:rPr lang="en-US" b="1" dirty="0">
                <a:solidFill>
                  <a:srgbClr val="FF0000"/>
                </a:solidFill>
              </a:rPr>
              <a:t> </a:t>
            </a:r>
            <a:r>
              <a:rPr lang="en-US" b="1" dirty="0" err="1">
                <a:solidFill>
                  <a:srgbClr val="FF0000"/>
                </a:solidFill>
              </a:rPr>
              <a:t>trúc</a:t>
            </a:r>
            <a:r>
              <a:rPr lang="en-US" b="1" dirty="0">
                <a:solidFill>
                  <a:srgbClr val="FF0000"/>
                </a:solidFill>
              </a:rPr>
              <a:t> </a:t>
            </a:r>
            <a:r>
              <a:rPr lang="en-US" dirty="0" err="1"/>
              <a:t>là</a:t>
            </a:r>
            <a:r>
              <a:rPr lang="en-US" dirty="0"/>
              <a:t> </a:t>
            </a:r>
            <a:r>
              <a:rPr lang="en-US" dirty="0" err="1"/>
              <a:t>hoạt</a:t>
            </a:r>
            <a:r>
              <a:rPr lang="en-US" dirty="0"/>
              <a:t> </a:t>
            </a:r>
            <a:r>
              <a:rPr lang="en-US" dirty="0" err="1"/>
              <a:t>động</a:t>
            </a:r>
            <a:r>
              <a:rPr lang="en-US" dirty="0"/>
              <a:t> </a:t>
            </a:r>
            <a:r>
              <a:rPr lang="en-US" dirty="0" err="1"/>
              <a:t>khám</a:t>
            </a:r>
            <a:r>
              <a:rPr lang="en-US" dirty="0"/>
              <a:t> </a:t>
            </a:r>
            <a:r>
              <a:rPr lang="en-US" dirty="0" err="1"/>
              <a:t>phá</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quan</a:t>
            </a:r>
            <a:r>
              <a:rPr lang="en-US" dirty="0"/>
              <a:t> </a:t>
            </a:r>
            <a:r>
              <a:rPr lang="en-US" dirty="0" err="1"/>
              <a:t>trọng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bằng</a:t>
            </a:r>
            <a:r>
              <a:rPr lang="en-US" dirty="0"/>
              <a:t> </a:t>
            </a:r>
            <a:r>
              <a:rPr lang="en-US" b="1" i="1" dirty="0" err="1"/>
              <a:t>mô</a:t>
            </a:r>
            <a:r>
              <a:rPr lang="en-US" b="1" i="1" dirty="0"/>
              <a:t> </a:t>
            </a:r>
            <a:r>
              <a:rPr lang="en-US" b="1" i="1" dirty="0" err="1"/>
              <a:t>hình</a:t>
            </a:r>
            <a:r>
              <a:rPr lang="en-US" b="1" i="1" dirty="0"/>
              <a:t> </a:t>
            </a:r>
            <a:r>
              <a:rPr lang="en-US" b="1" i="1" dirty="0" err="1"/>
              <a:t>kiến</a:t>
            </a:r>
            <a:r>
              <a:rPr lang="en-US" b="1" i="1" dirty="0"/>
              <a:t> </a:t>
            </a:r>
            <a:r>
              <a:rPr lang="en-US" b="1" i="1" dirty="0" err="1"/>
              <a:t>trúc</a:t>
            </a:r>
            <a:r>
              <a:rPr lang="en-US" b="1" i="1" dirty="0"/>
              <a:t> </a:t>
            </a:r>
            <a:r>
              <a:rPr lang="en-US" b="1" i="1" dirty="0" err="1"/>
              <a:t>hệ</a:t>
            </a:r>
            <a:r>
              <a:rPr lang="en-US" b="1" i="1" dirty="0"/>
              <a:t> </a:t>
            </a:r>
            <a:r>
              <a:rPr lang="en-US" b="1" i="1" dirty="0" err="1"/>
              <a:t>thống</a:t>
            </a:r>
            <a:r>
              <a:rPr lang="en-US" dirty="0"/>
              <a:t>. </a:t>
            </a:r>
          </a:p>
          <a:p>
            <a:r>
              <a:rPr lang="en-US" dirty="0" err="1"/>
              <a:t>Việc</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b="1" i="1" dirty="0" err="1"/>
              <a:t>mô</a:t>
            </a:r>
            <a:r>
              <a:rPr lang="en-US" b="1" i="1" dirty="0"/>
              <a:t> </a:t>
            </a:r>
            <a:r>
              <a:rPr lang="en-US" b="1" i="1" dirty="0" err="1"/>
              <a:t>hình</a:t>
            </a:r>
            <a:r>
              <a:rPr lang="en-US" b="1" i="1" dirty="0"/>
              <a:t> </a:t>
            </a:r>
            <a:r>
              <a:rPr lang="en-US" b="1" i="1" dirty="0" err="1"/>
              <a:t>kiến</a:t>
            </a:r>
            <a:r>
              <a:rPr lang="en-US" b="1" i="1" dirty="0"/>
              <a:t> </a:t>
            </a:r>
            <a:r>
              <a:rPr lang="en-US" b="1" i="1" dirty="0" err="1"/>
              <a:t>trúc</a:t>
            </a:r>
            <a:r>
              <a:rPr lang="en-US" b="1" i="1" dirty="0"/>
              <a:t> </a:t>
            </a:r>
            <a:r>
              <a:rPr lang="en-US" dirty="0" err="1"/>
              <a:t>có</a:t>
            </a:r>
            <a:r>
              <a:rPr lang="en-US" dirty="0"/>
              <a:t> </a:t>
            </a:r>
            <a:r>
              <a:rPr lang="en-US" dirty="0" err="1"/>
              <a:t>thể</a:t>
            </a:r>
            <a:r>
              <a:rPr lang="en-US" dirty="0"/>
              <a:t> </a:t>
            </a:r>
            <a:r>
              <a:rPr lang="en-US" dirty="0" err="1"/>
              <a:t>có</a:t>
            </a:r>
            <a:r>
              <a:rPr lang="en-US" dirty="0"/>
              <a:t> </a:t>
            </a:r>
            <a:r>
              <a:rPr lang="en-US" dirty="0" err="1"/>
              <a:t>các</a:t>
            </a:r>
            <a:r>
              <a:rPr lang="en-US" dirty="0"/>
              <a:t> </a:t>
            </a:r>
            <a:r>
              <a:rPr lang="en-US" dirty="0" err="1"/>
              <a:t>mục</a:t>
            </a:r>
            <a:r>
              <a:rPr lang="en-US" dirty="0"/>
              <a:t> </a:t>
            </a:r>
            <a:r>
              <a:rPr lang="en-US" dirty="0" err="1"/>
              <a:t>tiêu</a:t>
            </a:r>
            <a:r>
              <a:rPr lang="en-US" dirty="0"/>
              <a:t> </a:t>
            </a:r>
            <a:r>
              <a:rPr lang="en-US" dirty="0" err="1"/>
              <a:t>khác</a:t>
            </a:r>
            <a:r>
              <a:rPr lang="en-US" dirty="0"/>
              <a:t> </a:t>
            </a:r>
            <a:r>
              <a:rPr lang="en-US" dirty="0" err="1"/>
              <a:t>nhau</a:t>
            </a:r>
            <a:r>
              <a:rPr lang="en-US" dirty="0"/>
              <a:t> </a:t>
            </a:r>
            <a:r>
              <a:rPr lang="en-US" dirty="0" err="1"/>
              <a:t>như</a:t>
            </a:r>
            <a:r>
              <a:rPr lang="en-US" dirty="0"/>
              <a:t>: </a:t>
            </a:r>
          </a:p>
          <a:p>
            <a:pPr lvl="1"/>
            <a:r>
              <a:rPr lang="en-US" sz="2400" dirty="0" err="1"/>
              <a:t>Uớc</a:t>
            </a:r>
            <a:r>
              <a:rPr lang="en-US" sz="2400" dirty="0"/>
              <a:t> </a:t>
            </a:r>
            <a:r>
              <a:rPr lang="en-US" sz="2400" dirty="0" err="1"/>
              <a:t>tính</a:t>
            </a:r>
            <a:r>
              <a:rPr lang="en-US" sz="2400" dirty="0"/>
              <a:t> </a:t>
            </a:r>
            <a:r>
              <a:rPr lang="en-US" sz="2400" dirty="0" err="1"/>
              <a:t>sớm</a:t>
            </a:r>
            <a:r>
              <a:rPr lang="en-US" sz="2400" dirty="0"/>
              <a:t> </a:t>
            </a:r>
            <a:r>
              <a:rPr lang="en-US" sz="2400" dirty="0" err="1"/>
              <a:t>về</a:t>
            </a:r>
            <a:r>
              <a:rPr lang="en-US" sz="2400" dirty="0"/>
              <a:t> </a:t>
            </a:r>
            <a:r>
              <a:rPr lang="en-US" sz="2400" dirty="0" err="1"/>
              <a:t>kích</a:t>
            </a:r>
            <a:r>
              <a:rPr lang="en-US" sz="2400" dirty="0"/>
              <a:t> </a:t>
            </a:r>
            <a:r>
              <a:rPr lang="en-US" sz="2400" dirty="0" err="1"/>
              <a:t>thước</a:t>
            </a:r>
            <a:r>
              <a:rPr lang="en-US" sz="2400" dirty="0"/>
              <a:t> </a:t>
            </a:r>
            <a:r>
              <a:rPr lang="en-US" sz="2400" dirty="0" err="1"/>
              <a:t>hệ</a:t>
            </a:r>
            <a:r>
              <a:rPr lang="en-US" sz="2400" dirty="0"/>
              <a:t> </a:t>
            </a:r>
            <a:r>
              <a:rPr lang="en-US" sz="2400" dirty="0" err="1"/>
              <a:t>thống</a:t>
            </a:r>
            <a:r>
              <a:rPr lang="en-US" sz="2400" dirty="0"/>
              <a:t>.</a:t>
            </a:r>
          </a:p>
          <a:p>
            <a:pPr lvl="1"/>
            <a:r>
              <a:rPr lang="en-US" sz="2400" dirty="0" err="1"/>
              <a:t>Độ</a:t>
            </a:r>
            <a:r>
              <a:rPr lang="en-US" sz="2400" dirty="0"/>
              <a:t> </a:t>
            </a:r>
            <a:r>
              <a:rPr lang="en-US" sz="2400" dirty="0" err="1"/>
              <a:t>phức</a:t>
            </a:r>
            <a:r>
              <a:rPr lang="en-US" sz="2400" dirty="0"/>
              <a:t> </a:t>
            </a:r>
            <a:r>
              <a:rPr lang="en-US" sz="2400" dirty="0" err="1"/>
              <a:t>tạp</a:t>
            </a:r>
            <a:r>
              <a:rPr lang="en-US" sz="2400" dirty="0"/>
              <a:t> </a:t>
            </a:r>
            <a:r>
              <a:rPr lang="en-US" sz="2400" dirty="0" err="1"/>
              <a:t>và</a:t>
            </a:r>
            <a:r>
              <a:rPr lang="en-US" sz="2400" dirty="0"/>
              <a:t> chi </a:t>
            </a:r>
            <a:r>
              <a:rPr lang="en-US" sz="2400" dirty="0" err="1"/>
              <a:t>phí</a:t>
            </a:r>
            <a:r>
              <a:rPr lang="en-US" sz="2400" dirty="0"/>
              <a:t>. </a:t>
            </a:r>
          </a:p>
          <a:p>
            <a:pPr lvl="1"/>
            <a:r>
              <a:rPr lang="en-US" sz="2400" dirty="0" err="1"/>
              <a:t>Sự</a:t>
            </a:r>
            <a:r>
              <a:rPr lang="en-US" sz="2400" dirty="0"/>
              <a:t> </a:t>
            </a:r>
            <a:r>
              <a:rPr lang="en-US" sz="2400" dirty="0" err="1"/>
              <a:t>đáp</a:t>
            </a:r>
            <a:r>
              <a:rPr lang="en-US" sz="2400" dirty="0"/>
              <a:t> </a:t>
            </a:r>
            <a:r>
              <a:rPr lang="en-US" sz="2400" dirty="0" err="1"/>
              <a:t>ứng</a:t>
            </a:r>
            <a:r>
              <a:rPr lang="en-US" sz="2400" dirty="0"/>
              <a:t> </a:t>
            </a:r>
            <a:r>
              <a:rPr lang="en-US" sz="2400" dirty="0" err="1"/>
              <a:t>các</a:t>
            </a:r>
            <a:r>
              <a:rPr lang="en-US" sz="2400" dirty="0"/>
              <a:t> </a:t>
            </a:r>
            <a:r>
              <a:rPr lang="en-US" sz="2400" dirty="0" err="1"/>
              <a:t>yêu</a:t>
            </a:r>
            <a:r>
              <a:rPr lang="en-US" sz="2400" dirty="0"/>
              <a:t> </a:t>
            </a:r>
            <a:r>
              <a:rPr lang="en-US" sz="2400" dirty="0" err="1"/>
              <a:t>cầu</a:t>
            </a:r>
            <a:r>
              <a:rPr lang="en-US" sz="2400" dirty="0"/>
              <a:t> </a:t>
            </a:r>
            <a:r>
              <a:rPr lang="en-US" sz="2400" dirty="0" err="1"/>
              <a:t>hệ</a:t>
            </a:r>
            <a:r>
              <a:rPr lang="en-US" sz="2400" dirty="0"/>
              <a:t> </a:t>
            </a:r>
            <a:r>
              <a:rPr lang="en-US" sz="2400" dirty="0" err="1"/>
              <a:t>thống</a:t>
            </a:r>
            <a:r>
              <a:rPr lang="en-US" sz="2400" dirty="0"/>
              <a:t>: </a:t>
            </a:r>
            <a:r>
              <a:rPr lang="en-US" sz="2400" dirty="0" err="1"/>
              <a:t>yêu</a:t>
            </a:r>
            <a:r>
              <a:rPr lang="en-US" sz="2400" dirty="0"/>
              <a:t> </a:t>
            </a:r>
            <a:r>
              <a:rPr lang="en-US" sz="2400" dirty="0" err="1"/>
              <a:t>cầu</a:t>
            </a:r>
            <a:r>
              <a:rPr lang="en-US" sz="2400" dirty="0"/>
              <a:t> </a:t>
            </a:r>
            <a:r>
              <a:rPr lang="en-US" sz="2400" dirty="0" err="1"/>
              <a:t>chức</a:t>
            </a:r>
            <a:r>
              <a:rPr lang="en-US" sz="2400" dirty="0"/>
              <a:t> </a:t>
            </a:r>
            <a:r>
              <a:rPr lang="en-US" sz="2400" dirty="0" err="1"/>
              <a:t>năng</a:t>
            </a:r>
            <a:r>
              <a:rPr lang="en-US" sz="2400" dirty="0"/>
              <a:t> </a:t>
            </a:r>
            <a:r>
              <a:rPr lang="en-US" sz="2400" dirty="0" err="1"/>
              <a:t>và</a:t>
            </a:r>
            <a:r>
              <a:rPr lang="en-US" sz="2400" dirty="0"/>
              <a:t> phi </a:t>
            </a:r>
            <a:r>
              <a:rPr lang="en-US" sz="2400" dirty="0" err="1"/>
              <a:t>chức</a:t>
            </a:r>
            <a:r>
              <a:rPr lang="en-US" sz="2400" dirty="0"/>
              <a:t> </a:t>
            </a:r>
            <a:r>
              <a:rPr lang="en-US" sz="2400" dirty="0" err="1"/>
              <a:t>năng</a:t>
            </a:r>
            <a:r>
              <a:rPr lang="en-US" sz="2400" dirty="0"/>
              <a:t>, </a:t>
            </a:r>
            <a:r>
              <a:rPr lang="en-US" sz="2400" dirty="0" err="1"/>
              <a:t>đánh</a:t>
            </a:r>
            <a:r>
              <a:rPr lang="en-US" sz="2400" dirty="0"/>
              <a:t> </a:t>
            </a:r>
            <a:r>
              <a:rPr lang="en-US" sz="2400" dirty="0" err="1"/>
              <a:t>giá</a:t>
            </a:r>
            <a:r>
              <a:rPr lang="en-US" sz="2400" dirty="0"/>
              <a:t> </a:t>
            </a:r>
            <a:r>
              <a:rPr lang="en-US" sz="2400" dirty="0" err="1"/>
              <a:t>các</a:t>
            </a:r>
            <a:r>
              <a:rPr lang="en-US" sz="2400" dirty="0"/>
              <a:t> </a:t>
            </a:r>
            <a:r>
              <a:rPr lang="en-US" sz="2400" dirty="0" err="1"/>
              <a:t>cơ</a:t>
            </a:r>
            <a:r>
              <a:rPr lang="en-US" sz="2400" dirty="0"/>
              <a:t> </a:t>
            </a:r>
            <a:r>
              <a:rPr lang="en-US" sz="2400" dirty="0" err="1"/>
              <a:t>hội</a:t>
            </a:r>
            <a:r>
              <a:rPr lang="en-US" sz="2400" dirty="0"/>
              <a:t> </a:t>
            </a:r>
            <a:r>
              <a:rPr lang="en-US" sz="2400" dirty="0" err="1"/>
              <a:t>để</a:t>
            </a:r>
            <a:r>
              <a:rPr lang="en-US" sz="2400" dirty="0"/>
              <a:t> </a:t>
            </a:r>
            <a:r>
              <a:rPr lang="en-US" sz="2400" dirty="0" err="1"/>
              <a:t>tái</a:t>
            </a:r>
            <a:r>
              <a:rPr lang="en-US" sz="2400" dirty="0"/>
              <a:t> </a:t>
            </a:r>
            <a:r>
              <a:rPr lang="en-US" sz="2400" dirty="0" err="1"/>
              <a:t>sử</a:t>
            </a:r>
            <a:r>
              <a:rPr lang="en-US" sz="2400" dirty="0"/>
              <a:t> </a:t>
            </a:r>
            <a:r>
              <a:rPr lang="en-US" sz="2400" dirty="0" err="1"/>
              <a:t>dụng</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hiện</a:t>
            </a:r>
            <a:r>
              <a:rPr lang="en-US" sz="2400" dirty="0"/>
              <a:t> </a:t>
            </a:r>
            <a:r>
              <a:rPr lang="en-US" sz="2400" dirty="0" err="1"/>
              <a:t>có</a:t>
            </a:r>
            <a:r>
              <a:rPr lang="en-US" dirty="0"/>
              <a:t>.</a:t>
            </a:r>
            <a:endParaRPr lang="vi-VN" dirty="0"/>
          </a:p>
          <a:p>
            <a:endParaRPr lang="en-US" dirty="0"/>
          </a:p>
        </p:txBody>
      </p:sp>
      <p:sp>
        <p:nvSpPr>
          <p:cNvPr id="5" name="Title 4">
            <a:extLst>
              <a:ext uri="{FF2B5EF4-FFF2-40B4-BE49-F238E27FC236}">
                <a16:creationId xmlns:a16="http://schemas.microsoft.com/office/drawing/2014/main" id="{160C9A24-9751-4846-AED2-1918A022D36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kiến</a:t>
            </a:r>
            <a:r>
              <a:rPr lang="en-US" dirty="0"/>
              <a:t> </a:t>
            </a:r>
            <a:r>
              <a:rPr lang="en-US" dirty="0" err="1"/>
              <a:t>trúc</a:t>
            </a:r>
            <a:endParaRPr lang="en-US" dirty="0"/>
          </a:p>
        </p:txBody>
      </p:sp>
    </p:spTree>
    <p:extLst>
      <p:ext uri="{BB962C8B-B14F-4D97-AF65-F5344CB8AC3E}">
        <p14:creationId xmlns:p14="http://schemas.microsoft.com/office/powerpoint/2010/main" val="19967895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8050EC8-3847-40A1-BCF5-B9388CDEB4A9}"/>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BB00FD4-DA9B-4ADE-88ED-C51D2ABB16C0}"/>
              </a:ext>
            </a:extLst>
          </p:cNvPr>
          <p:cNvSpPr>
            <a:spLocks noGrp="1"/>
          </p:cNvSpPr>
          <p:nvPr>
            <p:ph type="sldNum" sz="quarter" idx="12"/>
          </p:nvPr>
        </p:nvSpPr>
        <p:spPr/>
        <p:txBody>
          <a:bodyPr/>
          <a:lstStyle/>
          <a:p>
            <a:fld id="{401CF334-2D5C-4859-84A6-CA7E6E43FAEB}" type="slidenum">
              <a:rPr lang="en-US" smtClean="0"/>
              <a:t>239</a:t>
            </a:fld>
            <a:endParaRPr lang="en-US"/>
          </a:p>
        </p:txBody>
      </p:sp>
      <p:sp>
        <p:nvSpPr>
          <p:cNvPr id="4" name="Content Placeholder 3">
            <a:extLst>
              <a:ext uri="{FF2B5EF4-FFF2-40B4-BE49-F238E27FC236}">
                <a16:creationId xmlns:a16="http://schemas.microsoft.com/office/drawing/2014/main" id="{6B7BD451-6B17-402F-8243-B85A6CC2A524}"/>
              </a:ext>
            </a:extLst>
          </p:cNvPr>
          <p:cNvSpPr>
            <a:spLocks noGrp="1"/>
          </p:cNvSpPr>
          <p:nvPr>
            <p:ph idx="1"/>
          </p:nvPr>
        </p:nvSpPr>
        <p:spPr/>
        <p:txBody>
          <a:bodyPr/>
          <a:lstStyle/>
          <a:p>
            <a:pPr lvl="0"/>
            <a:r>
              <a:rPr lang="en-US" b="1" dirty="0" err="1">
                <a:solidFill>
                  <a:srgbClr val="FF0000"/>
                </a:solidFill>
              </a:rPr>
              <a:t>Mục</a:t>
            </a:r>
            <a:r>
              <a:rPr lang="en-US" b="1" dirty="0">
                <a:solidFill>
                  <a:srgbClr val="FF0000"/>
                </a:solidFill>
              </a:rPr>
              <a:t> </a:t>
            </a:r>
            <a:r>
              <a:rPr lang="en-US" b="1" dirty="0" err="1">
                <a:solidFill>
                  <a:srgbClr val="FF0000"/>
                </a:solidFill>
              </a:rPr>
              <a:t>tiêu</a:t>
            </a:r>
            <a:r>
              <a:rPr lang="en-US" b="1" dirty="0">
                <a:solidFill>
                  <a:srgbClr val="FF0000"/>
                </a:solidFill>
              </a:rPr>
              <a:t> </a:t>
            </a:r>
            <a:r>
              <a:rPr lang="en-US" b="1" dirty="0" err="1">
                <a:solidFill>
                  <a:srgbClr val="FF0000"/>
                </a:solidFill>
              </a:rPr>
              <a:t>của</a:t>
            </a:r>
            <a:r>
              <a:rPr lang="en-US" b="1" dirty="0">
                <a:solidFill>
                  <a:srgbClr val="FF0000"/>
                </a:solidFill>
              </a:rPr>
              <a:t> </a:t>
            </a:r>
            <a:r>
              <a:rPr lang="en-US" b="1" dirty="0" err="1">
                <a:solidFill>
                  <a:srgbClr val="FF0000"/>
                </a:solidFill>
              </a:rPr>
              <a:t>phân</a:t>
            </a:r>
            <a:r>
              <a:rPr lang="en-US" b="1" dirty="0">
                <a:solidFill>
                  <a:srgbClr val="FF0000"/>
                </a:solidFill>
              </a:rPr>
              <a:t> </a:t>
            </a:r>
            <a:r>
              <a:rPr lang="en-US" b="1" dirty="0" err="1">
                <a:solidFill>
                  <a:srgbClr val="FF0000"/>
                </a:solidFill>
              </a:rPr>
              <a:t>tích</a:t>
            </a:r>
            <a:r>
              <a:rPr lang="en-US" b="1" dirty="0">
                <a:solidFill>
                  <a:srgbClr val="FF0000"/>
                </a:solidFill>
              </a:rPr>
              <a:t> </a:t>
            </a:r>
            <a:r>
              <a:rPr lang="en-US" b="1" dirty="0" err="1">
                <a:solidFill>
                  <a:srgbClr val="FF0000"/>
                </a:solidFill>
              </a:rPr>
              <a:t>kiến</a:t>
            </a:r>
            <a:r>
              <a:rPr lang="en-US" b="1" dirty="0">
                <a:solidFill>
                  <a:srgbClr val="FF0000"/>
                </a:solidFill>
              </a:rPr>
              <a:t> </a:t>
            </a:r>
            <a:r>
              <a:rPr lang="en-US" b="1" dirty="0" err="1">
                <a:solidFill>
                  <a:srgbClr val="FF0000"/>
                </a:solidFill>
              </a:rPr>
              <a:t>trúc</a:t>
            </a:r>
            <a:endParaRPr lang="en-US" b="1" dirty="0">
              <a:solidFill>
                <a:srgbClr val="FF0000"/>
              </a:solidFill>
            </a:endParaRPr>
          </a:p>
          <a:p>
            <a:pPr lvl="1"/>
            <a:r>
              <a:rPr lang="en-US" sz="2400" b="1" dirty="0" err="1"/>
              <a:t>Xác</a:t>
            </a:r>
            <a:r>
              <a:rPr lang="en-US" sz="2400" b="1" dirty="0"/>
              <a:t> </a:t>
            </a:r>
            <a:r>
              <a:rPr lang="en-US" sz="2400" b="1" dirty="0" err="1"/>
              <a:t>định</a:t>
            </a:r>
            <a:r>
              <a:rPr lang="en-US" sz="2400" b="1" dirty="0"/>
              <a:t> </a:t>
            </a:r>
            <a:r>
              <a:rPr lang="en-US" sz="2400" b="1" dirty="0" err="1"/>
              <a:t>kiến</a:t>
            </a:r>
            <a:r>
              <a:rPr lang="en-US" sz="2400" b="1" dirty="0"/>
              <a:t> </a:t>
            </a:r>
            <a:r>
              <a:rPr lang="en-US" sz="2400" b="1" dirty="0" err="1"/>
              <a:t>trúc</a:t>
            </a:r>
            <a:r>
              <a:rPr lang="en-US" sz="2400" b="1" dirty="0"/>
              <a:t> </a:t>
            </a:r>
            <a:r>
              <a:rPr lang="en-US" sz="2400" b="1" dirty="0" err="1"/>
              <a:t>ứng</a:t>
            </a:r>
            <a:r>
              <a:rPr lang="en-US" sz="2400" b="1" dirty="0"/>
              <a:t> </a:t>
            </a:r>
            <a:r>
              <a:rPr lang="en-US" sz="2400" b="1" dirty="0" err="1"/>
              <a:t>viên</a:t>
            </a:r>
            <a:r>
              <a:rPr lang="en-US" sz="2400" dirty="0"/>
              <a:t> </a:t>
            </a:r>
            <a:r>
              <a:rPr lang="en-US" sz="2400" dirty="0" err="1"/>
              <a:t>cho</a:t>
            </a:r>
            <a:r>
              <a:rPr lang="en-US" sz="2400" dirty="0"/>
              <a:t> </a:t>
            </a:r>
            <a:r>
              <a:rPr lang="en-US" sz="2400" dirty="0" err="1"/>
              <a:t>hệ</a:t>
            </a:r>
            <a:r>
              <a:rPr lang="en-US" sz="2400" dirty="0"/>
              <a:t> </a:t>
            </a:r>
            <a:r>
              <a:rPr lang="en-US" sz="2400" dirty="0" err="1"/>
              <a:t>thống</a:t>
            </a:r>
            <a:r>
              <a:rPr lang="en-US" sz="2400" dirty="0"/>
              <a:t>, </a:t>
            </a:r>
            <a:r>
              <a:rPr lang="en-US" sz="2400" dirty="0" err="1"/>
              <a:t>dựa</a:t>
            </a:r>
            <a:r>
              <a:rPr lang="en-US" sz="2400" dirty="0"/>
              <a:t> </a:t>
            </a:r>
            <a:r>
              <a:rPr lang="en-US" sz="2400" dirty="0" err="1"/>
              <a:t>trên</a:t>
            </a:r>
            <a:r>
              <a:rPr lang="en-US" sz="2400" dirty="0"/>
              <a:t> </a:t>
            </a:r>
            <a:r>
              <a:rPr lang="en-US" sz="2400" dirty="0" err="1"/>
              <a:t>kinh</a:t>
            </a:r>
            <a:r>
              <a:rPr lang="en-US" sz="2400" dirty="0"/>
              <a:t> </a:t>
            </a:r>
            <a:r>
              <a:rPr lang="en-US" sz="2400" dirty="0" err="1"/>
              <a:t>nghiệm</a:t>
            </a:r>
            <a:r>
              <a:rPr lang="en-US" sz="2400" dirty="0"/>
              <a:t> </a:t>
            </a:r>
            <a:r>
              <a:rPr lang="en-US" sz="2400" dirty="0" err="1"/>
              <a:t>thu</a:t>
            </a:r>
            <a:r>
              <a:rPr lang="en-US" sz="2400" dirty="0"/>
              <a:t> </a:t>
            </a:r>
            <a:r>
              <a:rPr lang="en-US" sz="2400" dirty="0" err="1"/>
              <a:t>được</a:t>
            </a:r>
            <a:r>
              <a:rPr lang="en-US" sz="2400" dirty="0"/>
              <a:t> </a:t>
            </a:r>
            <a:r>
              <a:rPr lang="en-US" sz="2400" dirty="0" err="1"/>
              <a:t>từ</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tương</a:t>
            </a:r>
            <a:r>
              <a:rPr lang="en-US" sz="2400" dirty="0"/>
              <a:t> </a:t>
            </a:r>
            <a:r>
              <a:rPr lang="en-US" sz="2400" dirty="0" err="1"/>
              <a:t>tự</a:t>
            </a:r>
            <a:r>
              <a:rPr lang="en-US" sz="2400" dirty="0"/>
              <a:t> </a:t>
            </a:r>
            <a:r>
              <a:rPr lang="en-US" sz="2400" dirty="0" err="1"/>
              <a:t>hoặc</a:t>
            </a:r>
            <a:r>
              <a:rPr lang="en-US" sz="2400" dirty="0"/>
              <a:t> </a:t>
            </a:r>
            <a:r>
              <a:rPr lang="en-US" sz="2400" dirty="0" err="1"/>
              <a:t>trong</a:t>
            </a:r>
            <a:r>
              <a:rPr lang="en-US" sz="2400" dirty="0"/>
              <a:t> </a:t>
            </a:r>
            <a:r>
              <a:rPr lang="en-US" sz="2400" dirty="0" err="1"/>
              <a:t>các</a:t>
            </a:r>
            <a:r>
              <a:rPr lang="en-US" sz="2400" dirty="0"/>
              <a:t> </a:t>
            </a:r>
            <a:r>
              <a:rPr lang="en-US" sz="2400" dirty="0" err="1"/>
              <a:t>lĩnh</a:t>
            </a:r>
            <a:r>
              <a:rPr lang="en-US" sz="2400" dirty="0"/>
              <a:t> </a:t>
            </a:r>
            <a:r>
              <a:rPr lang="en-US" sz="2400" dirty="0" err="1"/>
              <a:t>vực</a:t>
            </a:r>
            <a:r>
              <a:rPr lang="en-US" sz="2400" dirty="0"/>
              <a:t> </a:t>
            </a:r>
            <a:r>
              <a:rPr lang="en-US" sz="2400" dirty="0" err="1"/>
              <a:t>tương</a:t>
            </a:r>
            <a:r>
              <a:rPr lang="en-US" sz="2400" dirty="0"/>
              <a:t> </a:t>
            </a:r>
            <a:r>
              <a:rPr lang="en-US" sz="2400" dirty="0" err="1"/>
              <a:t>tự</a:t>
            </a:r>
            <a:r>
              <a:rPr lang="en-US" sz="2400" dirty="0"/>
              <a:t>.</a:t>
            </a:r>
            <a:endParaRPr lang="vi-VN" sz="2400" dirty="0"/>
          </a:p>
          <a:p>
            <a:pPr lvl="1"/>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mẫu</a:t>
            </a:r>
            <a:r>
              <a:rPr lang="en-US" sz="2400" dirty="0"/>
              <a:t> </a:t>
            </a:r>
            <a:r>
              <a:rPr lang="en-US" sz="2400" dirty="0" err="1"/>
              <a:t>kiến</a:t>
            </a:r>
            <a:r>
              <a:rPr lang="en-US" sz="2400" dirty="0"/>
              <a:t> </a:t>
            </a:r>
            <a:r>
              <a:rPr lang="en-US" sz="2400" dirty="0" err="1"/>
              <a:t>trúc</a:t>
            </a:r>
            <a:r>
              <a:rPr lang="en-US" sz="2400" dirty="0"/>
              <a:t>, </a:t>
            </a:r>
            <a:r>
              <a:rPr lang="en-US" sz="2400" dirty="0" err="1"/>
              <a:t>các</a:t>
            </a:r>
            <a:r>
              <a:rPr lang="en-US" sz="2400" dirty="0"/>
              <a:t> </a:t>
            </a:r>
            <a:r>
              <a:rPr lang="en-US" sz="2400" dirty="0" err="1"/>
              <a:t>cơ</a:t>
            </a:r>
            <a:r>
              <a:rPr lang="en-US" sz="2400" dirty="0"/>
              <a:t> </a:t>
            </a:r>
            <a:r>
              <a:rPr lang="en-US" sz="2400" dirty="0" err="1"/>
              <a:t>chế</a:t>
            </a:r>
            <a:r>
              <a:rPr lang="en-US" sz="2400" dirty="0"/>
              <a:t> </a:t>
            </a:r>
            <a:r>
              <a:rPr lang="en-US" sz="2400" dirty="0" err="1"/>
              <a:t>chính</a:t>
            </a:r>
            <a:r>
              <a:rPr lang="en-US" sz="2400" dirty="0"/>
              <a:t> </a:t>
            </a:r>
            <a:r>
              <a:rPr lang="en-US" sz="2400" dirty="0" err="1"/>
              <a:t>và</a:t>
            </a:r>
            <a:r>
              <a:rPr lang="en-US" sz="2400" dirty="0"/>
              <a:t> </a:t>
            </a:r>
            <a:r>
              <a:rPr lang="en-US" sz="2400" dirty="0" err="1"/>
              <a:t>quy</a:t>
            </a:r>
            <a:r>
              <a:rPr lang="en-US" sz="2400" dirty="0"/>
              <a:t> </a:t>
            </a:r>
            <a:r>
              <a:rPr lang="en-US" sz="2400" dirty="0" err="1"/>
              <a:t>ước</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cho</a:t>
            </a:r>
            <a:r>
              <a:rPr lang="en-US" sz="2400" dirty="0"/>
              <a:t> </a:t>
            </a:r>
            <a:r>
              <a:rPr lang="en-US" sz="2400" dirty="0" err="1"/>
              <a:t>hệ</a:t>
            </a:r>
            <a:r>
              <a:rPr lang="en-US" sz="2400" dirty="0"/>
              <a:t> </a:t>
            </a:r>
            <a:r>
              <a:rPr lang="en-US" sz="2400" dirty="0" err="1"/>
              <a:t>thống</a:t>
            </a:r>
            <a:r>
              <a:rPr lang="en-US" sz="2400" dirty="0"/>
              <a:t>.</a:t>
            </a:r>
            <a:endParaRPr lang="vi-VN" sz="2400" dirty="0"/>
          </a:p>
          <a:p>
            <a:pPr lvl="1"/>
            <a:r>
              <a:rPr lang="en-US" sz="2400" dirty="0" err="1"/>
              <a:t>Xác</a:t>
            </a:r>
            <a:r>
              <a:rPr lang="en-US" sz="2400" dirty="0"/>
              <a:t> </a:t>
            </a:r>
            <a:r>
              <a:rPr lang="en-US" sz="2400" dirty="0" err="1"/>
              <a:t>định</a:t>
            </a:r>
            <a:r>
              <a:rPr lang="en-US" sz="2400" dirty="0"/>
              <a:t> </a:t>
            </a:r>
            <a:r>
              <a:rPr lang="en-US" sz="2400" dirty="0" err="1"/>
              <a:t>chiến</a:t>
            </a:r>
            <a:r>
              <a:rPr lang="en-US" sz="2400" dirty="0"/>
              <a:t> </a:t>
            </a:r>
            <a:r>
              <a:rPr lang="en-US" sz="2400" dirty="0" err="1"/>
              <a:t>lược</a:t>
            </a:r>
            <a:r>
              <a:rPr lang="en-US" sz="2400" dirty="0"/>
              <a:t> </a:t>
            </a:r>
            <a:r>
              <a:rPr lang="en-US" sz="2400" dirty="0" err="1"/>
              <a:t>tái</a:t>
            </a:r>
            <a:r>
              <a:rPr lang="en-US" sz="2400" dirty="0"/>
              <a:t> </a:t>
            </a:r>
            <a:r>
              <a:rPr lang="en-US" sz="2400" dirty="0" err="1"/>
              <a:t>sử</a:t>
            </a:r>
            <a:r>
              <a:rPr lang="en-US" sz="2400" dirty="0"/>
              <a:t> </a:t>
            </a:r>
            <a:r>
              <a:rPr lang="en-US" sz="2400" dirty="0" err="1"/>
              <a:t>dụng</a:t>
            </a:r>
            <a:r>
              <a:rPr lang="en-US" sz="2400" dirty="0"/>
              <a:t>.</a:t>
            </a:r>
            <a:endParaRPr lang="vi-VN" sz="2400" dirty="0"/>
          </a:p>
          <a:p>
            <a:pPr lvl="1"/>
            <a:r>
              <a:rPr lang="en-US" sz="2400" dirty="0" err="1"/>
              <a:t>Cung</a:t>
            </a:r>
            <a:r>
              <a:rPr lang="en-US" sz="2400" dirty="0"/>
              <a:t> </a:t>
            </a:r>
            <a:r>
              <a:rPr lang="en-US" sz="2400" dirty="0" err="1"/>
              <a:t>cấp</a:t>
            </a:r>
            <a:r>
              <a:rPr lang="en-US" sz="2400" dirty="0"/>
              <a:t> </a:t>
            </a:r>
            <a:r>
              <a:rPr lang="en-US" sz="2400" dirty="0" err="1"/>
              <a:t>đầu</a:t>
            </a:r>
            <a:r>
              <a:rPr lang="en-US" sz="2400" dirty="0"/>
              <a:t> </a:t>
            </a:r>
            <a:r>
              <a:rPr lang="en-US" sz="2400" dirty="0" err="1"/>
              <a:t>vào</a:t>
            </a:r>
            <a:r>
              <a:rPr lang="en-US" sz="2400" dirty="0"/>
              <a:t> </a:t>
            </a:r>
            <a:r>
              <a:rPr lang="en-US" sz="2400" dirty="0" err="1"/>
              <a:t>cho</a:t>
            </a:r>
            <a:r>
              <a:rPr lang="en-US" sz="2400" dirty="0"/>
              <a:t> </a:t>
            </a:r>
            <a:r>
              <a:rPr lang="en-US" sz="2400" dirty="0" err="1"/>
              <a:t>quá</a:t>
            </a:r>
            <a:r>
              <a:rPr lang="en-US" sz="2400" dirty="0"/>
              <a:t> </a:t>
            </a:r>
            <a:r>
              <a:rPr lang="en-US" sz="2400" dirty="0" err="1"/>
              <a:t>trình</a:t>
            </a:r>
            <a:r>
              <a:rPr lang="en-US" sz="2400" dirty="0"/>
              <a:t> </a:t>
            </a:r>
            <a:r>
              <a:rPr lang="en-US" sz="2400" dirty="0" err="1"/>
              <a:t>lập</a:t>
            </a:r>
            <a:r>
              <a:rPr lang="en-US" sz="2400" dirty="0"/>
              <a:t> </a:t>
            </a:r>
            <a:r>
              <a:rPr lang="en-US" sz="2400" dirty="0" err="1"/>
              <a:t>kế</a:t>
            </a:r>
            <a:r>
              <a:rPr lang="en-US" sz="2400" dirty="0"/>
              <a:t> </a:t>
            </a:r>
            <a:r>
              <a:rPr lang="en-US" sz="2400" dirty="0" err="1"/>
              <a:t>hoạch</a:t>
            </a:r>
            <a:r>
              <a:rPr lang="en-US" sz="2400" dirty="0"/>
              <a:t>.</a:t>
            </a:r>
            <a:endParaRPr lang="vi-VN" sz="2400" dirty="0"/>
          </a:p>
          <a:p>
            <a:endParaRPr lang="en-US" dirty="0"/>
          </a:p>
        </p:txBody>
      </p:sp>
      <p:sp>
        <p:nvSpPr>
          <p:cNvPr id="5" name="Title 4">
            <a:extLst>
              <a:ext uri="{FF2B5EF4-FFF2-40B4-BE49-F238E27FC236}">
                <a16:creationId xmlns:a16="http://schemas.microsoft.com/office/drawing/2014/main" id="{C74C9B33-882A-468D-8260-2BF675E59D40}"/>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kiến</a:t>
            </a:r>
            <a:r>
              <a:rPr lang="en-US" dirty="0"/>
              <a:t> </a:t>
            </a:r>
            <a:r>
              <a:rPr lang="en-US" dirty="0" err="1"/>
              <a:t>trúc</a:t>
            </a:r>
            <a:endParaRPr lang="en-US" dirty="0"/>
          </a:p>
        </p:txBody>
      </p:sp>
    </p:spTree>
    <p:extLst>
      <p:ext uri="{BB962C8B-B14F-4D97-AF65-F5344CB8AC3E}">
        <p14:creationId xmlns:p14="http://schemas.microsoft.com/office/powerpoint/2010/main" val="2626129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3A1B638-545E-4029-89C8-5CAAD8529F0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3C1EA31-6B63-46C4-9E57-7BADF46567B6}"/>
              </a:ext>
            </a:extLst>
          </p:cNvPr>
          <p:cNvSpPr>
            <a:spLocks noGrp="1"/>
          </p:cNvSpPr>
          <p:nvPr>
            <p:ph type="sldNum" sz="quarter" idx="12"/>
          </p:nvPr>
        </p:nvSpPr>
        <p:spPr/>
        <p:txBody>
          <a:bodyPr/>
          <a:lstStyle/>
          <a:p>
            <a:fld id="{401CF334-2D5C-4859-84A6-CA7E6E43FAEB}" type="slidenum">
              <a:rPr lang="en-US" smtClean="0"/>
              <a:t>24</a:t>
            </a:fld>
            <a:endParaRPr lang="en-US"/>
          </a:p>
        </p:txBody>
      </p:sp>
      <p:sp>
        <p:nvSpPr>
          <p:cNvPr id="5" name="Content Placeholder 4">
            <a:extLst>
              <a:ext uri="{FF2B5EF4-FFF2-40B4-BE49-F238E27FC236}">
                <a16:creationId xmlns:a16="http://schemas.microsoft.com/office/drawing/2014/main" id="{7F9CCC08-EB35-4767-A582-FA1792EC2495}"/>
              </a:ext>
            </a:extLst>
          </p:cNvPr>
          <p:cNvSpPr>
            <a:spLocks noGrp="1"/>
          </p:cNvSpPr>
          <p:nvPr>
            <p:ph idx="1"/>
          </p:nvPr>
        </p:nvSpPr>
        <p:spPr/>
        <p:txBody>
          <a:bodyPr>
            <a:normAutofit/>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là</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có</a:t>
            </a:r>
            <a:r>
              <a:rPr lang="en-US" dirty="0"/>
              <a:t> </a:t>
            </a:r>
            <a:r>
              <a:rPr lang="en-US" dirty="0" err="1"/>
              <a:t>tổ</a:t>
            </a:r>
            <a:r>
              <a:rPr lang="en-US" dirty="0"/>
              <a:t> </a:t>
            </a:r>
            <a:r>
              <a:rPr lang="en-US" dirty="0" err="1"/>
              <a:t>chức</a:t>
            </a:r>
            <a:r>
              <a:rPr lang="en-US" dirty="0"/>
              <a:t> </a:t>
            </a:r>
            <a:r>
              <a:rPr lang="en-US" dirty="0" err="1"/>
              <a:t>nhằm</a:t>
            </a:r>
            <a:r>
              <a:rPr lang="en-US" dirty="0"/>
              <a:t> </a:t>
            </a:r>
            <a:r>
              <a:rPr lang="en-US" dirty="0" err="1"/>
              <a:t>mục</a:t>
            </a:r>
            <a:r>
              <a:rPr lang="en-US" dirty="0"/>
              <a:t> </a:t>
            </a:r>
            <a:r>
              <a:rPr lang="en-US" dirty="0" err="1"/>
              <a:t>đích</a:t>
            </a:r>
            <a:r>
              <a:rPr lang="en-US" dirty="0"/>
              <a:t> </a:t>
            </a:r>
            <a:r>
              <a:rPr lang="en-US" dirty="0" err="1"/>
              <a:t>để</a:t>
            </a:r>
            <a:r>
              <a:rPr lang="en-US" dirty="0"/>
              <a:t> </a:t>
            </a:r>
            <a:r>
              <a:rPr lang="en-US" dirty="0" err="1"/>
              <a:t>sản</a:t>
            </a:r>
            <a:r>
              <a:rPr lang="en-US" dirty="0"/>
              <a:t> </a:t>
            </a:r>
            <a:r>
              <a:rPr lang="en-US" dirty="0" err="1"/>
              <a:t>xuất</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hoặc</a:t>
            </a:r>
            <a:r>
              <a:rPr lang="en-US" dirty="0"/>
              <a:t> </a:t>
            </a:r>
            <a:r>
              <a:rPr lang="en-US" dirty="0" err="1"/>
              <a:t>phần</a:t>
            </a:r>
            <a:r>
              <a:rPr lang="en-US" dirty="0"/>
              <a:t> </a:t>
            </a:r>
            <a:r>
              <a:rPr lang="en-US" dirty="0" err="1"/>
              <a:t>mềm</a:t>
            </a:r>
            <a:r>
              <a:rPr lang="en-US" dirty="0"/>
              <a:t> </a:t>
            </a:r>
            <a:r>
              <a:rPr lang="en-US" dirty="0" err="1"/>
              <a:t>chất</a:t>
            </a:r>
            <a:r>
              <a:rPr lang="en-US" dirty="0"/>
              <a:t> </a:t>
            </a:r>
            <a:r>
              <a:rPr lang="en-US" dirty="0" err="1"/>
              <a:t>lượng</a:t>
            </a:r>
            <a:r>
              <a:rPr lang="en-US" dirty="0"/>
              <a:t> </a:t>
            </a:r>
            <a:r>
              <a:rPr lang="en-US" dirty="0" err="1"/>
              <a:t>cao</a:t>
            </a:r>
            <a:r>
              <a:rPr lang="en-US" dirty="0"/>
              <a:t>, </a:t>
            </a:r>
            <a:r>
              <a:rPr lang="en-US" dirty="0" err="1"/>
              <a:t>đáp</a:t>
            </a:r>
            <a:r>
              <a:rPr lang="en-US" dirty="0"/>
              <a:t> </a:t>
            </a:r>
            <a:r>
              <a:rPr lang="en-US" dirty="0" err="1"/>
              <a:t>ứng</a:t>
            </a:r>
            <a:r>
              <a:rPr lang="en-US" dirty="0"/>
              <a:t> </a:t>
            </a:r>
            <a:r>
              <a:rPr lang="en-US" dirty="0" err="1"/>
              <a:t>mong</a:t>
            </a:r>
            <a:r>
              <a:rPr lang="en-US" dirty="0"/>
              <a:t> </a:t>
            </a:r>
            <a:r>
              <a:rPr lang="en-US" dirty="0" err="1"/>
              <a:t>đợi</a:t>
            </a:r>
            <a:r>
              <a:rPr lang="en-US" dirty="0"/>
              <a:t> </a:t>
            </a:r>
            <a:r>
              <a:rPr lang="en-US" dirty="0" err="1"/>
              <a:t>của</a:t>
            </a:r>
            <a:r>
              <a:rPr lang="en-US" dirty="0"/>
              <a:t> </a:t>
            </a:r>
            <a:r>
              <a:rPr lang="en-US" dirty="0" err="1"/>
              <a:t>khách</a:t>
            </a:r>
            <a:r>
              <a:rPr lang="en-US" dirty="0"/>
              <a:t> </a:t>
            </a:r>
            <a:r>
              <a:rPr lang="en-US" dirty="0" err="1"/>
              <a:t>hàng</a:t>
            </a:r>
            <a:r>
              <a:rPr lang="en-US" dirty="0"/>
              <a:t>. </a:t>
            </a:r>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 </a:t>
            </a:r>
            <a:r>
              <a:rPr lang="en-US" dirty="0" err="1"/>
              <a:t>gồm</a:t>
            </a:r>
            <a:r>
              <a:rPr lang="en-US" dirty="0"/>
              <a:t> 6 </a:t>
            </a:r>
            <a:r>
              <a:rPr lang="en-US" dirty="0" err="1"/>
              <a:t>giai</a:t>
            </a:r>
            <a:r>
              <a:rPr lang="en-US" dirty="0"/>
              <a:t> </a:t>
            </a:r>
            <a:r>
              <a:rPr lang="en-US" dirty="0" err="1"/>
              <a:t>đoạn</a:t>
            </a:r>
            <a:r>
              <a:rPr lang="en-US" dirty="0"/>
              <a:t>:</a:t>
            </a:r>
          </a:p>
          <a:p>
            <a:pPr lvl="1"/>
            <a:r>
              <a:rPr lang="en-US" sz="2400" dirty="0" err="1"/>
              <a:t>Khảo</a:t>
            </a:r>
            <a:r>
              <a:rPr lang="en-US" sz="2400" dirty="0"/>
              <a:t> </a:t>
            </a:r>
            <a:r>
              <a:rPr lang="en-US" sz="2400" dirty="0" err="1"/>
              <a:t>sát</a:t>
            </a:r>
            <a:r>
              <a:rPr lang="en-US" sz="2400" dirty="0"/>
              <a:t> </a:t>
            </a:r>
            <a:r>
              <a:rPr lang="en-US" sz="2400" dirty="0" err="1"/>
              <a:t>và</a:t>
            </a:r>
            <a:r>
              <a:rPr lang="en-US" sz="2400" dirty="0"/>
              <a:t> </a:t>
            </a:r>
            <a:r>
              <a:rPr lang="en-US" sz="2400" dirty="0" err="1"/>
              <a:t>thu</a:t>
            </a:r>
            <a:r>
              <a:rPr lang="en-US" sz="2400" dirty="0"/>
              <a:t> </a:t>
            </a:r>
            <a:r>
              <a:rPr lang="en-US" sz="2400" dirty="0" err="1"/>
              <a:t>thập</a:t>
            </a:r>
            <a:r>
              <a:rPr lang="en-US" sz="2400" dirty="0"/>
              <a:t> </a:t>
            </a:r>
            <a:r>
              <a:rPr lang="en-US" sz="2400" dirty="0" err="1"/>
              <a:t>yêu</a:t>
            </a:r>
            <a:r>
              <a:rPr lang="en-US" sz="2400" dirty="0"/>
              <a:t> </a:t>
            </a:r>
            <a:r>
              <a:rPr lang="en-US" sz="2400" dirty="0" err="1"/>
              <a:t>của</a:t>
            </a:r>
            <a:r>
              <a:rPr lang="en-US" sz="2400" dirty="0"/>
              <a:t> </a:t>
            </a:r>
            <a:r>
              <a:rPr lang="en-US" sz="2400" dirty="0" err="1"/>
              <a:t>khách</a:t>
            </a:r>
            <a:r>
              <a:rPr lang="en-US" sz="2400" dirty="0"/>
              <a:t> </a:t>
            </a:r>
            <a:r>
              <a:rPr lang="en-US" sz="2400" dirty="0" err="1"/>
              <a:t>hàng</a:t>
            </a:r>
            <a:endParaRPr lang="en-US" sz="2400" dirty="0"/>
          </a:p>
          <a:p>
            <a:pPr lvl="1"/>
            <a:r>
              <a:rPr lang="en-US" sz="2400" b="1" dirty="0" err="1">
                <a:solidFill>
                  <a:srgbClr val="FF0000"/>
                </a:solidFill>
              </a:rPr>
              <a:t>Phân</a:t>
            </a:r>
            <a:r>
              <a:rPr lang="en-US" sz="2400" b="1" dirty="0">
                <a:solidFill>
                  <a:srgbClr val="FF0000"/>
                </a:solidFill>
              </a:rPr>
              <a:t> </a:t>
            </a:r>
            <a:r>
              <a:rPr lang="en-US" sz="2400" b="1" dirty="0" err="1">
                <a:solidFill>
                  <a:srgbClr val="FF0000"/>
                </a:solidFill>
              </a:rPr>
              <a:t>tích</a:t>
            </a:r>
            <a:r>
              <a:rPr lang="en-US" sz="2400" b="1" dirty="0">
                <a:solidFill>
                  <a:srgbClr val="FF0000"/>
                </a:solidFill>
              </a:rPr>
              <a:t> </a:t>
            </a:r>
            <a:r>
              <a:rPr lang="en-US" sz="2400" b="1" dirty="0" err="1">
                <a:solidFill>
                  <a:srgbClr val="FF0000"/>
                </a:solidFill>
              </a:rPr>
              <a:t>hệ</a:t>
            </a:r>
            <a:r>
              <a:rPr lang="en-US" sz="2400" b="1" dirty="0">
                <a:solidFill>
                  <a:srgbClr val="FF0000"/>
                </a:solidFill>
              </a:rPr>
              <a:t> </a:t>
            </a:r>
            <a:r>
              <a:rPr lang="en-US" sz="2400" b="1" dirty="0" err="1">
                <a:solidFill>
                  <a:srgbClr val="FF0000"/>
                </a:solidFill>
              </a:rPr>
              <a:t>thống</a:t>
            </a:r>
            <a:endParaRPr lang="en-US" sz="2400" b="1" dirty="0">
              <a:solidFill>
                <a:srgbClr val="FF0000"/>
              </a:solidFill>
            </a:endParaRPr>
          </a:p>
          <a:p>
            <a:pPr lvl="1"/>
            <a:r>
              <a:rPr lang="en-US" sz="2400" b="1" dirty="0" err="1">
                <a:solidFill>
                  <a:srgbClr val="FF0000"/>
                </a:solidFill>
              </a:rPr>
              <a:t>Thiết</a:t>
            </a:r>
            <a:r>
              <a:rPr lang="en-US" sz="2400" b="1" dirty="0">
                <a:solidFill>
                  <a:srgbClr val="FF0000"/>
                </a:solidFill>
              </a:rPr>
              <a:t> </a:t>
            </a:r>
            <a:r>
              <a:rPr lang="en-US" sz="2400" b="1" dirty="0" err="1">
                <a:solidFill>
                  <a:srgbClr val="FF0000"/>
                </a:solidFill>
              </a:rPr>
              <a:t>kế</a:t>
            </a:r>
            <a:r>
              <a:rPr lang="en-US" sz="2400" b="1" dirty="0">
                <a:solidFill>
                  <a:srgbClr val="FF0000"/>
                </a:solidFill>
              </a:rPr>
              <a:t> </a:t>
            </a:r>
            <a:r>
              <a:rPr lang="en-US" sz="2400" b="1" dirty="0" err="1">
                <a:solidFill>
                  <a:srgbClr val="FF0000"/>
                </a:solidFill>
              </a:rPr>
              <a:t>hệ</a:t>
            </a:r>
            <a:r>
              <a:rPr lang="en-US" sz="2400" b="1" dirty="0">
                <a:solidFill>
                  <a:srgbClr val="FF0000"/>
                </a:solidFill>
              </a:rPr>
              <a:t> </a:t>
            </a:r>
            <a:r>
              <a:rPr lang="en-US" sz="2400" b="1" dirty="0" err="1">
                <a:solidFill>
                  <a:srgbClr val="FF0000"/>
                </a:solidFill>
              </a:rPr>
              <a:t>thống</a:t>
            </a:r>
            <a:endParaRPr lang="en-US" sz="2400" b="1" dirty="0">
              <a:solidFill>
                <a:srgbClr val="FF0000"/>
              </a:solidFill>
            </a:endParaRPr>
          </a:p>
          <a:p>
            <a:pPr lvl="1"/>
            <a:r>
              <a:rPr lang="en-US" sz="2400" dirty="0" err="1"/>
              <a:t>Hiện</a:t>
            </a:r>
            <a:r>
              <a:rPr lang="en-US" sz="2400" dirty="0"/>
              <a:t> </a:t>
            </a:r>
            <a:r>
              <a:rPr lang="en-US" sz="2400" dirty="0" err="1"/>
              <a:t>thực</a:t>
            </a:r>
            <a:r>
              <a:rPr lang="en-US" sz="2400" dirty="0"/>
              <a:t> </a:t>
            </a:r>
          </a:p>
          <a:p>
            <a:pPr lvl="1"/>
            <a:r>
              <a:rPr lang="en-US" sz="2400" dirty="0" err="1"/>
              <a:t>Kiểm</a:t>
            </a:r>
            <a:r>
              <a:rPr lang="en-US" sz="2400" dirty="0"/>
              <a:t> </a:t>
            </a:r>
            <a:r>
              <a:rPr lang="en-US" sz="2400" dirty="0" err="1"/>
              <a:t>thử</a:t>
            </a:r>
            <a:endParaRPr lang="en-US" sz="2400" dirty="0"/>
          </a:p>
          <a:p>
            <a:pPr lvl="1"/>
            <a:r>
              <a:rPr lang="en-US" sz="2400" dirty="0" err="1"/>
              <a:t>Triển</a:t>
            </a:r>
            <a:r>
              <a:rPr lang="en-US" sz="2400" dirty="0"/>
              <a:t> </a:t>
            </a:r>
            <a:r>
              <a:rPr lang="en-US" sz="2400" dirty="0" err="1"/>
              <a:t>khai</a:t>
            </a:r>
            <a:endParaRPr lang="vi-VN" sz="2400" dirty="0"/>
          </a:p>
          <a:p>
            <a:pPr lvl="1"/>
            <a:endParaRPr lang="vi-VN" dirty="0"/>
          </a:p>
          <a:p>
            <a:endParaRPr lang="en-US" dirty="0"/>
          </a:p>
        </p:txBody>
      </p:sp>
      <p:sp>
        <p:nvSpPr>
          <p:cNvPr id="6" name="Title 5">
            <a:extLst>
              <a:ext uri="{FF2B5EF4-FFF2-40B4-BE49-F238E27FC236}">
                <a16:creationId xmlns:a16="http://schemas.microsoft.com/office/drawing/2014/main" id="{7914E6CD-8C09-4EE3-9A95-099DE6AF31BD}"/>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spTree>
    <p:extLst>
      <p:ext uri="{BB962C8B-B14F-4D97-AF65-F5344CB8AC3E}">
        <p14:creationId xmlns:p14="http://schemas.microsoft.com/office/powerpoint/2010/main" val="7896577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1B6E620-9E62-423D-9AA4-48C186863541}"/>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E4A65080-E6E1-4D95-9DA7-0887005295C7}"/>
              </a:ext>
            </a:extLst>
          </p:cNvPr>
          <p:cNvSpPr>
            <a:spLocks noGrp="1"/>
          </p:cNvSpPr>
          <p:nvPr>
            <p:ph type="sldNum" sz="quarter" idx="12"/>
          </p:nvPr>
        </p:nvSpPr>
        <p:spPr/>
        <p:txBody>
          <a:bodyPr/>
          <a:lstStyle/>
          <a:p>
            <a:fld id="{401CF334-2D5C-4859-84A6-CA7E6E43FAEB}" type="slidenum">
              <a:rPr lang="en-US" smtClean="0"/>
              <a:t>240</a:t>
            </a:fld>
            <a:endParaRPr lang="en-US"/>
          </a:p>
        </p:txBody>
      </p:sp>
      <p:sp>
        <p:nvSpPr>
          <p:cNvPr id="4" name="Content Placeholder 3">
            <a:extLst>
              <a:ext uri="{FF2B5EF4-FFF2-40B4-BE49-F238E27FC236}">
                <a16:creationId xmlns:a16="http://schemas.microsoft.com/office/drawing/2014/main" id="{31B2DFFE-52F1-4853-8FD7-CC4CCA3897F4}"/>
              </a:ext>
            </a:extLst>
          </p:cNvPr>
          <p:cNvSpPr>
            <a:spLocks noGrp="1"/>
          </p:cNvSpPr>
          <p:nvPr>
            <p:ph idx="1"/>
          </p:nvPr>
        </p:nvSpPr>
        <p:spPr/>
        <p:txBody>
          <a:bodyPr/>
          <a:lstStyle/>
          <a:p>
            <a:r>
              <a:rPr lang="en-US" dirty="0" err="1"/>
              <a:t>Một</a:t>
            </a:r>
            <a:r>
              <a:rPr lang="en-US" dirty="0"/>
              <a:t> </a:t>
            </a:r>
            <a:r>
              <a:rPr lang="en-US" b="1" dirty="0" err="1"/>
              <a:t>cơ</a:t>
            </a:r>
            <a:r>
              <a:rPr lang="en-US" b="1" dirty="0"/>
              <a:t> </a:t>
            </a:r>
            <a:r>
              <a:rPr lang="en-US" b="1" dirty="0" err="1"/>
              <a:t>chế</a:t>
            </a:r>
            <a:r>
              <a:rPr lang="en-US" b="1" dirty="0"/>
              <a:t> </a:t>
            </a:r>
            <a:r>
              <a:rPr lang="en-US" b="1" dirty="0" err="1"/>
              <a:t>phân</a:t>
            </a:r>
            <a:r>
              <a:rPr lang="en-US" b="1" dirty="0"/>
              <a:t> </a:t>
            </a:r>
            <a:r>
              <a:rPr lang="en-US" b="1" dirty="0" err="1"/>
              <a:t>tích</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b="1" dirty="0" err="1"/>
              <a:t>mô</a:t>
            </a:r>
            <a:r>
              <a:rPr lang="en-US" b="1" dirty="0"/>
              <a:t> </a:t>
            </a:r>
            <a:r>
              <a:rPr lang="en-US" b="1" dirty="0" err="1"/>
              <a:t>hình</a:t>
            </a:r>
            <a:r>
              <a:rPr lang="en-US" b="1" dirty="0"/>
              <a:t> </a:t>
            </a:r>
            <a:r>
              <a:rPr lang="en-US" dirty="0" err="1"/>
              <a:t>cấu</a:t>
            </a:r>
            <a:r>
              <a:rPr lang="en-US" dirty="0"/>
              <a:t> </a:t>
            </a:r>
            <a:r>
              <a:rPr lang="en-US" dirty="0" err="1"/>
              <a:t>thành</a:t>
            </a:r>
            <a:r>
              <a:rPr lang="en-US" dirty="0"/>
              <a:t> </a:t>
            </a:r>
            <a:r>
              <a:rPr lang="en-US" dirty="0" err="1"/>
              <a:t>một</a:t>
            </a:r>
            <a:r>
              <a:rPr lang="en-US" dirty="0"/>
              <a:t> </a:t>
            </a:r>
            <a:r>
              <a:rPr lang="en-US" dirty="0" err="1"/>
              <a:t>giải</a:t>
            </a:r>
            <a:r>
              <a:rPr lang="en-US" dirty="0"/>
              <a:t> </a:t>
            </a:r>
            <a:r>
              <a:rPr lang="en-US" dirty="0" err="1"/>
              <a:t>pháp</a:t>
            </a:r>
            <a:r>
              <a:rPr lang="en-US" dirty="0"/>
              <a:t> </a:t>
            </a:r>
            <a:r>
              <a:rPr lang="en-US" dirty="0" err="1"/>
              <a:t>chung</a:t>
            </a:r>
            <a:r>
              <a:rPr lang="en-US" dirty="0"/>
              <a:t> </a:t>
            </a:r>
            <a:r>
              <a:rPr lang="en-US" dirty="0" err="1"/>
              <a:t>cho</a:t>
            </a:r>
            <a:r>
              <a:rPr lang="en-US" dirty="0"/>
              <a:t> </a:t>
            </a:r>
            <a:r>
              <a:rPr lang="en-US" dirty="0" err="1"/>
              <a:t>một</a:t>
            </a:r>
            <a:r>
              <a:rPr lang="en-US" dirty="0"/>
              <a:t> </a:t>
            </a:r>
            <a:r>
              <a:rPr lang="en-US" dirty="0" err="1"/>
              <a:t>vấn</a:t>
            </a:r>
            <a:r>
              <a:rPr lang="en-US" dirty="0"/>
              <a:t> </a:t>
            </a:r>
            <a:r>
              <a:rPr lang="en-US" dirty="0" err="1"/>
              <a:t>đề</a:t>
            </a:r>
            <a:r>
              <a:rPr lang="en-US" dirty="0"/>
              <a:t> </a:t>
            </a:r>
            <a:r>
              <a:rPr lang="en-US" dirty="0" err="1"/>
              <a:t>chung</a:t>
            </a:r>
            <a:r>
              <a:rPr lang="en-US" dirty="0"/>
              <a:t>. </a:t>
            </a:r>
            <a:r>
              <a:rPr lang="en-US" dirty="0" err="1"/>
              <a:t>Các</a:t>
            </a:r>
            <a:r>
              <a:rPr lang="en-US" dirty="0"/>
              <a:t> </a:t>
            </a:r>
            <a:r>
              <a:rPr lang="en-US" dirty="0" err="1"/>
              <a:t>mẫu</a:t>
            </a:r>
            <a:r>
              <a:rPr lang="en-US" dirty="0"/>
              <a:t> </a:t>
            </a:r>
            <a:r>
              <a:rPr lang="en-US" dirty="0" err="1"/>
              <a:t>có</a:t>
            </a:r>
            <a:r>
              <a:rPr lang="en-US" dirty="0"/>
              <a:t> </a:t>
            </a:r>
            <a:r>
              <a:rPr lang="en-US" dirty="0" err="1"/>
              <a:t>thể</a:t>
            </a:r>
            <a:r>
              <a:rPr lang="en-US" dirty="0"/>
              <a:t> </a:t>
            </a:r>
            <a:r>
              <a:rPr lang="en-US" dirty="0" err="1"/>
              <a:t>gồm</a:t>
            </a:r>
            <a:r>
              <a:rPr lang="en-US" dirty="0"/>
              <a:t> </a:t>
            </a:r>
            <a:r>
              <a:rPr lang="en-US" dirty="0" err="1"/>
              <a:t>các</a:t>
            </a:r>
            <a:r>
              <a:rPr lang="en-US" dirty="0"/>
              <a:t> </a:t>
            </a:r>
            <a:r>
              <a:rPr lang="en-US" b="1" dirty="0" err="1"/>
              <a:t>mẫu</a:t>
            </a:r>
            <a:r>
              <a:rPr lang="en-US" b="1" dirty="0"/>
              <a:t> </a:t>
            </a:r>
            <a:r>
              <a:rPr lang="en-US" b="1" dirty="0" err="1"/>
              <a:t>cấu</a:t>
            </a:r>
            <a:r>
              <a:rPr lang="en-US" b="1" dirty="0"/>
              <a:t> </a:t>
            </a:r>
            <a:r>
              <a:rPr lang="en-US" b="1" dirty="0" err="1"/>
              <a:t>trúc</a:t>
            </a:r>
            <a:r>
              <a:rPr lang="en-US" dirty="0"/>
              <a:t>, </a:t>
            </a:r>
            <a:r>
              <a:rPr lang="en-US" b="1" dirty="0" err="1"/>
              <a:t>mẫu</a:t>
            </a:r>
            <a:r>
              <a:rPr lang="en-US" b="1" dirty="0"/>
              <a:t> </a:t>
            </a:r>
            <a:r>
              <a:rPr lang="en-US" b="1" dirty="0" err="1"/>
              <a:t>hành</a:t>
            </a:r>
            <a:r>
              <a:rPr lang="en-US" b="1" dirty="0"/>
              <a:t> vi</a:t>
            </a:r>
            <a:r>
              <a:rPr lang="en-US" dirty="0"/>
              <a:t> </a:t>
            </a:r>
            <a:r>
              <a:rPr lang="en-US" dirty="0" err="1"/>
              <a:t>hoặc</a:t>
            </a:r>
            <a:r>
              <a:rPr lang="en-US" dirty="0"/>
              <a:t> </a:t>
            </a:r>
            <a:r>
              <a:rPr lang="en-US" dirty="0" err="1"/>
              <a:t>cả</a:t>
            </a:r>
            <a:r>
              <a:rPr lang="en-US" dirty="0"/>
              <a:t> </a:t>
            </a:r>
            <a:r>
              <a:rPr lang="en-US" dirty="0" err="1"/>
              <a:t>hai</a:t>
            </a:r>
            <a:r>
              <a:rPr lang="en-US" dirty="0"/>
              <a:t>.</a:t>
            </a:r>
          </a:p>
          <a:p>
            <a:r>
              <a:rPr lang="en-US" dirty="0" err="1"/>
              <a:t>Mẫu</a:t>
            </a:r>
            <a:r>
              <a:rPr lang="en-US" dirty="0"/>
              <a:t> (</a:t>
            </a:r>
            <a:r>
              <a:rPr lang="en-US" b="1" dirty="0"/>
              <a:t>pattern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tích</a:t>
            </a:r>
            <a:r>
              <a:rPr lang="en-US" dirty="0"/>
              <a:t> </a:t>
            </a:r>
            <a:r>
              <a:rPr lang="en-US" dirty="0" err="1"/>
              <a:t>để</a:t>
            </a:r>
            <a:r>
              <a:rPr lang="en-US" dirty="0"/>
              <a:t> </a:t>
            </a:r>
            <a:r>
              <a:rPr lang="en-US" dirty="0" err="1"/>
              <a:t>giảm</a:t>
            </a:r>
            <a:r>
              <a:rPr lang="en-US" dirty="0"/>
              <a:t> </a:t>
            </a:r>
            <a:r>
              <a:rPr lang="en-US" dirty="0" err="1"/>
              <a:t>độ</a:t>
            </a:r>
            <a:r>
              <a:rPr lang="en-US" dirty="0"/>
              <a:t> </a:t>
            </a:r>
            <a:r>
              <a:rPr lang="en-US" dirty="0" err="1"/>
              <a:t>phức</a:t>
            </a:r>
            <a:r>
              <a:rPr lang="en-US" dirty="0"/>
              <a:t> </a:t>
            </a:r>
            <a:r>
              <a:rPr lang="en-US" dirty="0" err="1"/>
              <a:t>tạp</a:t>
            </a:r>
            <a:r>
              <a:rPr lang="en-US" dirty="0"/>
              <a:t> </a:t>
            </a:r>
            <a:r>
              <a:rPr lang="en-US" dirty="0" err="1"/>
              <a:t>và</a:t>
            </a:r>
            <a:r>
              <a:rPr lang="en-US" dirty="0"/>
              <a:t> </a:t>
            </a:r>
            <a:r>
              <a:rPr lang="en-US" dirty="0" err="1"/>
              <a:t>để</a:t>
            </a:r>
            <a:r>
              <a:rPr lang="en-US" dirty="0"/>
              <a:t> </a:t>
            </a:r>
            <a:r>
              <a:rPr lang="en-US" dirty="0" err="1"/>
              <a:t>cải</a:t>
            </a:r>
            <a:r>
              <a:rPr lang="en-US" dirty="0"/>
              <a:t> </a:t>
            </a:r>
            <a:r>
              <a:rPr lang="en-US" dirty="0" err="1"/>
              <a:t>thiện</a:t>
            </a:r>
            <a:r>
              <a:rPr lang="en-US" dirty="0"/>
              <a:t> </a:t>
            </a:r>
            <a:r>
              <a:rPr lang="en-US" b="1" dirty="0" err="1"/>
              <a:t>tính</a:t>
            </a:r>
            <a:r>
              <a:rPr lang="en-US" b="1" dirty="0"/>
              <a:t> </a:t>
            </a:r>
            <a:r>
              <a:rPr lang="en-US" b="1" dirty="0" err="1"/>
              <a:t>nhất</a:t>
            </a:r>
            <a:r>
              <a:rPr lang="en-US" b="1" dirty="0"/>
              <a:t> </a:t>
            </a:r>
            <a:r>
              <a:rPr lang="en-US" b="1" dirty="0" err="1"/>
              <a:t>quán</a:t>
            </a:r>
            <a:r>
              <a:rPr lang="en-US" b="1" dirty="0"/>
              <a:t>.</a:t>
            </a:r>
          </a:p>
          <a:p>
            <a:r>
              <a:rPr lang="en-US" dirty="0" err="1"/>
              <a:t>Các</a:t>
            </a:r>
            <a:r>
              <a:rPr lang="en-US" dirty="0"/>
              <a:t> </a:t>
            </a:r>
            <a:r>
              <a:rPr lang="en-US" dirty="0" err="1"/>
              <a:t>cơ</a:t>
            </a:r>
            <a:r>
              <a:rPr lang="en-US" dirty="0"/>
              <a:t> </a:t>
            </a:r>
            <a:r>
              <a:rPr lang="en-US" dirty="0" err="1"/>
              <a:t>chế</a:t>
            </a:r>
            <a:r>
              <a:rPr lang="en-US" dirty="0"/>
              <a:t> </a:t>
            </a:r>
            <a:r>
              <a:rPr lang="en-US" dirty="0" err="1"/>
              <a:t>phân</a:t>
            </a:r>
            <a:r>
              <a:rPr lang="en-US" dirty="0"/>
              <a:t> </a:t>
            </a:r>
            <a:r>
              <a:rPr lang="en-US" dirty="0" err="1"/>
              <a:t>tích</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việc</a:t>
            </a:r>
            <a:r>
              <a:rPr lang="en-US" dirty="0"/>
              <a:t> </a:t>
            </a:r>
            <a:r>
              <a:rPr lang="en-US" dirty="0" err="1"/>
              <a:t>chuyển</a:t>
            </a:r>
            <a:r>
              <a:rPr lang="en-US" dirty="0"/>
              <a:t> </a:t>
            </a:r>
            <a:r>
              <a:rPr lang="en-US" dirty="0" err="1"/>
              <a:t>các</a:t>
            </a:r>
            <a:r>
              <a:rPr lang="en-US" dirty="0"/>
              <a:t> </a:t>
            </a:r>
            <a:r>
              <a:rPr lang="en-US" b="1" i="1" dirty="0" err="1"/>
              <a:t>yêu</a:t>
            </a:r>
            <a:r>
              <a:rPr lang="en-US" b="1" i="1" dirty="0"/>
              <a:t> </a:t>
            </a:r>
            <a:r>
              <a:rPr lang="en-US" b="1" i="1" dirty="0" err="1"/>
              <a:t>cầu</a:t>
            </a:r>
            <a:r>
              <a:rPr lang="en-US" b="1" i="1" dirty="0"/>
              <a:t> </a:t>
            </a:r>
            <a:r>
              <a:rPr lang="en-US" b="1" i="1" dirty="0" err="1"/>
              <a:t>chức</a:t>
            </a:r>
            <a:r>
              <a:rPr lang="en-US" b="1" i="1" dirty="0"/>
              <a:t> </a:t>
            </a:r>
            <a:r>
              <a:rPr lang="en-US" b="1" i="1" dirty="0" err="1"/>
              <a:t>năng</a:t>
            </a:r>
            <a:r>
              <a:rPr lang="en-US" b="1" i="1" dirty="0"/>
              <a:t> </a:t>
            </a:r>
            <a:r>
              <a:rPr lang="en-US" dirty="0" err="1"/>
              <a:t>thành</a:t>
            </a:r>
            <a:r>
              <a:rPr lang="en-US" dirty="0"/>
              <a:t> </a:t>
            </a:r>
            <a:r>
              <a:rPr lang="en-US" b="1" i="1" dirty="0" err="1"/>
              <a:t>chức</a:t>
            </a:r>
            <a:r>
              <a:rPr lang="en-US" b="1" i="1" dirty="0"/>
              <a:t> </a:t>
            </a:r>
            <a:r>
              <a:rPr lang="en-US" b="1" i="1" dirty="0" err="1"/>
              <a:t>năng</a:t>
            </a:r>
            <a:r>
              <a:rPr lang="en-US" b="1" i="1" dirty="0"/>
              <a:t> </a:t>
            </a:r>
            <a:r>
              <a:rPr lang="en-US" b="1" i="1" dirty="0" err="1"/>
              <a:t>phần</a:t>
            </a:r>
            <a:r>
              <a:rPr lang="en-US" b="1" i="1" dirty="0"/>
              <a:t> </a:t>
            </a:r>
            <a:r>
              <a:rPr lang="en-US" b="1" i="1" dirty="0" err="1"/>
              <a:t>mềm</a:t>
            </a:r>
            <a:r>
              <a:rPr lang="en-US" b="1" i="1" dirty="0"/>
              <a:t>.</a:t>
            </a:r>
          </a:p>
          <a:p>
            <a:endParaRPr lang="en-US" dirty="0"/>
          </a:p>
          <a:p>
            <a:endParaRPr lang="en-US" dirty="0"/>
          </a:p>
        </p:txBody>
      </p:sp>
      <p:sp>
        <p:nvSpPr>
          <p:cNvPr id="5" name="Title 4">
            <a:extLst>
              <a:ext uri="{FF2B5EF4-FFF2-40B4-BE49-F238E27FC236}">
                <a16:creationId xmlns:a16="http://schemas.microsoft.com/office/drawing/2014/main" id="{46EEAC03-5E6C-4013-A4E1-BB5EEBE2AFAA}"/>
              </a:ext>
            </a:extLst>
          </p:cNvPr>
          <p:cNvSpPr>
            <a:spLocks noGrp="1"/>
          </p:cNvSpPr>
          <p:nvPr>
            <p:ph type="title"/>
          </p:nvPr>
        </p:nvSpPr>
        <p:spPr/>
        <p:txBody>
          <a:bodyPr/>
          <a:lstStyle/>
          <a:p>
            <a:r>
              <a:rPr lang="en-US" dirty="0" err="1"/>
              <a:t>Mẫu</a:t>
            </a:r>
            <a:r>
              <a:rPr lang="en-US" dirty="0"/>
              <a:t> </a:t>
            </a:r>
            <a:r>
              <a:rPr lang="en-US" dirty="0" err="1"/>
              <a:t>phân</a:t>
            </a:r>
            <a:r>
              <a:rPr lang="en-US" dirty="0"/>
              <a:t> </a:t>
            </a:r>
            <a:r>
              <a:rPr lang="en-US" dirty="0" err="1"/>
              <a:t>tích</a:t>
            </a:r>
            <a:r>
              <a:rPr lang="en-US" dirty="0"/>
              <a:t> - Analysis pattern</a:t>
            </a:r>
          </a:p>
        </p:txBody>
      </p:sp>
    </p:spTree>
    <p:extLst>
      <p:ext uri="{BB962C8B-B14F-4D97-AF65-F5344CB8AC3E}">
        <p14:creationId xmlns:p14="http://schemas.microsoft.com/office/powerpoint/2010/main" val="2564357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0C52ED5-EF77-4DF8-AE49-F7766786EB52}"/>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E035E2B1-5833-4F02-B6DB-E9D0DC73E1CB}"/>
              </a:ext>
            </a:extLst>
          </p:cNvPr>
          <p:cNvSpPr>
            <a:spLocks noGrp="1"/>
          </p:cNvSpPr>
          <p:nvPr>
            <p:ph type="sldNum" sz="quarter" idx="12"/>
          </p:nvPr>
        </p:nvSpPr>
        <p:spPr/>
        <p:txBody>
          <a:bodyPr/>
          <a:lstStyle/>
          <a:p>
            <a:fld id="{401CF334-2D5C-4859-84A6-CA7E6E43FAEB}" type="slidenum">
              <a:rPr lang="en-US" smtClean="0"/>
              <a:t>241</a:t>
            </a:fld>
            <a:endParaRPr lang="en-US"/>
          </a:p>
        </p:txBody>
      </p:sp>
      <p:sp>
        <p:nvSpPr>
          <p:cNvPr id="4" name="Content Placeholder 3">
            <a:extLst>
              <a:ext uri="{FF2B5EF4-FFF2-40B4-BE49-F238E27FC236}">
                <a16:creationId xmlns:a16="http://schemas.microsoft.com/office/drawing/2014/main" id="{EA64A2F4-9466-4459-AACF-95F59674F496}"/>
              </a:ext>
            </a:extLst>
          </p:cNvPr>
          <p:cNvSpPr>
            <a:spLocks noGrp="1"/>
          </p:cNvSpPr>
          <p:nvPr>
            <p:ph idx="1"/>
          </p:nvPr>
        </p:nvSpPr>
        <p:spPr/>
        <p:txBody>
          <a:bodyPr/>
          <a:lstStyle/>
          <a:p>
            <a:r>
              <a:rPr lang="en-US" dirty="0"/>
              <a:t>Sau </a:t>
            </a:r>
            <a:r>
              <a:rPr lang="en-US" dirty="0" err="1"/>
              <a:t>khi</a:t>
            </a:r>
            <a:r>
              <a:rPr lang="en-US" dirty="0"/>
              <a:t> </a:t>
            </a:r>
            <a:r>
              <a:rPr lang="en-US" dirty="0" err="1"/>
              <a:t>thực</a:t>
            </a:r>
            <a:r>
              <a:rPr lang="en-US" dirty="0"/>
              <a:t> </a:t>
            </a:r>
            <a:r>
              <a:rPr lang="en-US" dirty="0" err="1"/>
              <a:t>hiện</a:t>
            </a:r>
            <a:r>
              <a:rPr lang="en-US" dirty="0"/>
              <a:t> </a:t>
            </a:r>
            <a:r>
              <a:rPr lang="en-US" b="1" dirty="0" err="1"/>
              <a:t>Phân</a:t>
            </a:r>
            <a:r>
              <a:rPr lang="en-US" b="1" dirty="0"/>
              <a:t> </a:t>
            </a:r>
            <a:r>
              <a:rPr lang="en-US" b="1" dirty="0" err="1"/>
              <a:t>tích</a:t>
            </a:r>
            <a:r>
              <a:rPr lang="en-US" b="1" dirty="0"/>
              <a:t> </a:t>
            </a:r>
            <a:r>
              <a:rPr lang="en-US" b="1" dirty="0" err="1"/>
              <a:t>kiến</a:t>
            </a:r>
            <a:r>
              <a:rPr lang="en-US" b="1" dirty="0"/>
              <a:t> </a:t>
            </a:r>
            <a:r>
              <a:rPr lang="en-US" b="1" dirty="0" err="1"/>
              <a:t>trúc</a:t>
            </a:r>
            <a:r>
              <a:rPr lang="en-US" dirty="0"/>
              <a:t>, </a:t>
            </a:r>
            <a:r>
              <a:rPr lang="en-US" dirty="0" err="1"/>
              <a:t>chọn</a:t>
            </a:r>
            <a:r>
              <a:rPr lang="en-US" dirty="0"/>
              <a:t> </a:t>
            </a:r>
            <a:r>
              <a:rPr lang="en-US" dirty="0" err="1"/>
              <a:t>các</a:t>
            </a:r>
            <a:r>
              <a:rPr lang="en-US" dirty="0"/>
              <a:t> use case </a:t>
            </a:r>
            <a:r>
              <a:rPr lang="en-US" dirty="0" err="1"/>
              <a:t>có</a:t>
            </a:r>
            <a:r>
              <a:rPr lang="en-US" dirty="0"/>
              <a:t> ý </a:t>
            </a:r>
            <a:r>
              <a:rPr lang="en-US" dirty="0" err="1"/>
              <a:t>nghĩa</a:t>
            </a:r>
            <a:r>
              <a:rPr lang="en-US" dirty="0"/>
              <a:t> </a:t>
            </a:r>
            <a:r>
              <a:rPr lang="en-US" dirty="0" err="1"/>
              <a:t>về</a:t>
            </a:r>
            <a:r>
              <a:rPr lang="en-US" dirty="0"/>
              <a:t> </a:t>
            </a:r>
            <a:r>
              <a:rPr lang="en-US" dirty="0" err="1"/>
              <a:t>mặt</a:t>
            </a:r>
            <a:r>
              <a:rPr lang="en-US" dirty="0"/>
              <a:t> </a:t>
            </a:r>
            <a:r>
              <a:rPr lang="en-US" dirty="0" err="1"/>
              <a:t>kiến</a:t>
            </a:r>
            <a:r>
              <a:rPr lang="en-US" dirty="0"/>
              <a:t> </a:t>
            </a:r>
            <a:r>
              <a:rPr lang="en-US" dirty="0" err="1"/>
              <a:t>trúc</a:t>
            </a:r>
            <a:r>
              <a:rPr lang="en-US" dirty="0"/>
              <a:t>, </a:t>
            </a:r>
            <a:r>
              <a:rPr lang="en-US" dirty="0" err="1"/>
              <a:t>thực</a:t>
            </a:r>
            <a:r>
              <a:rPr lang="en-US" dirty="0"/>
              <a:t> </a:t>
            </a:r>
            <a:r>
              <a:rPr lang="en-US" dirty="0" err="1"/>
              <a:t>hiện</a:t>
            </a:r>
            <a:r>
              <a:rPr lang="en-US" dirty="0"/>
              <a:t> </a:t>
            </a:r>
            <a:r>
              <a:rPr lang="en-US" dirty="0" err="1"/>
              <a:t>phân</a:t>
            </a:r>
            <a:r>
              <a:rPr lang="en-US" dirty="0"/>
              <a:t> </a:t>
            </a:r>
            <a:r>
              <a:rPr lang="en-US" dirty="0" err="1"/>
              <a:t>tích</a:t>
            </a:r>
            <a:r>
              <a:rPr lang="en-US" dirty="0"/>
              <a:t> use case </a:t>
            </a:r>
            <a:r>
              <a:rPr lang="en-US" dirty="0" err="1"/>
              <a:t>trên</a:t>
            </a:r>
            <a:r>
              <a:rPr lang="en-US" dirty="0"/>
              <a:t> </a:t>
            </a:r>
            <a:r>
              <a:rPr lang="en-US" dirty="0" err="1"/>
              <a:t>từng</a:t>
            </a:r>
            <a:r>
              <a:rPr lang="en-US" dirty="0"/>
              <a:t> use case </a:t>
            </a:r>
            <a:r>
              <a:rPr lang="en-US" dirty="0" err="1"/>
              <a:t>được</a:t>
            </a:r>
            <a:r>
              <a:rPr lang="en-US" dirty="0"/>
              <a:t> </a:t>
            </a:r>
            <a:r>
              <a:rPr lang="en-US" dirty="0" err="1"/>
              <a:t>chọn</a:t>
            </a:r>
            <a:r>
              <a:rPr lang="en-US" dirty="0"/>
              <a:t>. </a:t>
            </a:r>
          </a:p>
          <a:p>
            <a:r>
              <a:rPr lang="en-US" b="1" dirty="0" err="1"/>
              <a:t>Mục</a:t>
            </a:r>
            <a:r>
              <a:rPr lang="en-US" b="1" dirty="0"/>
              <a:t> </a:t>
            </a:r>
            <a:r>
              <a:rPr lang="en-US" b="1" dirty="0" err="1"/>
              <a:t>đích</a:t>
            </a:r>
            <a:r>
              <a:rPr lang="en-US" b="1" dirty="0"/>
              <a:t> </a:t>
            </a:r>
            <a:r>
              <a:rPr lang="en-US" b="1" dirty="0" err="1"/>
              <a:t>phân</a:t>
            </a:r>
            <a:r>
              <a:rPr lang="en-US" b="1" dirty="0"/>
              <a:t> </a:t>
            </a:r>
            <a:r>
              <a:rPr lang="en-US" b="1" dirty="0" err="1"/>
              <a:t>tích</a:t>
            </a:r>
            <a:r>
              <a:rPr lang="en-US" b="1" dirty="0"/>
              <a:t> use case:</a:t>
            </a:r>
            <a:endParaRPr lang="vi-VN" b="1" dirty="0"/>
          </a:p>
          <a:p>
            <a:pPr lvl="1"/>
            <a:r>
              <a:rPr lang="en-US" dirty="0" err="1"/>
              <a:t>Xác</a:t>
            </a:r>
            <a:r>
              <a:rPr lang="en-US" dirty="0"/>
              <a:t> </a:t>
            </a:r>
            <a:r>
              <a:rPr lang="en-US" dirty="0" err="1"/>
              <a:t>định</a:t>
            </a:r>
            <a:r>
              <a:rPr lang="en-US" dirty="0"/>
              <a:t> </a:t>
            </a:r>
            <a:r>
              <a:rPr lang="en-US" dirty="0" err="1"/>
              <a:t>các</a:t>
            </a:r>
            <a:r>
              <a:rPr lang="en-US" dirty="0"/>
              <a:t> </a:t>
            </a:r>
            <a:r>
              <a:rPr lang="en-US" dirty="0" err="1"/>
              <a:t>lớp</a:t>
            </a:r>
            <a:r>
              <a:rPr lang="en-US" dirty="0"/>
              <a:t> </a:t>
            </a:r>
            <a:r>
              <a:rPr lang="en-US" dirty="0" err="1"/>
              <a:t>thực</a:t>
            </a:r>
            <a:r>
              <a:rPr lang="en-US" dirty="0"/>
              <a:t> </a:t>
            </a:r>
            <a:r>
              <a:rPr lang="en-US" dirty="0" err="1"/>
              <a:t>hiện</a:t>
            </a:r>
            <a:r>
              <a:rPr lang="en-US" dirty="0"/>
              <a:t> </a:t>
            </a:r>
            <a:r>
              <a:rPr lang="en-US" dirty="0" err="1"/>
              <a:t>luồng</a:t>
            </a:r>
            <a:r>
              <a:rPr lang="en-US" dirty="0"/>
              <a:t> </a:t>
            </a:r>
            <a:r>
              <a:rPr lang="en-US" dirty="0" err="1"/>
              <a:t>sự</a:t>
            </a:r>
            <a:r>
              <a:rPr lang="en-US" dirty="0"/>
              <a:t> </a:t>
            </a:r>
            <a:r>
              <a:rPr lang="en-US" dirty="0" err="1"/>
              <a:t>kiện</a:t>
            </a:r>
            <a:r>
              <a:rPr lang="en-US" dirty="0"/>
              <a:t> </a:t>
            </a:r>
            <a:r>
              <a:rPr lang="en-US" dirty="0" err="1"/>
              <a:t>của</a:t>
            </a:r>
            <a:r>
              <a:rPr lang="en-US" dirty="0"/>
              <a:t> use case.</a:t>
            </a:r>
            <a:endParaRPr lang="vi-VN" dirty="0"/>
          </a:p>
          <a:p>
            <a:pPr lvl="1"/>
            <a:r>
              <a:rPr lang="en-US" dirty="0" err="1"/>
              <a:t>Phân</a:t>
            </a:r>
            <a:r>
              <a:rPr lang="en-US" dirty="0"/>
              <a:t> </a:t>
            </a:r>
            <a:r>
              <a:rPr lang="en-US" dirty="0" err="1"/>
              <a:t>phối</a:t>
            </a:r>
            <a:r>
              <a:rPr lang="en-US" dirty="0"/>
              <a:t> </a:t>
            </a:r>
            <a:r>
              <a:rPr lang="en-US" dirty="0" err="1"/>
              <a:t>hành</a:t>
            </a:r>
            <a:r>
              <a:rPr lang="en-US" dirty="0"/>
              <a:t> vi </a:t>
            </a:r>
            <a:r>
              <a:rPr lang="en-US" dirty="0" err="1"/>
              <a:t>của</a:t>
            </a:r>
            <a:r>
              <a:rPr lang="en-US" dirty="0"/>
              <a:t> use case </a:t>
            </a:r>
            <a:r>
              <a:rPr lang="en-US" dirty="0" err="1"/>
              <a:t>cho</a:t>
            </a:r>
            <a:r>
              <a:rPr lang="en-US" dirty="0"/>
              <a:t> </a:t>
            </a:r>
            <a:r>
              <a:rPr lang="en-US" dirty="0" err="1"/>
              <a:t>các</a:t>
            </a:r>
            <a:r>
              <a:rPr lang="en-US" dirty="0"/>
              <a:t> </a:t>
            </a:r>
            <a:r>
              <a:rPr lang="en-US" dirty="0" err="1"/>
              <a:t>lớp</a:t>
            </a:r>
            <a:r>
              <a:rPr lang="en-US" dirty="0"/>
              <a:t>.</a:t>
            </a:r>
            <a:endParaRPr lang="vi-VN" dirty="0"/>
          </a:p>
          <a:p>
            <a:pPr lvl="1"/>
            <a:r>
              <a:rPr lang="en-US" dirty="0" err="1"/>
              <a:t>Xác</a:t>
            </a:r>
            <a:r>
              <a:rPr lang="en-US" dirty="0"/>
              <a:t> </a:t>
            </a:r>
            <a:r>
              <a:rPr lang="en-US" dirty="0" err="1"/>
              <a:t>định</a:t>
            </a:r>
            <a:r>
              <a:rPr lang="en-US" dirty="0"/>
              <a:t> </a:t>
            </a:r>
            <a:r>
              <a:rPr lang="en-US" dirty="0" err="1"/>
              <a:t>trách</a:t>
            </a:r>
            <a:r>
              <a:rPr lang="en-US" dirty="0"/>
              <a:t> </a:t>
            </a:r>
            <a:r>
              <a:rPr lang="en-US" dirty="0" err="1"/>
              <a:t>nhiệm</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liên</a:t>
            </a:r>
            <a:r>
              <a:rPr lang="en-US" dirty="0"/>
              <a:t> </a:t>
            </a:r>
            <a:r>
              <a:rPr lang="en-US" dirty="0" err="1"/>
              <a:t>kết</a:t>
            </a:r>
            <a:r>
              <a:rPr lang="en-US" dirty="0"/>
              <a:t> </a:t>
            </a:r>
            <a:r>
              <a:rPr lang="en-US" dirty="0" err="1"/>
              <a:t>của</a:t>
            </a:r>
            <a:r>
              <a:rPr lang="en-US" dirty="0"/>
              <a:t> </a:t>
            </a:r>
            <a:r>
              <a:rPr lang="en-US" dirty="0" err="1"/>
              <a:t>các</a:t>
            </a:r>
            <a:r>
              <a:rPr lang="en-US" dirty="0"/>
              <a:t> </a:t>
            </a:r>
            <a:r>
              <a:rPr lang="en-US" dirty="0" err="1"/>
              <a:t>lớp</a:t>
            </a:r>
            <a:r>
              <a:rPr lang="en-US" dirty="0"/>
              <a:t>.</a:t>
            </a:r>
            <a:endParaRPr lang="vi-VN" dirty="0"/>
          </a:p>
          <a:p>
            <a:endParaRPr lang="en-US" dirty="0"/>
          </a:p>
        </p:txBody>
      </p:sp>
      <p:sp>
        <p:nvSpPr>
          <p:cNvPr id="5" name="Title 4">
            <a:extLst>
              <a:ext uri="{FF2B5EF4-FFF2-40B4-BE49-F238E27FC236}">
                <a16:creationId xmlns:a16="http://schemas.microsoft.com/office/drawing/2014/main" id="{AEF9E94F-016A-4627-B3A2-7A9F2EB5DE14}"/>
              </a:ext>
            </a:extLst>
          </p:cNvPr>
          <p:cNvSpPr>
            <a:spLocks noGrp="1"/>
          </p:cNvSpPr>
          <p:nvPr>
            <p:ph type="title"/>
          </p:nvPr>
        </p:nvSpPr>
        <p:spPr/>
        <p:txBody>
          <a:bodyPr/>
          <a:lstStyle/>
          <a:p>
            <a:r>
              <a:rPr lang="en-US" dirty="0" err="1"/>
              <a:t>Phân</a:t>
            </a:r>
            <a:r>
              <a:rPr lang="en-US" dirty="0"/>
              <a:t> </a:t>
            </a:r>
            <a:r>
              <a:rPr lang="en-US" dirty="0" err="1"/>
              <a:t>tích</a:t>
            </a:r>
            <a:r>
              <a:rPr lang="en-US" dirty="0"/>
              <a:t> use case</a:t>
            </a:r>
          </a:p>
        </p:txBody>
      </p:sp>
    </p:spTree>
    <p:extLst>
      <p:ext uri="{BB962C8B-B14F-4D97-AF65-F5344CB8AC3E}">
        <p14:creationId xmlns:p14="http://schemas.microsoft.com/office/powerpoint/2010/main" val="7432204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6233B3E-0E80-44E9-A451-A94CD31C217A}"/>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C00F1654-2198-409F-B656-A382E78EE340}"/>
              </a:ext>
            </a:extLst>
          </p:cNvPr>
          <p:cNvSpPr>
            <a:spLocks noGrp="1"/>
          </p:cNvSpPr>
          <p:nvPr>
            <p:ph type="sldNum" sz="quarter" idx="12"/>
          </p:nvPr>
        </p:nvSpPr>
        <p:spPr/>
        <p:txBody>
          <a:bodyPr/>
          <a:lstStyle/>
          <a:p>
            <a:fld id="{401CF334-2D5C-4859-84A6-CA7E6E43FAEB}" type="slidenum">
              <a:rPr lang="en-US" smtClean="0"/>
              <a:t>242</a:t>
            </a:fld>
            <a:endParaRPr lang="en-US"/>
          </a:p>
        </p:txBody>
      </p:sp>
      <p:sp>
        <p:nvSpPr>
          <p:cNvPr id="4" name="Content Placeholder 3">
            <a:extLst>
              <a:ext uri="{FF2B5EF4-FFF2-40B4-BE49-F238E27FC236}">
                <a16:creationId xmlns:a16="http://schemas.microsoft.com/office/drawing/2014/main" id="{4A914446-611E-4800-9BE4-DE4C6893F801}"/>
              </a:ext>
            </a:extLst>
          </p:cNvPr>
          <p:cNvSpPr>
            <a:spLocks noGrp="1"/>
          </p:cNvSpPr>
          <p:nvPr>
            <p:ph idx="1"/>
          </p:nvPr>
        </p:nvSpPr>
        <p:spPr/>
        <p:txBody>
          <a:bodyPr/>
          <a:lstStyle/>
          <a:p>
            <a:r>
              <a:rPr lang="en-US" dirty="0" err="1"/>
              <a:t>Mục</a:t>
            </a:r>
            <a:r>
              <a:rPr lang="en-US" dirty="0"/>
              <a:t> </a:t>
            </a:r>
            <a:r>
              <a:rPr lang="en-US" dirty="0" err="1"/>
              <a:t>đích</a:t>
            </a:r>
            <a:r>
              <a:rPr lang="en-US" dirty="0"/>
              <a:t> </a:t>
            </a:r>
            <a:r>
              <a:rPr lang="en-US" dirty="0" err="1"/>
              <a:t>của</a:t>
            </a:r>
            <a:r>
              <a:rPr lang="en-US" dirty="0"/>
              <a:t> </a:t>
            </a:r>
            <a:r>
              <a:rPr lang="en-US" dirty="0" err="1"/>
              <a:t>việc</a:t>
            </a:r>
            <a:r>
              <a:rPr lang="en-US" dirty="0"/>
              <a:t> </a:t>
            </a:r>
            <a:r>
              <a:rPr lang="en-US" dirty="0" err="1"/>
              <a:t>tìm</a:t>
            </a:r>
            <a:r>
              <a:rPr lang="en-US" dirty="0"/>
              <a:t> </a:t>
            </a:r>
            <a:r>
              <a:rPr lang="en-US" dirty="0" err="1"/>
              <a:t>lớp</a:t>
            </a:r>
            <a:r>
              <a:rPr lang="en-US" dirty="0"/>
              <a:t> </a:t>
            </a:r>
            <a:r>
              <a:rPr lang="en-US" dirty="0" err="1"/>
              <a:t>phân</a:t>
            </a:r>
            <a:r>
              <a:rPr lang="en-US" dirty="0"/>
              <a:t> </a:t>
            </a:r>
            <a:r>
              <a:rPr lang="en-US" dirty="0" err="1"/>
              <a:t>tích</a:t>
            </a:r>
            <a:r>
              <a:rPr lang="en-US" dirty="0"/>
              <a:t> </a:t>
            </a:r>
            <a:r>
              <a:rPr lang="en-US" dirty="0" err="1"/>
              <a:t>là</a:t>
            </a:r>
            <a:r>
              <a:rPr lang="en-US" dirty="0"/>
              <a:t> </a:t>
            </a:r>
            <a:r>
              <a:rPr lang="en-US" dirty="0" err="1"/>
              <a:t>xác</a:t>
            </a:r>
            <a:r>
              <a:rPr lang="en-US" dirty="0"/>
              <a:t> </a:t>
            </a:r>
            <a:r>
              <a:rPr lang="en-US" dirty="0" err="1"/>
              <a:t>định</a:t>
            </a:r>
            <a:r>
              <a:rPr lang="en-US" dirty="0"/>
              <a:t> </a:t>
            </a:r>
            <a:r>
              <a:rPr lang="en-US" dirty="0" err="1"/>
              <a:t>một</a:t>
            </a:r>
            <a:r>
              <a:rPr lang="en-US" dirty="0"/>
              <a:t> </a:t>
            </a:r>
            <a:r>
              <a:rPr lang="en-US" b="1" dirty="0" err="1"/>
              <a:t>tập</a:t>
            </a:r>
            <a:r>
              <a:rPr lang="en-US" b="1" dirty="0"/>
              <a:t> </a:t>
            </a:r>
            <a:r>
              <a:rPr lang="en-US" b="1" dirty="0" err="1"/>
              <a:t>ứng</a:t>
            </a:r>
            <a:r>
              <a:rPr lang="en-US" b="1" dirty="0"/>
              <a:t> </a:t>
            </a:r>
            <a:r>
              <a:rPr lang="en-US" b="1" dirty="0" err="1"/>
              <a:t>viên</a:t>
            </a:r>
            <a:r>
              <a:rPr lang="en-US" b="1" dirty="0"/>
              <a:t> </a:t>
            </a:r>
            <a:r>
              <a:rPr lang="en-US" b="1" dirty="0" err="1"/>
              <a:t>của</a:t>
            </a:r>
            <a:r>
              <a:rPr lang="en-US" b="1" dirty="0"/>
              <a:t> </a:t>
            </a:r>
            <a:r>
              <a:rPr lang="en-US" b="1" dirty="0" err="1"/>
              <a:t>các</a:t>
            </a:r>
            <a:r>
              <a:rPr lang="en-US" b="1" dirty="0"/>
              <a:t> </a:t>
            </a:r>
            <a:r>
              <a:rPr lang="en-US" b="1" dirty="0" err="1"/>
              <a:t>lớp</a:t>
            </a:r>
            <a:r>
              <a:rPr lang="en-US" b="1" dirty="0"/>
              <a:t> </a:t>
            </a:r>
            <a:r>
              <a:rPr lang="en-US" b="1" dirty="0" err="1"/>
              <a:t>phân</a:t>
            </a:r>
            <a:r>
              <a:rPr lang="en-US" b="1" dirty="0"/>
              <a:t> </a:t>
            </a:r>
            <a:r>
              <a:rPr lang="en-US" b="1" dirty="0" err="1"/>
              <a:t>tích</a:t>
            </a:r>
            <a:r>
              <a:rPr lang="en-US" b="1" dirty="0"/>
              <a:t> </a:t>
            </a:r>
            <a:r>
              <a:rPr lang="en-US" dirty="0" err="1"/>
              <a:t>có</a:t>
            </a:r>
            <a:r>
              <a:rPr lang="en-US" dirty="0"/>
              <a:t> </a:t>
            </a:r>
            <a:r>
              <a:rPr lang="en-US" dirty="0" err="1"/>
              <a:t>khả</a:t>
            </a:r>
            <a:r>
              <a:rPr lang="en-US" dirty="0"/>
              <a:t> </a:t>
            </a:r>
            <a:r>
              <a:rPr lang="en-US" dirty="0" err="1"/>
              <a:t>năng</a:t>
            </a:r>
            <a:r>
              <a:rPr lang="en-US" dirty="0"/>
              <a:t> </a:t>
            </a:r>
            <a:r>
              <a:rPr lang="en-US" dirty="0" err="1"/>
              <a:t>thực</a:t>
            </a:r>
            <a:r>
              <a:rPr lang="en-US" dirty="0"/>
              <a:t> </a:t>
            </a:r>
            <a:r>
              <a:rPr lang="en-US" dirty="0" err="1"/>
              <a:t>hiện</a:t>
            </a:r>
            <a:r>
              <a:rPr lang="en-US" dirty="0"/>
              <a:t> </a:t>
            </a:r>
            <a:r>
              <a:rPr lang="en-US" dirty="0" err="1"/>
              <a:t>hành</a:t>
            </a:r>
            <a:r>
              <a:rPr lang="en-US" dirty="0"/>
              <a:t> vi </a:t>
            </a:r>
            <a:r>
              <a:rPr lang="en-US" dirty="0" err="1"/>
              <a:t>được</a:t>
            </a:r>
            <a:r>
              <a:rPr lang="en-US" dirty="0"/>
              <a:t> </a:t>
            </a:r>
            <a:r>
              <a:rPr lang="en-US" dirty="0" err="1"/>
              <a:t>mô</a:t>
            </a:r>
            <a:r>
              <a:rPr lang="en-US" dirty="0"/>
              <a:t> </a:t>
            </a:r>
            <a:r>
              <a:rPr lang="en-US" dirty="0" err="1"/>
              <a:t>tả</a:t>
            </a:r>
            <a:r>
              <a:rPr lang="en-US" dirty="0"/>
              <a:t> </a:t>
            </a:r>
            <a:r>
              <a:rPr lang="en-US" dirty="0" err="1"/>
              <a:t>trong</a:t>
            </a:r>
            <a:r>
              <a:rPr lang="en-US" dirty="0"/>
              <a:t> </a:t>
            </a:r>
            <a:r>
              <a:rPr lang="en-US" dirty="0" err="1"/>
              <a:t>các</a:t>
            </a:r>
            <a:r>
              <a:rPr lang="en-US" dirty="0"/>
              <a:t> use case.</a:t>
            </a:r>
            <a:endParaRPr lang="vi-VN" dirty="0"/>
          </a:p>
          <a:p>
            <a:r>
              <a:rPr lang="en-US" dirty="0" err="1"/>
              <a:t>Tìm</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b="1" dirty="0" err="1"/>
              <a:t>lớp</a:t>
            </a:r>
            <a:r>
              <a:rPr lang="en-US" b="1" dirty="0"/>
              <a:t> </a:t>
            </a:r>
            <a:r>
              <a:rPr lang="en-US" b="1" dirty="0" err="1"/>
              <a:t>phân</a:t>
            </a:r>
            <a:r>
              <a:rPr lang="en-US" b="1" dirty="0"/>
              <a:t> </a:t>
            </a:r>
            <a:r>
              <a:rPr lang="en-US" b="1" dirty="0" err="1"/>
              <a:t>tích</a:t>
            </a:r>
            <a:r>
              <a:rPr lang="en-US" dirty="0"/>
              <a:t> </a:t>
            </a:r>
            <a:r>
              <a:rPr lang="en-US" b="1" dirty="0" err="1"/>
              <a:t>ứng</a:t>
            </a:r>
            <a:r>
              <a:rPr lang="en-US" b="1" dirty="0"/>
              <a:t> </a:t>
            </a:r>
            <a:r>
              <a:rPr lang="en-US" b="1" dirty="0" err="1"/>
              <a:t>viên</a:t>
            </a:r>
            <a:r>
              <a:rPr lang="en-US" dirty="0"/>
              <a:t> </a:t>
            </a:r>
            <a:r>
              <a:rPr lang="en-US" dirty="0" err="1"/>
              <a:t>là</a:t>
            </a:r>
            <a:r>
              <a:rPr lang="en-US" dirty="0"/>
              <a:t> </a:t>
            </a:r>
            <a:r>
              <a:rPr lang="en-US" dirty="0" err="1"/>
              <a:t>bước</a:t>
            </a:r>
            <a:r>
              <a:rPr lang="en-US" dirty="0"/>
              <a:t> </a:t>
            </a:r>
            <a:r>
              <a:rPr lang="en-US" dirty="0" err="1"/>
              <a:t>đầu</a:t>
            </a:r>
            <a:r>
              <a:rPr lang="en-US" dirty="0"/>
              <a:t> </a:t>
            </a:r>
            <a:r>
              <a:rPr lang="en-US" dirty="0" err="1"/>
              <a:t>tiên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chuyển</a:t>
            </a:r>
            <a:r>
              <a:rPr lang="en-US" dirty="0"/>
              <a:t> </a:t>
            </a:r>
            <a:r>
              <a:rPr lang="en-US" dirty="0" err="1"/>
              <a:t>đổi</a:t>
            </a:r>
            <a:r>
              <a:rPr lang="en-US" dirty="0"/>
              <a:t> </a:t>
            </a:r>
            <a:r>
              <a:rPr lang="en-US" dirty="0" err="1"/>
              <a:t>hệ</a:t>
            </a:r>
            <a:r>
              <a:rPr lang="en-US" dirty="0"/>
              <a:t> </a:t>
            </a:r>
            <a:r>
              <a:rPr lang="en-US" dirty="0" err="1"/>
              <a:t>thống</a:t>
            </a:r>
            <a:r>
              <a:rPr lang="en-US" dirty="0"/>
              <a:t> </a:t>
            </a:r>
            <a:r>
              <a:rPr lang="en-US" dirty="0" err="1"/>
              <a:t>từ</a:t>
            </a:r>
            <a:r>
              <a:rPr lang="en-US" dirty="0"/>
              <a:t> </a:t>
            </a:r>
            <a:r>
              <a:rPr lang="en-US" dirty="0" err="1"/>
              <a:t>một</a:t>
            </a:r>
            <a:r>
              <a:rPr lang="en-US" dirty="0"/>
              <a:t> </a:t>
            </a:r>
            <a:r>
              <a:rPr lang="en-US" dirty="0" err="1"/>
              <a:t>phát</a:t>
            </a:r>
            <a:r>
              <a:rPr lang="en-US" dirty="0"/>
              <a:t> </a:t>
            </a:r>
            <a:r>
              <a:rPr lang="en-US" dirty="0" err="1"/>
              <a:t>biểu</a:t>
            </a:r>
            <a:r>
              <a:rPr lang="en-US" dirty="0"/>
              <a:t> </a:t>
            </a:r>
            <a:r>
              <a:rPr lang="en-US" dirty="0" err="1"/>
              <a:t>hành</a:t>
            </a:r>
            <a:r>
              <a:rPr lang="en-US" dirty="0"/>
              <a:t> vi </a:t>
            </a:r>
            <a:r>
              <a:rPr lang="en-US" dirty="0" err="1"/>
              <a:t>yêu</a:t>
            </a:r>
            <a:r>
              <a:rPr lang="en-US" dirty="0"/>
              <a:t> </a:t>
            </a:r>
            <a:r>
              <a:rPr lang="en-US" dirty="0" err="1"/>
              <a:t>cầu</a:t>
            </a:r>
            <a:r>
              <a:rPr lang="en-US" dirty="0"/>
              <a:t> sang </a:t>
            </a:r>
            <a:r>
              <a:rPr lang="en-US" dirty="0" err="1"/>
              <a:t>một</a:t>
            </a:r>
            <a:r>
              <a:rPr lang="en-US" dirty="0"/>
              <a:t> </a:t>
            </a:r>
            <a:r>
              <a:rPr lang="en-US" dirty="0" err="1"/>
              <a:t>mô</a:t>
            </a:r>
            <a:r>
              <a:rPr lang="en-US" dirty="0"/>
              <a:t> </a:t>
            </a:r>
            <a:r>
              <a:rPr lang="en-US" dirty="0" err="1"/>
              <a:t>tả</a:t>
            </a:r>
            <a:r>
              <a:rPr lang="en-US" dirty="0"/>
              <a:t> </a:t>
            </a:r>
            <a:r>
              <a:rPr lang="en-US" dirty="0" err="1"/>
              <a:t>về</a:t>
            </a:r>
            <a:r>
              <a:rPr lang="en-US" dirty="0"/>
              <a:t> </a:t>
            </a:r>
            <a:r>
              <a:rPr lang="en-US" dirty="0" err="1"/>
              <a:t>cách</a:t>
            </a:r>
            <a:r>
              <a:rPr lang="en-US" dirty="0"/>
              <a:t> </a:t>
            </a:r>
            <a:r>
              <a:rPr lang="en-US" dirty="0" err="1"/>
              <a:t>hệ</a:t>
            </a:r>
            <a:r>
              <a:rPr lang="en-US" dirty="0"/>
              <a:t> </a:t>
            </a:r>
            <a:r>
              <a:rPr lang="en-US" dirty="0" err="1"/>
              <a:t>thống</a:t>
            </a:r>
            <a:r>
              <a:rPr lang="en-US" dirty="0"/>
              <a:t> </a:t>
            </a:r>
            <a:r>
              <a:rPr lang="en-US" dirty="0" err="1"/>
              <a:t>sẽ</a:t>
            </a:r>
            <a:r>
              <a:rPr lang="en-US" dirty="0"/>
              <a:t> </a:t>
            </a:r>
            <a:r>
              <a:rPr lang="en-US" dirty="0" err="1"/>
              <a:t>hoạt</a:t>
            </a:r>
            <a:r>
              <a:rPr lang="en-US" dirty="0"/>
              <a:t> </a:t>
            </a:r>
            <a:r>
              <a:rPr lang="en-US" dirty="0" err="1"/>
              <a:t>động</a:t>
            </a:r>
            <a:endParaRPr lang="en-US" dirty="0"/>
          </a:p>
          <a:p>
            <a:r>
              <a:rPr lang="en-US" b="1" dirty="0" err="1"/>
              <a:t>Lớp</a:t>
            </a:r>
            <a:r>
              <a:rPr lang="en-US" b="1" dirty="0"/>
              <a:t> </a:t>
            </a:r>
            <a:r>
              <a:rPr lang="en-US" b="1" dirty="0" err="1"/>
              <a:t>phân</a:t>
            </a:r>
            <a:r>
              <a:rPr lang="en-US" b="1" dirty="0"/>
              <a:t> </a:t>
            </a:r>
            <a:r>
              <a:rPr lang="en-US" b="1" dirty="0" err="1"/>
              <a:t>tích</a:t>
            </a:r>
            <a:r>
              <a:rPr lang="en-US" dirty="0"/>
              <a:t> </a:t>
            </a:r>
            <a:r>
              <a:rPr lang="en-US" dirty="0" err="1"/>
              <a:t>thể</a:t>
            </a:r>
            <a:r>
              <a:rPr lang="en-US" dirty="0"/>
              <a:t> </a:t>
            </a:r>
            <a:r>
              <a:rPr lang="en-US" dirty="0" err="1"/>
              <a:t>hiện</a:t>
            </a:r>
            <a:r>
              <a:rPr lang="en-US" dirty="0"/>
              <a:t> </a:t>
            </a:r>
            <a:r>
              <a:rPr lang="en-US" dirty="0" err="1"/>
              <a:t>vai</a:t>
            </a:r>
            <a:r>
              <a:rPr lang="en-US" dirty="0"/>
              <a:t> </a:t>
            </a:r>
            <a:r>
              <a:rPr lang="en-US" dirty="0" err="1"/>
              <a:t>trò</a:t>
            </a:r>
            <a:r>
              <a:rPr lang="en-US" dirty="0"/>
              <a:t> </a:t>
            </a:r>
            <a:r>
              <a:rPr lang="en-US" dirty="0" err="1"/>
              <a:t>của</a:t>
            </a:r>
            <a:r>
              <a:rPr lang="en-US" dirty="0"/>
              <a:t> </a:t>
            </a:r>
            <a:r>
              <a:rPr lang="en-US" dirty="0" err="1"/>
              <a:t>các</a:t>
            </a:r>
            <a:r>
              <a:rPr lang="en-US" dirty="0"/>
              <a:t> </a:t>
            </a:r>
            <a:r>
              <a:rPr lang="en-US" b="1" dirty="0" err="1"/>
              <a:t>phần</a:t>
            </a:r>
            <a:r>
              <a:rPr lang="en-US" b="1" dirty="0"/>
              <a:t> </a:t>
            </a:r>
            <a:r>
              <a:rPr lang="en-US" b="1" dirty="0" err="1"/>
              <a:t>tử</a:t>
            </a:r>
            <a:r>
              <a:rPr lang="en-US" b="1" dirty="0"/>
              <a:t> </a:t>
            </a:r>
            <a:r>
              <a:rPr lang="en-US" b="1" dirty="0" err="1"/>
              <a:t>mô</a:t>
            </a:r>
            <a:r>
              <a:rPr lang="en-US" b="1" dirty="0"/>
              <a:t> </a:t>
            </a:r>
            <a:r>
              <a:rPr lang="en-US" b="1" dirty="0" err="1"/>
              <a:t>hình</a:t>
            </a:r>
            <a:r>
              <a:rPr lang="en-US" b="1" dirty="0"/>
              <a:t> </a:t>
            </a:r>
            <a:r>
              <a:rPr lang="en-US" dirty="0" err="1"/>
              <a:t>cung</a:t>
            </a:r>
            <a:r>
              <a:rPr lang="en-US" dirty="0"/>
              <a:t> </a:t>
            </a:r>
            <a:r>
              <a:rPr lang="en-US" dirty="0" err="1"/>
              <a:t>cấp</a:t>
            </a:r>
            <a:r>
              <a:rPr lang="en-US" dirty="0"/>
              <a:t> </a:t>
            </a:r>
            <a:r>
              <a:rPr lang="en-US" dirty="0" err="1"/>
              <a:t>hành</a:t>
            </a:r>
            <a:r>
              <a:rPr lang="en-US" dirty="0"/>
              <a:t> vi </a:t>
            </a:r>
            <a:r>
              <a:rPr lang="en-US" dirty="0" err="1"/>
              <a:t>cần</a:t>
            </a:r>
            <a:r>
              <a:rPr lang="en-US" dirty="0"/>
              <a:t> </a:t>
            </a:r>
            <a:r>
              <a:rPr lang="en-US" dirty="0" err="1"/>
              <a:t>thiết</a:t>
            </a:r>
            <a:r>
              <a:rPr lang="en-US" dirty="0"/>
              <a:t> </a:t>
            </a:r>
            <a:r>
              <a:rPr lang="en-US" dirty="0" err="1"/>
              <a:t>để</a:t>
            </a:r>
            <a:r>
              <a:rPr lang="en-US" dirty="0"/>
              <a:t> </a:t>
            </a:r>
            <a:r>
              <a:rPr lang="en-US" dirty="0" err="1"/>
              <a:t>đáp</a:t>
            </a:r>
            <a:r>
              <a:rPr lang="en-US" dirty="0"/>
              <a:t> </a:t>
            </a:r>
            <a:r>
              <a:rPr lang="en-US" dirty="0" err="1"/>
              <a:t>ứng</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a:t>
            </a:r>
            <a:endParaRPr lang="vi-VN" dirty="0"/>
          </a:p>
          <a:p>
            <a:endParaRPr lang="en-US" dirty="0"/>
          </a:p>
        </p:txBody>
      </p:sp>
      <p:sp>
        <p:nvSpPr>
          <p:cNvPr id="5" name="Title 4">
            <a:extLst>
              <a:ext uri="{FF2B5EF4-FFF2-40B4-BE49-F238E27FC236}">
                <a16:creationId xmlns:a16="http://schemas.microsoft.com/office/drawing/2014/main" id="{5A2D7B57-47FA-44B1-95F3-191C1D8A3365}"/>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4872519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979640D-531B-4597-B212-CCAA7E78BB23}"/>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FCCD83CE-7149-437F-BACA-0DEA41584634}"/>
              </a:ext>
            </a:extLst>
          </p:cNvPr>
          <p:cNvSpPr>
            <a:spLocks noGrp="1"/>
          </p:cNvSpPr>
          <p:nvPr>
            <p:ph type="sldNum" sz="quarter" idx="12"/>
          </p:nvPr>
        </p:nvSpPr>
        <p:spPr/>
        <p:txBody>
          <a:bodyPr/>
          <a:lstStyle/>
          <a:p>
            <a:fld id="{401CF334-2D5C-4859-84A6-CA7E6E43FAEB}" type="slidenum">
              <a:rPr lang="en-US" smtClean="0"/>
              <a:t>243</a:t>
            </a:fld>
            <a:endParaRPr lang="en-US"/>
          </a:p>
        </p:txBody>
      </p:sp>
      <p:sp>
        <p:nvSpPr>
          <p:cNvPr id="4" name="Content Placeholder 3">
            <a:extLst>
              <a:ext uri="{FF2B5EF4-FFF2-40B4-BE49-F238E27FC236}">
                <a16:creationId xmlns:a16="http://schemas.microsoft.com/office/drawing/2014/main" id="{A0F3FB56-0634-40C4-89C5-F73B01F574FF}"/>
              </a:ext>
            </a:extLst>
          </p:cNvPr>
          <p:cNvSpPr>
            <a:spLocks noGrp="1"/>
          </p:cNvSpPr>
          <p:nvPr>
            <p:ph idx="1"/>
          </p:nvPr>
        </p:nvSpPr>
        <p:spPr/>
        <p:txBody>
          <a:bodyPr/>
          <a:lstStyle/>
          <a:p>
            <a:r>
              <a:rPr lang="en-US" dirty="0" err="1"/>
              <a:t>Các</a:t>
            </a:r>
            <a:r>
              <a:rPr lang="en-US" dirty="0"/>
              <a:t> </a:t>
            </a:r>
            <a:r>
              <a:rPr lang="en-US" dirty="0" err="1"/>
              <a:t>vai</a:t>
            </a:r>
            <a:r>
              <a:rPr lang="en-US" dirty="0"/>
              <a:t> </a:t>
            </a:r>
            <a:r>
              <a:rPr lang="en-US" dirty="0" err="1"/>
              <a:t>trò</a:t>
            </a:r>
            <a:r>
              <a:rPr lang="en-US" dirty="0"/>
              <a:t> (role) </a:t>
            </a:r>
            <a:r>
              <a:rPr lang="en-US" dirty="0" err="1"/>
              <a:t>được</a:t>
            </a:r>
            <a:r>
              <a:rPr lang="en-US" dirty="0"/>
              <a:t> </a:t>
            </a:r>
            <a:r>
              <a:rPr lang="en-US" dirty="0" err="1"/>
              <a:t>xác</a:t>
            </a:r>
            <a:r>
              <a:rPr lang="en-US" dirty="0"/>
              <a:t> </a:t>
            </a:r>
            <a:r>
              <a:rPr lang="en-US" dirty="0" err="1"/>
              <a:t>định</a:t>
            </a:r>
            <a:r>
              <a:rPr lang="en-US" dirty="0"/>
              <a:t> </a:t>
            </a:r>
            <a:r>
              <a:rPr lang="en-US" dirty="0" err="1"/>
              <a:t>trong</a:t>
            </a:r>
            <a:r>
              <a:rPr lang="en-US" dirty="0"/>
              <a:t> </a:t>
            </a:r>
            <a:r>
              <a:rPr lang="en-US" dirty="0" err="1"/>
              <a:t>phân</a:t>
            </a:r>
            <a:r>
              <a:rPr lang="en-US" dirty="0"/>
              <a:t> </a:t>
            </a:r>
            <a:r>
              <a:rPr lang="en-US" dirty="0" err="1"/>
              <a:t>tích</a:t>
            </a:r>
            <a:r>
              <a:rPr lang="en-US" dirty="0"/>
              <a:t> use case </a:t>
            </a:r>
            <a:r>
              <a:rPr lang="en-US" dirty="0" err="1"/>
              <a:t>thể</a:t>
            </a:r>
            <a:r>
              <a:rPr lang="en-US" dirty="0"/>
              <a:t> </a:t>
            </a:r>
            <a:r>
              <a:rPr lang="en-US" dirty="0" err="1"/>
              <a:t>hiện</a:t>
            </a:r>
            <a:r>
              <a:rPr lang="en-US" dirty="0"/>
              <a:t> </a:t>
            </a:r>
            <a:r>
              <a:rPr lang="en-US" dirty="0" err="1"/>
              <a:t>hành</a:t>
            </a:r>
            <a:r>
              <a:rPr lang="en-US" dirty="0"/>
              <a:t> vi </a:t>
            </a:r>
            <a:r>
              <a:rPr lang="en-US" dirty="0" err="1"/>
              <a:t>của</a:t>
            </a:r>
            <a:r>
              <a:rPr lang="en-US" dirty="0"/>
              <a:t> </a:t>
            </a:r>
            <a:r>
              <a:rPr lang="en-US" dirty="0" err="1"/>
              <a:t>các</a:t>
            </a:r>
            <a:r>
              <a:rPr lang="en-US" dirty="0"/>
              <a:t> </a:t>
            </a:r>
            <a:r>
              <a:rPr lang="en-US" dirty="0" err="1"/>
              <a:t>lớp</a:t>
            </a:r>
            <a:r>
              <a:rPr lang="en-US" dirty="0"/>
              <a:t> </a:t>
            </a:r>
            <a:r>
              <a:rPr lang="en-US" dirty="0" err="1"/>
              <a:t>trên</a:t>
            </a:r>
            <a:r>
              <a:rPr lang="en-US" dirty="0"/>
              <a:t> </a:t>
            </a:r>
            <a:r>
              <a:rPr lang="en-US" dirty="0" err="1"/>
              <a:t>cùng</a:t>
            </a:r>
            <a:r>
              <a:rPr lang="en-US" dirty="0"/>
              <a:t> </a:t>
            </a:r>
            <a:r>
              <a:rPr lang="en-US" dirty="0" err="1"/>
              <a:t>của</a:t>
            </a:r>
            <a:r>
              <a:rPr lang="en-US" dirty="0"/>
              <a:t> </a:t>
            </a:r>
            <a:r>
              <a:rPr lang="en-US" dirty="0" err="1"/>
              <a:t>hệ</a:t>
            </a:r>
            <a:r>
              <a:rPr lang="en-US" dirty="0"/>
              <a:t> </a:t>
            </a:r>
            <a:r>
              <a:rPr lang="en-US" dirty="0" err="1"/>
              <a:t>thống</a:t>
            </a:r>
            <a:r>
              <a:rPr lang="en-US" dirty="0"/>
              <a:t>. </a:t>
            </a:r>
          </a:p>
          <a:p>
            <a:pPr lvl="1"/>
            <a:r>
              <a:rPr lang="en-US" dirty="0" err="1"/>
              <a:t>Các</a:t>
            </a:r>
            <a:r>
              <a:rPr lang="en-US" dirty="0"/>
              <a:t> </a:t>
            </a:r>
            <a:r>
              <a:rPr lang="en-US" dirty="0" err="1"/>
              <a:t>lớp</a:t>
            </a:r>
            <a:r>
              <a:rPr lang="en-US" dirty="0"/>
              <a:t> </a:t>
            </a:r>
            <a:r>
              <a:rPr lang="en-US" b="1" dirty="0"/>
              <a:t>boundary</a:t>
            </a:r>
            <a:r>
              <a:rPr lang="en-US" dirty="0"/>
              <a:t> </a:t>
            </a:r>
            <a:r>
              <a:rPr lang="en-US" dirty="0" err="1"/>
              <a:t>và</a:t>
            </a:r>
            <a:r>
              <a:rPr lang="en-US" dirty="0"/>
              <a:t> </a:t>
            </a:r>
            <a:r>
              <a:rPr lang="en-US" dirty="0" err="1"/>
              <a:t>các</a:t>
            </a:r>
            <a:r>
              <a:rPr lang="en-US" dirty="0"/>
              <a:t> </a:t>
            </a:r>
            <a:r>
              <a:rPr lang="en-US" dirty="0" err="1"/>
              <a:t>lớp</a:t>
            </a:r>
            <a:r>
              <a:rPr lang="en-US" dirty="0"/>
              <a:t> </a:t>
            </a:r>
            <a:r>
              <a:rPr lang="en-US" b="1" dirty="0"/>
              <a:t>control</a:t>
            </a:r>
            <a:r>
              <a:rPr lang="en-US" dirty="0"/>
              <a:t> </a:t>
            </a:r>
            <a:r>
              <a:rPr lang="en-US" dirty="0" err="1"/>
              <a:t>phát</a:t>
            </a:r>
            <a:r>
              <a:rPr lang="en-US" dirty="0"/>
              <a:t> </a:t>
            </a:r>
            <a:r>
              <a:rPr lang="en-US" dirty="0" err="1"/>
              <a:t>triển</a:t>
            </a:r>
            <a:r>
              <a:rPr lang="en-US" dirty="0"/>
              <a:t> </a:t>
            </a:r>
            <a:r>
              <a:rPr lang="en-US" dirty="0" err="1"/>
              <a:t>thành</a:t>
            </a:r>
            <a:r>
              <a:rPr lang="en-US" dirty="0"/>
              <a:t> </a:t>
            </a:r>
            <a:r>
              <a:rPr lang="en-US" dirty="0" err="1"/>
              <a:t>các</a:t>
            </a:r>
            <a:r>
              <a:rPr lang="en-US" dirty="0"/>
              <a:t> </a:t>
            </a:r>
            <a:r>
              <a:rPr lang="en-US" b="1" dirty="0" err="1"/>
              <a:t>phần</a:t>
            </a:r>
            <a:r>
              <a:rPr lang="en-US" b="1" dirty="0"/>
              <a:t> </a:t>
            </a:r>
            <a:r>
              <a:rPr lang="en-US" b="1" dirty="0" err="1"/>
              <a:t>tử</a:t>
            </a:r>
            <a:r>
              <a:rPr lang="en-US" b="1" dirty="0"/>
              <a:t> </a:t>
            </a:r>
            <a:r>
              <a:rPr lang="en-US" b="1" dirty="0" err="1"/>
              <a:t>thiết</a:t>
            </a:r>
            <a:r>
              <a:rPr lang="en-US" b="1" dirty="0"/>
              <a:t> </a:t>
            </a:r>
            <a:r>
              <a:rPr lang="en-US" b="1" dirty="0" err="1"/>
              <a:t>kế</a:t>
            </a:r>
            <a:r>
              <a:rPr lang="en-US" b="1" dirty="0"/>
              <a:t> </a:t>
            </a:r>
            <a:r>
              <a:rPr lang="en-US" dirty="0" err="1"/>
              <a:t>của</a:t>
            </a:r>
            <a:r>
              <a:rPr lang="en-US" dirty="0"/>
              <a:t> </a:t>
            </a:r>
            <a:r>
              <a:rPr lang="en-US" b="1" dirty="0" err="1"/>
              <a:t>tầng</a:t>
            </a:r>
            <a:r>
              <a:rPr lang="en-US" b="1" dirty="0"/>
              <a:t> </a:t>
            </a:r>
            <a:r>
              <a:rPr lang="en-US" b="1" dirty="0" err="1"/>
              <a:t>ứng</a:t>
            </a:r>
            <a:r>
              <a:rPr lang="en-US" b="1" dirty="0"/>
              <a:t> </a:t>
            </a:r>
            <a:r>
              <a:rPr lang="en-US" b="1" dirty="0" err="1"/>
              <a:t>dụng</a:t>
            </a:r>
            <a:r>
              <a:rPr lang="en-US" dirty="0"/>
              <a:t>.</a:t>
            </a:r>
          </a:p>
          <a:p>
            <a:pPr lvl="1"/>
            <a:r>
              <a:rPr lang="en-US" dirty="0" err="1"/>
              <a:t>Các</a:t>
            </a:r>
            <a:r>
              <a:rPr lang="en-US" dirty="0"/>
              <a:t> </a:t>
            </a:r>
            <a:r>
              <a:rPr lang="en-US" dirty="0" err="1"/>
              <a:t>lớp</a:t>
            </a:r>
            <a:r>
              <a:rPr lang="en-US" dirty="0"/>
              <a:t> </a:t>
            </a:r>
            <a:r>
              <a:rPr lang="en-US" b="1" dirty="0" err="1"/>
              <a:t>thực</a:t>
            </a:r>
            <a:r>
              <a:rPr lang="en-US" b="1" dirty="0"/>
              <a:t> </a:t>
            </a:r>
            <a:r>
              <a:rPr lang="en-US" b="1" dirty="0" err="1"/>
              <a:t>thể</a:t>
            </a:r>
            <a:r>
              <a:rPr lang="en-US" b="1" dirty="0"/>
              <a:t> </a:t>
            </a:r>
            <a:r>
              <a:rPr lang="en-US" dirty="0" err="1"/>
              <a:t>phát</a:t>
            </a:r>
            <a:r>
              <a:rPr lang="en-US" dirty="0"/>
              <a:t> </a:t>
            </a:r>
            <a:r>
              <a:rPr lang="en-US" dirty="0" err="1"/>
              <a:t>triển</a:t>
            </a:r>
            <a:r>
              <a:rPr lang="en-US" dirty="0"/>
              <a:t> </a:t>
            </a:r>
            <a:r>
              <a:rPr lang="en-US" dirty="0" err="1"/>
              <a:t>thành</a:t>
            </a:r>
            <a:r>
              <a:rPr lang="en-US" dirty="0"/>
              <a:t> </a:t>
            </a:r>
            <a:r>
              <a:rPr lang="en-US" dirty="0" err="1"/>
              <a:t>các</a:t>
            </a:r>
            <a:r>
              <a:rPr lang="en-US" dirty="0"/>
              <a:t> </a:t>
            </a:r>
            <a:r>
              <a:rPr lang="en-US" b="1" dirty="0" err="1"/>
              <a:t>phần</a:t>
            </a:r>
            <a:r>
              <a:rPr lang="en-US" b="1" dirty="0"/>
              <a:t> </a:t>
            </a:r>
            <a:r>
              <a:rPr lang="en-US" b="1" dirty="0" err="1"/>
              <a:t>tử</a:t>
            </a:r>
            <a:r>
              <a:rPr lang="en-US" b="1" dirty="0"/>
              <a:t> </a:t>
            </a:r>
            <a:r>
              <a:rPr lang="en-US" b="1" dirty="0" err="1"/>
              <a:t>thiết</a:t>
            </a:r>
            <a:r>
              <a:rPr lang="en-US" b="1" dirty="0"/>
              <a:t> </a:t>
            </a:r>
            <a:r>
              <a:rPr lang="en-US" b="1" dirty="0" err="1"/>
              <a:t>kế</a:t>
            </a:r>
            <a:r>
              <a:rPr lang="en-US" b="1" dirty="0"/>
              <a:t> </a:t>
            </a:r>
            <a:r>
              <a:rPr lang="en-US" dirty="0" err="1"/>
              <a:t>dành</a:t>
            </a:r>
            <a:r>
              <a:rPr lang="en-US" dirty="0"/>
              <a:t> </a:t>
            </a:r>
            <a:r>
              <a:rPr lang="en-US" dirty="0" err="1"/>
              <a:t>riêng</a:t>
            </a:r>
            <a:r>
              <a:rPr lang="en-US" dirty="0"/>
              <a:t> </a:t>
            </a:r>
            <a:r>
              <a:rPr lang="en-US" dirty="0" err="1"/>
              <a:t>cho</a:t>
            </a:r>
            <a:r>
              <a:rPr lang="en-US" dirty="0"/>
              <a:t> </a:t>
            </a:r>
            <a:r>
              <a:rPr lang="en-US" b="1" dirty="0"/>
              <a:t>domain</a:t>
            </a:r>
            <a:r>
              <a:rPr lang="en-US" dirty="0"/>
              <a:t>. </a:t>
            </a:r>
          </a:p>
        </p:txBody>
      </p:sp>
      <p:sp>
        <p:nvSpPr>
          <p:cNvPr id="5" name="Title 4">
            <a:extLst>
              <a:ext uri="{FF2B5EF4-FFF2-40B4-BE49-F238E27FC236}">
                <a16:creationId xmlns:a16="http://schemas.microsoft.com/office/drawing/2014/main" id="{3D368DA2-45CD-48DB-A3FB-ED6723AF0A4D}"/>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650917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91DAC256-2A89-4E05-B01B-C6F041C46CAD}"/>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33A247DF-AD68-4413-9DEB-49CC890D5B9B}"/>
              </a:ext>
            </a:extLst>
          </p:cNvPr>
          <p:cNvSpPr>
            <a:spLocks noGrp="1"/>
          </p:cNvSpPr>
          <p:nvPr>
            <p:ph type="sldNum" sz="quarter" idx="12"/>
          </p:nvPr>
        </p:nvSpPr>
        <p:spPr/>
        <p:txBody>
          <a:bodyPr/>
          <a:lstStyle/>
          <a:p>
            <a:fld id="{401CF334-2D5C-4859-84A6-CA7E6E43FAEB}" type="slidenum">
              <a:rPr lang="en-US" smtClean="0"/>
              <a:t>244</a:t>
            </a:fld>
            <a:endParaRPr lang="en-US"/>
          </a:p>
        </p:txBody>
      </p:sp>
      <p:sp>
        <p:nvSpPr>
          <p:cNvPr id="4" name="Content Placeholder 3">
            <a:extLst>
              <a:ext uri="{FF2B5EF4-FFF2-40B4-BE49-F238E27FC236}">
                <a16:creationId xmlns:a16="http://schemas.microsoft.com/office/drawing/2014/main" id="{FD2B8A04-19B0-44C4-8084-080EFA1E0DD5}"/>
              </a:ext>
            </a:extLst>
          </p:cNvPr>
          <p:cNvSpPr>
            <a:spLocks noGrp="1"/>
          </p:cNvSpPr>
          <p:nvPr>
            <p:ph idx="1"/>
          </p:nvPr>
        </p:nvSpPr>
        <p:spPr/>
        <p:txBody>
          <a:bodyPr/>
          <a:lstStyle/>
          <a:p>
            <a:r>
              <a:rPr lang="en-US" dirty="0"/>
              <a:t>Ba </a:t>
            </a:r>
            <a:r>
              <a:rPr lang="en-US" dirty="0" err="1"/>
              <a:t>quan</a:t>
            </a:r>
            <a:r>
              <a:rPr lang="en-US" dirty="0"/>
              <a:t> </a:t>
            </a:r>
            <a:r>
              <a:rPr lang="en-US" dirty="0" err="1"/>
              <a:t>điểm</a:t>
            </a:r>
            <a:r>
              <a:rPr lang="en-US" dirty="0"/>
              <a:t> </a:t>
            </a:r>
            <a:r>
              <a:rPr lang="en-US" dirty="0" err="1"/>
              <a:t>khác</a:t>
            </a:r>
            <a:r>
              <a:rPr lang="en-US" dirty="0"/>
              <a:t> </a:t>
            </a:r>
            <a:r>
              <a:rPr lang="en-US" dirty="0" err="1"/>
              <a:t>nhau</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việc</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b="1" dirty="0" err="1"/>
              <a:t>lớp</a:t>
            </a:r>
            <a:r>
              <a:rPr lang="en-US" b="1" dirty="0"/>
              <a:t> </a:t>
            </a:r>
            <a:r>
              <a:rPr lang="en-US" b="1" dirty="0" err="1"/>
              <a:t>ứng</a:t>
            </a:r>
            <a:r>
              <a:rPr lang="en-US" b="1" dirty="0"/>
              <a:t> </a:t>
            </a:r>
            <a:r>
              <a:rPr lang="en-US" b="1" dirty="0" err="1"/>
              <a:t>viên</a:t>
            </a:r>
            <a:r>
              <a:rPr lang="en-US" b="1" dirty="0"/>
              <a:t> </a:t>
            </a:r>
            <a:r>
              <a:rPr lang="en-US" dirty="0" err="1"/>
              <a:t>là</a:t>
            </a:r>
            <a:r>
              <a:rPr lang="en-US" dirty="0"/>
              <a:t>:</a:t>
            </a:r>
            <a:endParaRPr lang="vi-VN" dirty="0"/>
          </a:p>
          <a:p>
            <a:pPr lvl="1"/>
            <a:r>
              <a:rPr lang="en-US" dirty="0" err="1"/>
              <a:t>Ranh</a:t>
            </a:r>
            <a:r>
              <a:rPr lang="en-US" dirty="0"/>
              <a:t> </a:t>
            </a:r>
            <a:r>
              <a:rPr lang="en-US" dirty="0" err="1"/>
              <a:t>giới</a:t>
            </a:r>
            <a:r>
              <a:rPr lang="en-US" dirty="0"/>
              <a:t> </a:t>
            </a:r>
            <a:r>
              <a:rPr lang="en-US" dirty="0" err="1"/>
              <a:t>giữa</a:t>
            </a:r>
            <a:r>
              <a:rPr lang="en-US" dirty="0"/>
              <a:t> </a:t>
            </a:r>
            <a:r>
              <a:rPr lang="en-US" b="1" dirty="0" err="1"/>
              <a:t>hệ</a:t>
            </a:r>
            <a:r>
              <a:rPr lang="en-US" b="1" dirty="0"/>
              <a:t> </a:t>
            </a:r>
            <a:r>
              <a:rPr lang="en-US" b="1" dirty="0" err="1"/>
              <a:t>thống</a:t>
            </a:r>
            <a:r>
              <a:rPr lang="en-US" b="1" dirty="0"/>
              <a:t> </a:t>
            </a:r>
            <a:r>
              <a:rPr lang="en-US" dirty="0" err="1"/>
              <a:t>và</a:t>
            </a:r>
            <a:r>
              <a:rPr lang="en-US" dirty="0"/>
              <a:t> </a:t>
            </a:r>
            <a:r>
              <a:rPr lang="en-US" dirty="0" err="1"/>
              <a:t>các</a:t>
            </a:r>
            <a:r>
              <a:rPr lang="en-US" dirty="0"/>
              <a:t> </a:t>
            </a:r>
            <a:r>
              <a:rPr lang="en-US" b="1" dirty="0" err="1"/>
              <a:t>tác</a:t>
            </a:r>
            <a:r>
              <a:rPr lang="en-US" b="1" dirty="0"/>
              <a:t> </a:t>
            </a:r>
            <a:r>
              <a:rPr lang="en-US" b="1" dirty="0" err="1"/>
              <a:t>nhân</a:t>
            </a:r>
            <a:r>
              <a:rPr lang="en-US" b="1" dirty="0"/>
              <a:t> </a:t>
            </a:r>
            <a:r>
              <a:rPr lang="en-US" dirty="0" err="1"/>
              <a:t>của</a:t>
            </a:r>
            <a:r>
              <a:rPr lang="en-US" dirty="0"/>
              <a:t> </a:t>
            </a:r>
            <a:r>
              <a:rPr lang="en-US" dirty="0" err="1"/>
              <a:t>nó</a:t>
            </a:r>
            <a:r>
              <a:rPr lang="en-US" dirty="0"/>
              <a:t>.</a:t>
            </a:r>
            <a:endParaRPr lang="vi-VN" dirty="0"/>
          </a:p>
          <a:p>
            <a:pPr lvl="1"/>
            <a:r>
              <a:rPr lang="en-US" b="1" dirty="0" err="1"/>
              <a:t>Thông</a:t>
            </a:r>
            <a:r>
              <a:rPr lang="en-US" b="1" dirty="0"/>
              <a:t> tin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bởi</a:t>
            </a:r>
            <a:r>
              <a:rPr lang="en-US" dirty="0"/>
              <a:t> </a:t>
            </a:r>
            <a:r>
              <a:rPr lang="en-US" dirty="0" err="1"/>
              <a:t>hệ</a:t>
            </a:r>
            <a:r>
              <a:rPr lang="en-US" dirty="0"/>
              <a:t> </a:t>
            </a:r>
            <a:r>
              <a:rPr lang="en-US" dirty="0" err="1"/>
              <a:t>thống</a:t>
            </a:r>
            <a:r>
              <a:rPr lang="en-US" dirty="0"/>
              <a:t>.</a:t>
            </a:r>
            <a:endParaRPr lang="vi-VN" dirty="0"/>
          </a:p>
          <a:p>
            <a:pPr lvl="1"/>
            <a:r>
              <a:rPr lang="en-US" b="1" dirty="0"/>
              <a:t>Logic </a:t>
            </a:r>
            <a:r>
              <a:rPr lang="en-US" b="1" dirty="0" err="1"/>
              <a:t>điều</a:t>
            </a:r>
            <a:r>
              <a:rPr lang="en-US" b="1" dirty="0"/>
              <a:t> </a:t>
            </a:r>
            <a:r>
              <a:rPr lang="en-US" b="1" dirty="0" err="1"/>
              <a:t>khiển</a:t>
            </a:r>
            <a:r>
              <a:rPr lang="en-US" b="1" dirty="0"/>
              <a:t> </a:t>
            </a:r>
            <a:r>
              <a:rPr lang="en-US" dirty="0" err="1"/>
              <a:t>của</a:t>
            </a:r>
            <a:r>
              <a:rPr lang="en-US" dirty="0"/>
              <a:t> </a:t>
            </a:r>
            <a:r>
              <a:rPr lang="en-US" dirty="0" err="1"/>
              <a:t>hệ</a:t>
            </a:r>
            <a:r>
              <a:rPr lang="en-US" dirty="0"/>
              <a:t> </a:t>
            </a:r>
            <a:r>
              <a:rPr lang="en-US" dirty="0" err="1"/>
              <a:t>thống</a:t>
            </a:r>
            <a:r>
              <a:rPr lang="en-US" dirty="0"/>
              <a:t>. </a:t>
            </a:r>
            <a:endParaRPr lang="vi-VN" dirty="0"/>
          </a:p>
          <a:p>
            <a:endParaRPr lang="en-US" dirty="0"/>
          </a:p>
        </p:txBody>
      </p:sp>
      <p:sp>
        <p:nvSpPr>
          <p:cNvPr id="5" name="Title 4">
            <a:extLst>
              <a:ext uri="{FF2B5EF4-FFF2-40B4-BE49-F238E27FC236}">
                <a16:creationId xmlns:a16="http://schemas.microsoft.com/office/drawing/2014/main" id="{06D46B1A-F636-42BC-8D02-BC6C6CFA787C}"/>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12235922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673199-9A54-4D02-B510-BB8C53734739}"/>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0CCC366-41DD-47DC-915C-DA254E892042}"/>
              </a:ext>
            </a:extLst>
          </p:cNvPr>
          <p:cNvSpPr>
            <a:spLocks noGrp="1"/>
          </p:cNvSpPr>
          <p:nvPr>
            <p:ph type="sldNum" sz="quarter" idx="12"/>
          </p:nvPr>
        </p:nvSpPr>
        <p:spPr/>
        <p:txBody>
          <a:bodyPr/>
          <a:lstStyle/>
          <a:p>
            <a:fld id="{401CF334-2D5C-4859-84A6-CA7E6E43FAEB}" type="slidenum">
              <a:rPr lang="en-US" smtClean="0"/>
              <a:t>245</a:t>
            </a:fld>
            <a:endParaRPr lang="en-US"/>
          </a:p>
        </p:txBody>
      </p:sp>
      <p:sp>
        <p:nvSpPr>
          <p:cNvPr id="4" name="Content Placeholder 3">
            <a:extLst>
              <a:ext uri="{FF2B5EF4-FFF2-40B4-BE49-F238E27FC236}">
                <a16:creationId xmlns:a16="http://schemas.microsoft.com/office/drawing/2014/main" id="{B0282508-9BF9-492E-953D-99D2C9C37E80}"/>
              </a:ext>
            </a:extLst>
          </p:cNvPr>
          <p:cNvSpPr>
            <a:spLocks noGrp="1"/>
          </p:cNvSpPr>
          <p:nvPr>
            <p:ph idx="1"/>
          </p:nvPr>
        </p:nvSpPr>
        <p:spPr/>
        <p:txBody>
          <a:bodyPr/>
          <a:lstStyle/>
          <a:p>
            <a:r>
              <a:rPr lang="en-GB" altLang="zh-CN" b="1" dirty="0" err="1">
                <a:solidFill>
                  <a:srgbClr val="FF0000"/>
                </a:solidFill>
              </a:rPr>
              <a:t>Lớp</a:t>
            </a:r>
            <a:r>
              <a:rPr lang="en-GB" altLang="zh-CN" b="1" dirty="0">
                <a:solidFill>
                  <a:srgbClr val="FF0000"/>
                </a:solidFill>
              </a:rPr>
              <a:t> </a:t>
            </a:r>
            <a:r>
              <a:rPr lang="en-GB" altLang="zh-CN" b="1" dirty="0" err="1">
                <a:solidFill>
                  <a:srgbClr val="FF0000"/>
                </a:solidFill>
              </a:rPr>
              <a:t>giao</a:t>
            </a:r>
            <a:r>
              <a:rPr lang="en-GB" altLang="zh-CN" b="1" dirty="0">
                <a:solidFill>
                  <a:srgbClr val="FF0000"/>
                </a:solidFill>
              </a:rPr>
              <a:t> </a:t>
            </a:r>
            <a:r>
              <a:rPr lang="en-GB" altLang="zh-CN" b="1" dirty="0" err="1">
                <a:solidFill>
                  <a:srgbClr val="FF0000"/>
                </a:solidFill>
              </a:rPr>
              <a:t>diện</a:t>
            </a:r>
            <a:r>
              <a:rPr lang="en-GB" altLang="zh-CN" b="1" dirty="0">
                <a:solidFill>
                  <a:srgbClr val="FF0000"/>
                </a:solidFill>
              </a:rPr>
              <a:t> - Boundary Class</a:t>
            </a:r>
          </a:p>
          <a:p>
            <a:pPr lvl="1"/>
            <a:r>
              <a:rPr lang="en-US" altLang="zh-CN" sz="2400" dirty="0" err="1"/>
              <a:t>Trung</a:t>
            </a:r>
            <a:r>
              <a:rPr lang="en-US" altLang="zh-CN" sz="2400" dirty="0"/>
              <a:t> </a:t>
            </a:r>
            <a:r>
              <a:rPr lang="en-US" altLang="zh-CN" sz="2400" dirty="0" err="1"/>
              <a:t>gian</a:t>
            </a:r>
            <a:r>
              <a:rPr lang="en-US" altLang="zh-CN" sz="2400" dirty="0"/>
              <a:t> </a:t>
            </a:r>
            <a:r>
              <a:rPr lang="en-US" altLang="zh-CN" sz="2400" dirty="0" err="1"/>
              <a:t>giữa</a:t>
            </a:r>
            <a:r>
              <a:rPr lang="en-US" altLang="zh-CN" sz="2400" dirty="0"/>
              <a:t> </a:t>
            </a:r>
            <a:r>
              <a:rPr lang="en-US" altLang="zh-CN" sz="2400" dirty="0" err="1"/>
              <a:t>giao</a:t>
            </a:r>
            <a:r>
              <a:rPr lang="en-US" altLang="zh-CN" sz="2400" dirty="0"/>
              <a:t> </a:t>
            </a:r>
            <a:r>
              <a:rPr lang="en-US" altLang="zh-CN" sz="2400" dirty="0" err="1"/>
              <a:t>diện</a:t>
            </a:r>
            <a:r>
              <a:rPr lang="en-US" altLang="zh-CN" sz="2400" dirty="0"/>
              <a:t> </a:t>
            </a:r>
            <a:r>
              <a:rPr lang="en-US" altLang="zh-CN" sz="2400" dirty="0" err="1"/>
              <a:t>và</a:t>
            </a:r>
            <a:r>
              <a:rPr lang="en-US" altLang="zh-CN" sz="2400" dirty="0"/>
              <a:t> </a:t>
            </a:r>
            <a:r>
              <a:rPr lang="en-US" altLang="zh-CN" sz="2400" dirty="0" err="1"/>
              <a:t>những</a:t>
            </a:r>
            <a:r>
              <a:rPr lang="en-US" altLang="zh-CN" sz="2400" dirty="0"/>
              <a:t> </a:t>
            </a:r>
            <a:r>
              <a:rPr lang="en-US" altLang="zh-CN" sz="2400" dirty="0" err="1"/>
              <a:t>đối</a:t>
            </a:r>
            <a:r>
              <a:rPr lang="en-US" altLang="zh-CN" sz="2400" dirty="0"/>
              <a:t> </a:t>
            </a:r>
            <a:r>
              <a:rPr lang="en-US" altLang="zh-CN" sz="2400" dirty="0" err="1"/>
              <a:t>tượng</a:t>
            </a:r>
            <a:r>
              <a:rPr lang="en-US" altLang="zh-CN" sz="2400" dirty="0"/>
              <a:t> </a:t>
            </a:r>
            <a:r>
              <a:rPr lang="en-US" altLang="zh-CN" sz="2400" dirty="0" err="1"/>
              <a:t>bên</a:t>
            </a:r>
            <a:r>
              <a:rPr lang="en-US" altLang="zh-CN" sz="2400" dirty="0"/>
              <a:t> </a:t>
            </a:r>
            <a:r>
              <a:rPr lang="en-US" altLang="zh-CN" sz="2400" dirty="0" err="1"/>
              <a:t>ngoài</a:t>
            </a:r>
            <a:r>
              <a:rPr lang="en-US" altLang="zh-CN" sz="2400" dirty="0"/>
              <a:t> </a:t>
            </a:r>
            <a:r>
              <a:rPr lang="en-US" altLang="zh-CN" sz="2400" dirty="0" err="1"/>
              <a:t>hệ</a:t>
            </a:r>
            <a:r>
              <a:rPr lang="en-US" altLang="zh-CN" sz="2400" dirty="0"/>
              <a:t> </a:t>
            </a:r>
            <a:r>
              <a:rPr lang="en-US" altLang="zh-CN" sz="2400" dirty="0" err="1"/>
              <a:t>thống</a:t>
            </a:r>
            <a:r>
              <a:rPr lang="en-US" altLang="zh-CN" sz="2400" dirty="0"/>
              <a:t>. </a:t>
            </a:r>
            <a:r>
              <a:rPr lang="en-US" altLang="zh-CN" sz="2400" dirty="0" err="1"/>
              <a:t>Khi</a:t>
            </a:r>
            <a:r>
              <a:rPr lang="en-US" altLang="zh-CN" sz="2400" dirty="0"/>
              <a:t> </a:t>
            </a:r>
            <a:r>
              <a:rPr lang="en-US" altLang="zh-CN" sz="2400" dirty="0" err="1"/>
              <a:t>thay</a:t>
            </a:r>
            <a:r>
              <a:rPr lang="en-US" altLang="zh-CN" sz="2400" dirty="0"/>
              <a:t> </a:t>
            </a:r>
            <a:r>
              <a:rPr lang="en-US" altLang="zh-CN" sz="2400" dirty="0" err="1"/>
              <a:t>đổi</a:t>
            </a:r>
            <a:r>
              <a:rPr lang="en-US" altLang="zh-CN" sz="2400" dirty="0"/>
              <a:t> GUI </a:t>
            </a:r>
            <a:r>
              <a:rPr lang="en-US" altLang="zh-CN" sz="2400" dirty="0" err="1"/>
              <a:t>hoặc</a:t>
            </a:r>
            <a:r>
              <a:rPr lang="en-US" altLang="zh-CN" sz="2400" dirty="0"/>
              <a:t> </a:t>
            </a:r>
            <a:r>
              <a:rPr lang="en-US" altLang="zh-CN" sz="2400" dirty="0" err="1"/>
              <a:t>giao</a:t>
            </a:r>
            <a:r>
              <a:rPr lang="en-US" altLang="zh-CN" sz="2400" dirty="0"/>
              <a:t> </a:t>
            </a:r>
            <a:r>
              <a:rPr lang="en-US" altLang="zh-CN" sz="2400" dirty="0" err="1"/>
              <a:t>thức</a:t>
            </a:r>
            <a:r>
              <a:rPr lang="en-US" altLang="zh-CN" sz="2400" dirty="0"/>
              <a:t> </a:t>
            </a:r>
            <a:r>
              <a:rPr lang="en-US" altLang="zh-CN" sz="2400" dirty="0" err="1"/>
              <a:t>truyền</a:t>
            </a:r>
            <a:r>
              <a:rPr lang="en-US" altLang="zh-CN" sz="2400" dirty="0"/>
              <a:t> </a:t>
            </a:r>
            <a:r>
              <a:rPr lang="en-US" altLang="zh-CN" sz="2400" dirty="0" err="1"/>
              <a:t>thông</a:t>
            </a:r>
            <a:r>
              <a:rPr lang="en-US" altLang="zh-CN" sz="2400" dirty="0"/>
              <a:t> </a:t>
            </a:r>
            <a:r>
              <a:rPr lang="en-US" altLang="zh-CN" sz="2400" dirty="0" err="1"/>
              <a:t>thì</a:t>
            </a:r>
            <a:r>
              <a:rPr lang="en-US" altLang="zh-CN" sz="2400" dirty="0"/>
              <a:t> </a:t>
            </a:r>
            <a:r>
              <a:rPr lang="en-US" altLang="zh-CN" sz="2400" dirty="0" err="1"/>
              <a:t>chỉ</a:t>
            </a:r>
            <a:r>
              <a:rPr lang="en-US" altLang="zh-CN" sz="2400" dirty="0"/>
              <a:t> </a:t>
            </a:r>
            <a:r>
              <a:rPr lang="en-US" altLang="zh-CN" sz="2400" dirty="0" err="1"/>
              <a:t>thay</a:t>
            </a:r>
            <a:r>
              <a:rPr lang="en-US" altLang="zh-CN" sz="2400" dirty="0"/>
              <a:t> </a:t>
            </a:r>
            <a:r>
              <a:rPr lang="en-US" altLang="zh-CN" sz="2400" dirty="0" err="1"/>
              <a:t>đổi</a:t>
            </a:r>
            <a:r>
              <a:rPr lang="en-US" altLang="zh-CN" sz="2400" dirty="0"/>
              <a:t> </a:t>
            </a:r>
            <a:r>
              <a:rPr lang="en-US" altLang="zh-CN" sz="2400" dirty="0" err="1"/>
              <a:t>lớp</a:t>
            </a:r>
            <a:r>
              <a:rPr lang="en-US" altLang="zh-CN" sz="2400" dirty="0"/>
              <a:t> </a:t>
            </a:r>
            <a:r>
              <a:rPr lang="en-US" altLang="zh-CN" sz="2400" dirty="0" err="1"/>
              <a:t>giao</a:t>
            </a:r>
            <a:r>
              <a:rPr lang="en-US" altLang="zh-CN" sz="2400" dirty="0"/>
              <a:t> </a:t>
            </a:r>
            <a:r>
              <a:rPr lang="en-US" altLang="zh-CN" sz="2400" dirty="0" err="1"/>
              <a:t>diện</a:t>
            </a:r>
            <a:r>
              <a:rPr lang="en-US" altLang="zh-CN" sz="2400" dirty="0"/>
              <a:t>, </a:t>
            </a:r>
            <a:r>
              <a:rPr lang="en-US" altLang="zh-CN" sz="2400" dirty="0" err="1"/>
              <a:t>không</a:t>
            </a:r>
            <a:r>
              <a:rPr lang="en-US" altLang="zh-CN" sz="2400" dirty="0"/>
              <a:t> </a:t>
            </a:r>
            <a:r>
              <a:rPr lang="en-US" altLang="zh-CN" sz="2400" dirty="0" err="1"/>
              <a:t>thay</a:t>
            </a:r>
            <a:r>
              <a:rPr lang="en-US" altLang="zh-CN" sz="2400" dirty="0"/>
              <a:t> </a:t>
            </a:r>
            <a:r>
              <a:rPr lang="en-US" altLang="zh-CN" sz="2400" dirty="0" err="1"/>
              <a:t>đổi</a:t>
            </a:r>
            <a:r>
              <a:rPr lang="en-US" altLang="zh-CN" sz="2400" dirty="0"/>
              <a:t> </a:t>
            </a:r>
            <a:r>
              <a:rPr lang="en-US" altLang="zh-CN" sz="2400" dirty="0" err="1"/>
              <a:t>lớp</a:t>
            </a:r>
            <a:r>
              <a:rPr lang="en-US" altLang="zh-CN" sz="2400" dirty="0"/>
              <a:t> </a:t>
            </a:r>
            <a:r>
              <a:rPr lang="en-US" altLang="zh-CN" sz="2400" dirty="0" err="1"/>
              <a:t>thực</a:t>
            </a:r>
            <a:r>
              <a:rPr lang="en-US" altLang="zh-CN" sz="2400" dirty="0"/>
              <a:t> </a:t>
            </a:r>
            <a:r>
              <a:rPr lang="en-US" altLang="zh-CN" sz="2400" dirty="0" err="1"/>
              <a:t>thể</a:t>
            </a:r>
            <a:r>
              <a:rPr lang="en-US" altLang="zh-CN" sz="2400" dirty="0"/>
              <a:t> </a:t>
            </a:r>
            <a:r>
              <a:rPr lang="en-US" altLang="zh-CN" sz="2400" dirty="0" err="1"/>
              <a:t>và</a:t>
            </a:r>
            <a:r>
              <a:rPr lang="en-US" altLang="zh-CN" sz="2400" dirty="0"/>
              <a:t> </a:t>
            </a:r>
            <a:r>
              <a:rPr lang="en-US" altLang="zh-CN" sz="2400" dirty="0" err="1"/>
              <a:t>lớp</a:t>
            </a:r>
            <a:r>
              <a:rPr lang="en-US" altLang="zh-CN" sz="2400" dirty="0"/>
              <a:t> </a:t>
            </a:r>
            <a:r>
              <a:rPr lang="en-US" altLang="zh-CN" sz="2400" dirty="0" err="1"/>
              <a:t>điều</a:t>
            </a:r>
            <a:r>
              <a:rPr lang="en-US" altLang="zh-CN" sz="2400" dirty="0"/>
              <a:t> </a:t>
            </a:r>
            <a:r>
              <a:rPr lang="en-US" altLang="zh-CN" sz="2400" dirty="0" err="1"/>
              <a:t>khiển</a:t>
            </a:r>
            <a:r>
              <a:rPr lang="en-US" altLang="zh-CN" sz="2400" dirty="0"/>
              <a:t>. </a:t>
            </a:r>
            <a:endParaRPr lang="en-US" sz="2400" dirty="0"/>
          </a:p>
          <a:p>
            <a:pPr lvl="1"/>
            <a:r>
              <a:rPr lang="en-US" altLang="zh-CN" sz="2400" i="1" dirty="0" err="1"/>
              <a:t>Một</a:t>
            </a:r>
            <a:r>
              <a:rPr lang="en-US" altLang="zh-CN" sz="2400" i="1" dirty="0"/>
              <a:t> </a:t>
            </a:r>
            <a:r>
              <a:rPr lang="en-US" altLang="zh-CN" sz="2400" b="1" i="1" dirty="0" err="1"/>
              <a:t>lớp</a:t>
            </a:r>
            <a:r>
              <a:rPr lang="en-US" altLang="zh-CN" sz="2400" b="1" i="1" dirty="0"/>
              <a:t> </a:t>
            </a:r>
            <a:r>
              <a:rPr lang="en-US" altLang="zh-CN" sz="2400" b="1" i="1" dirty="0" err="1"/>
              <a:t>giao</a:t>
            </a:r>
            <a:r>
              <a:rPr lang="en-US" altLang="zh-CN" sz="2400" b="1" i="1" dirty="0"/>
              <a:t> </a:t>
            </a:r>
            <a:r>
              <a:rPr lang="en-US" altLang="zh-CN" sz="2400" b="1" i="1" dirty="0" err="1"/>
              <a:t>diện</a:t>
            </a:r>
            <a:r>
              <a:rPr lang="en-US" altLang="zh-CN" sz="2400" b="1" i="1" dirty="0"/>
              <a:t> </a:t>
            </a:r>
            <a:r>
              <a:rPr lang="en-US" altLang="zh-CN" sz="2400" i="1" dirty="0" err="1"/>
              <a:t>cho</a:t>
            </a:r>
            <a:r>
              <a:rPr lang="en-US" altLang="zh-CN" sz="2400" i="1" dirty="0"/>
              <a:t> </a:t>
            </a:r>
            <a:r>
              <a:rPr lang="en-US" altLang="zh-CN" sz="2400" i="1" dirty="0" err="1"/>
              <a:t>một</a:t>
            </a:r>
            <a:r>
              <a:rPr lang="en-US" altLang="zh-CN" sz="2400" i="1" dirty="0"/>
              <a:t> </a:t>
            </a:r>
            <a:r>
              <a:rPr lang="en-US" altLang="zh-CN" sz="2400" i="1" dirty="0" err="1"/>
              <a:t>cặp</a:t>
            </a:r>
            <a:r>
              <a:rPr lang="en-US" altLang="zh-CN" sz="2400" i="1" dirty="0"/>
              <a:t> </a:t>
            </a:r>
            <a:r>
              <a:rPr lang="en-US" altLang="zh-CN" sz="2400" b="1" i="1" dirty="0"/>
              <a:t>actor </a:t>
            </a:r>
            <a:r>
              <a:rPr lang="en-US" altLang="zh-CN" sz="2400" i="1" dirty="0" err="1"/>
              <a:t>và</a:t>
            </a:r>
            <a:r>
              <a:rPr lang="en-US" altLang="zh-CN" sz="2400" i="1" dirty="0"/>
              <a:t> </a:t>
            </a:r>
            <a:r>
              <a:rPr lang="en-US" altLang="zh-CN" sz="2400" i="1" dirty="0" err="1"/>
              <a:t>một</a:t>
            </a:r>
            <a:r>
              <a:rPr lang="en-US" altLang="zh-CN" sz="2400" i="1" dirty="0"/>
              <a:t> </a:t>
            </a:r>
            <a:r>
              <a:rPr lang="en-US" altLang="zh-CN" sz="2400" b="1" i="1" dirty="0"/>
              <a:t>use case</a:t>
            </a:r>
            <a:endParaRPr lang="en-US" sz="2400" dirty="0"/>
          </a:p>
        </p:txBody>
      </p:sp>
      <p:sp>
        <p:nvSpPr>
          <p:cNvPr id="5" name="Title 4">
            <a:extLst>
              <a:ext uri="{FF2B5EF4-FFF2-40B4-BE49-F238E27FC236}">
                <a16:creationId xmlns:a16="http://schemas.microsoft.com/office/drawing/2014/main" id="{55B03CD8-73D9-4BA0-AB1C-EECD80093D19}"/>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grpSp>
        <p:nvGrpSpPr>
          <p:cNvPr id="13" name="Group 12">
            <a:extLst>
              <a:ext uri="{FF2B5EF4-FFF2-40B4-BE49-F238E27FC236}">
                <a16:creationId xmlns:a16="http://schemas.microsoft.com/office/drawing/2014/main" id="{F5FFCA91-CE64-4C2C-A95B-9DCA55370502}"/>
              </a:ext>
            </a:extLst>
          </p:cNvPr>
          <p:cNvGrpSpPr/>
          <p:nvPr/>
        </p:nvGrpSpPr>
        <p:grpSpPr>
          <a:xfrm>
            <a:off x="2229853" y="3914275"/>
            <a:ext cx="6384759" cy="2442076"/>
            <a:chOff x="1193305" y="1904999"/>
            <a:chExt cx="6998195" cy="3377191"/>
          </a:xfrm>
        </p:grpSpPr>
        <p:grpSp>
          <p:nvGrpSpPr>
            <p:cNvPr id="14" name="Group 2">
              <a:extLst>
                <a:ext uri="{FF2B5EF4-FFF2-40B4-BE49-F238E27FC236}">
                  <a16:creationId xmlns:a16="http://schemas.microsoft.com/office/drawing/2014/main" id="{A4AA60AF-F192-4AB5-98DA-5B77A2046DFF}"/>
                </a:ext>
              </a:extLst>
            </p:cNvPr>
            <p:cNvGrpSpPr>
              <a:grpSpLocks/>
            </p:cNvGrpSpPr>
            <p:nvPr/>
          </p:nvGrpSpPr>
          <p:grpSpPr bwMode="auto">
            <a:xfrm>
              <a:off x="2330604" y="1904999"/>
              <a:ext cx="1085246" cy="1030502"/>
              <a:chOff x="2264" y="1488"/>
              <a:chExt cx="592" cy="617"/>
            </a:xfrm>
          </p:grpSpPr>
          <p:grpSp>
            <p:nvGrpSpPr>
              <p:cNvPr id="41" name="Group 3">
                <a:extLst>
                  <a:ext uri="{FF2B5EF4-FFF2-40B4-BE49-F238E27FC236}">
                    <a16:creationId xmlns:a16="http://schemas.microsoft.com/office/drawing/2014/main" id="{DB7E8221-A46A-4BE9-A9EE-91429C6DEE21}"/>
                  </a:ext>
                </a:extLst>
              </p:cNvPr>
              <p:cNvGrpSpPr>
                <a:grpSpLocks/>
              </p:cNvGrpSpPr>
              <p:nvPr/>
            </p:nvGrpSpPr>
            <p:grpSpPr bwMode="auto">
              <a:xfrm>
                <a:off x="2336" y="1488"/>
                <a:ext cx="320" cy="403"/>
                <a:chOff x="7654" y="3380"/>
                <a:chExt cx="554" cy="754"/>
              </a:xfrm>
            </p:grpSpPr>
            <p:sp>
              <p:nvSpPr>
                <p:cNvPr id="43" name="Oval 4">
                  <a:extLst>
                    <a:ext uri="{FF2B5EF4-FFF2-40B4-BE49-F238E27FC236}">
                      <a16:creationId xmlns:a16="http://schemas.microsoft.com/office/drawing/2014/main" id="{4A4FF254-82FA-49CE-80B2-4C68BE00CC6A}"/>
                    </a:ext>
                  </a:extLst>
                </p:cNvPr>
                <p:cNvSpPr>
                  <a:spLocks noChangeArrowheads="1"/>
                </p:cNvSpPr>
                <p:nvPr/>
              </p:nvSpPr>
              <p:spPr bwMode="auto">
                <a:xfrm>
                  <a:off x="7805" y="3380"/>
                  <a:ext cx="253" cy="247"/>
                </a:xfrm>
                <a:prstGeom prst="ellipse">
                  <a:avLst/>
                </a:prstGeom>
                <a:noFill/>
                <a:ln w="28575">
                  <a:solidFill>
                    <a:schemeClr val="tx1"/>
                  </a:solidFill>
                  <a:round/>
                  <a:headEnd/>
                  <a:tailEnd/>
                </a:ln>
              </p:spPr>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44" name="Line 5">
                  <a:extLst>
                    <a:ext uri="{FF2B5EF4-FFF2-40B4-BE49-F238E27FC236}">
                      <a16:creationId xmlns:a16="http://schemas.microsoft.com/office/drawing/2014/main" id="{710DBD15-505D-47A3-8115-FB8762FE1199}"/>
                    </a:ext>
                  </a:extLst>
                </p:cNvPr>
                <p:cNvSpPr>
                  <a:spLocks noChangeShapeType="1"/>
                </p:cNvSpPr>
                <p:nvPr/>
              </p:nvSpPr>
              <p:spPr bwMode="auto">
                <a:xfrm>
                  <a:off x="7931" y="3631"/>
                  <a:ext cx="1" cy="231"/>
                </a:xfrm>
                <a:prstGeom prst="line">
                  <a:avLst/>
                </a:prstGeom>
                <a:noFill/>
                <a:ln w="28575">
                  <a:solidFill>
                    <a:schemeClr val="tx1"/>
                  </a:solidFill>
                  <a:round/>
                  <a:headEnd/>
                  <a:tailEnd/>
                </a:ln>
              </p:spPr>
              <p:txBody>
                <a:bodyPr/>
                <a:lstStyle/>
                <a:p>
                  <a:pPr>
                    <a:defRPr/>
                  </a:pPr>
                  <a:endParaRPr lang="zh-CN" altLang="en-US"/>
                </a:p>
              </p:txBody>
            </p:sp>
            <p:sp>
              <p:nvSpPr>
                <p:cNvPr id="45" name="Line 6">
                  <a:extLst>
                    <a:ext uri="{FF2B5EF4-FFF2-40B4-BE49-F238E27FC236}">
                      <a16:creationId xmlns:a16="http://schemas.microsoft.com/office/drawing/2014/main" id="{5F406715-1A06-46DE-8343-796B0F5C5FB3}"/>
                    </a:ext>
                  </a:extLst>
                </p:cNvPr>
                <p:cNvSpPr>
                  <a:spLocks noChangeShapeType="1"/>
                </p:cNvSpPr>
                <p:nvPr/>
              </p:nvSpPr>
              <p:spPr bwMode="auto">
                <a:xfrm>
                  <a:off x="7730" y="3695"/>
                  <a:ext cx="402" cy="2"/>
                </a:xfrm>
                <a:prstGeom prst="line">
                  <a:avLst/>
                </a:prstGeom>
                <a:noFill/>
                <a:ln w="28575">
                  <a:solidFill>
                    <a:schemeClr val="tx1"/>
                  </a:solidFill>
                  <a:round/>
                  <a:headEnd/>
                  <a:tailEnd/>
                </a:ln>
              </p:spPr>
              <p:txBody>
                <a:bodyPr/>
                <a:lstStyle/>
                <a:p>
                  <a:pPr>
                    <a:defRPr/>
                  </a:pPr>
                  <a:endParaRPr lang="zh-CN" altLang="en-US"/>
                </a:p>
              </p:txBody>
            </p:sp>
            <p:sp>
              <p:nvSpPr>
                <p:cNvPr id="46" name="Freeform 7">
                  <a:extLst>
                    <a:ext uri="{FF2B5EF4-FFF2-40B4-BE49-F238E27FC236}">
                      <a16:creationId xmlns:a16="http://schemas.microsoft.com/office/drawing/2014/main" id="{0F8164E7-0466-4284-86E9-38F9BD4DE309}"/>
                    </a:ext>
                  </a:extLst>
                </p:cNvPr>
                <p:cNvSpPr>
                  <a:spLocks/>
                </p:cNvSpPr>
                <p:nvPr/>
              </p:nvSpPr>
              <p:spPr bwMode="auto">
                <a:xfrm>
                  <a:off x="7654" y="3862"/>
                  <a:ext cx="556" cy="272"/>
                </a:xfrm>
                <a:custGeom>
                  <a:avLst/>
                  <a:gdLst>
                    <a:gd name="T0" fmla="*/ 0 w 108"/>
                    <a:gd name="T1" fmla="*/ 1370 h 54"/>
                    <a:gd name="T2" fmla="*/ 1421 w 108"/>
                    <a:gd name="T3" fmla="*/ 0 h 54"/>
                    <a:gd name="T4" fmla="*/ 2842 w 108"/>
                    <a:gd name="T5" fmla="*/ 137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28575">
                  <a:solidFill>
                    <a:schemeClr val="tx1"/>
                  </a:solidFill>
                  <a:round/>
                  <a:headEnd/>
                  <a:tailEnd/>
                </a:ln>
              </p:spPr>
              <p:txBody>
                <a:bodyPr/>
                <a:lstStyle/>
                <a:p>
                  <a:pPr>
                    <a:defRPr/>
                  </a:pPr>
                  <a:endParaRPr lang="zh-CN" altLang="en-US"/>
                </a:p>
              </p:txBody>
            </p:sp>
          </p:grpSp>
          <p:sp>
            <p:nvSpPr>
              <p:cNvPr id="42" name="Text Box 8">
                <a:extLst>
                  <a:ext uri="{FF2B5EF4-FFF2-40B4-BE49-F238E27FC236}">
                    <a16:creationId xmlns:a16="http://schemas.microsoft.com/office/drawing/2014/main" id="{0344F8A2-F169-4BFB-92F9-CBD0D2733B86}"/>
                  </a:ext>
                </a:extLst>
              </p:cNvPr>
              <p:cNvSpPr txBox="1">
                <a:spLocks noChangeArrowheads="1"/>
              </p:cNvSpPr>
              <p:nvPr/>
            </p:nvSpPr>
            <p:spPr bwMode="auto">
              <a:xfrm>
                <a:off x="2264" y="1912"/>
                <a:ext cx="592" cy="193"/>
              </a:xfrm>
              <a:prstGeom prst="rect">
                <a:avLst/>
              </a:prstGeom>
              <a:noFill/>
              <a:ln w="12700">
                <a:noFill/>
                <a:miter lim="800000"/>
                <a:headEnd type="none" w="sm" len="sm"/>
                <a:tailEnd type="none" w="lg" len="lg"/>
              </a:ln>
            </p:spPr>
            <p:txBody>
              <a:bodyPr wrap="square">
                <a:spAutoFit/>
              </a:bodyPr>
              <a:lstStyle/>
              <a:p>
                <a:pPr eaLnBrk="0" hangingPunct="0">
                  <a:spcBef>
                    <a:spcPct val="50000"/>
                  </a:spcBef>
                  <a:defRPr/>
                </a:pPr>
                <a:r>
                  <a:rPr lang="en-US" altLang="zh-CN" sz="1500" dirty="0"/>
                  <a:t>Student</a:t>
                </a:r>
              </a:p>
            </p:txBody>
          </p:sp>
        </p:grpSp>
        <p:grpSp>
          <p:nvGrpSpPr>
            <p:cNvPr id="15" name="Group 9">
              <a:extLst>
                <a:ext uri="{FF2B5EF4-FFF2-40B4-BE49-F238E27FC236}">
                  <a16:creationId xmlns:a16="http://schemas.microsoft.com/office/drawing/2014/main" id="{B7303CC0-1EB2-4F2B-9ABC-3C904F156589}"/>
                </a:ext>
              </a:extLst>
            </p:cNvPr>
            <p:cNvGrpSpPr>
              <a:grpSpLocks/>
            </p:cNvGrpSpPr>
            <p:nvPr/>
          </p:nvGrpSpPr>
          <p:grpSpPr bwMode="auto">
            <a:xfrm>
              <a:off x="3095625" y="1905002"/>
              <a:ext cx="5095875" cy="1443039"/>
              <a:chOff x="1950" y="1200"/>
              <a:chExt cx="3210" cy="909"/>
            </a:xfrm>
          </p:grpSpPr>
          <p:sp>
            <p:nvSpPr>
              <p:cNvPr id="29" name="Line 10">
                <a:extLst>
                  <a:ext uri="{FF2B5EF4-FFF2-40B4-BE49-F238E27FC236}">
                    <a16:creationId xmlns:a16="http://schemas.microsoft.com/office/drawing/2014/main" id="{7E454B00-498C-4F90-BCA6-A5990F41852B}"/>
                  </a:ext>
                </a:extLst>
              </p:cNvPr>
              <p:cNvSpPr>
                <a:spLocks noChangeShapeType="1"/>
              </p:cNvSpPr>
              <p:nvPr/>
            </p:nvSpPr>
            <p:spPr bwMode="auto">
              <a:xfrm flipV="1">
                <a:off x="3146" y="1421"/>
                <a:ext cx="746" cy="8"/>
              </a:xfrm>
              <a:prstGeom prst="line">
                <a:avLst/>
              </a:prstGeom>
              <a:noFill/>
              <a:ln w="28575">
                <a:solidFill>
                  <a:schemeClr val="tx1"/>
                </a:solidFill>
                <a:round/>
                <a:headEnd/>
                <a:tailEnd type="arrow" w="med" len="med"/>
              </a:ln>
            </p:spPr>
            <p:txBody>
              <a:bodyPr wrap="none" anchor="ctr"/>
              <a:lstStyle/>
              <a:p>
                <a:pPr>
                  <a:defRPr/>
                </a:pPr>
                <a:endParaRPr lang="zh-CN" altLang="en-US"/>
              </a:p>
            </p:txBody>
          </p:sp>
          <p:grpSp>
            <p:nvGrpSpPr>
              <p:cNvPr id="30" name="Group 11">
                <a:extLst>
                  <a:ext uri="{FF2B5EF4-FFF2-40B4-BE49-F238E27FC236}">
                    <a16:creationId xmlns:a16="http://schemas.microsoft.com/office/drawing/2014/main" id="{E8280452-6644-43A5-B018-C6FCE77006C7}"/>
                  </a:ext>
                </a:extLst>
              </p:cNvPr>
              <p:cNvGrpSpPr>
                <a:grpSpLocks/>
              </p:cNvGrpSpPr>
              <p:nvPr/>
            </p:nvGrpSpPr>
            <p:grpSpPr bwMode="auto">
              <a:xfrm>
                <a:off x="3608" y="1200"/>
                <a:ext cx="1552" cy="623"/>
                <a:chOff x="3965" y="1488"/>
                <a:chExt cx="1344" cy="592"/>
              </a:xfrm>
            </p:grpSpPr>
            <p:grpSp>
              <p:nvGrpSpPr>
                <p:cNvPr id="35" name="Group 12">
                  <a:extLst>
                    <a:ext uri="{FF2B5EF4-FFF2-40B4-BE49-F238E27FC236}">
                      <a16:creationId xmlns:a16="http://schemas.microsoft.com/office/drawing/2014/main" id="{DDB62410-43C9-48FA-972B-5565D32E607B}"/>
                    </a:ext>
                  </a:extLst>
                </p:cNvPr>
                <p:cNvGrpSpPr>
                  <a:grpSpLocks/>
                </p:cNvGrpSpPr>
                <p:nvPr/>
              </p:nvGrpSpPr>
              <p:grpSpPr bwMode="auto">
                <a:xfrm>
                  <a:off x="4272" y="1488"/>
                  <a:ext cx="320" cy="403"/>
                  <a:chOff x="7654" y="3380"/>
                  <a:chExt cx="554" cy="754"/>
                </a:xfrm>
              </p:grpSpPr>
              <p:sp>
                <p:nvSpPr>
                  <p:cNvPr id="37" name="Oval 13">
                    <a:extLst>
                      <a:ext uri="{FF2B5EF4-FFF2-40B4-BE49-F238E27FC236}">
                        <a16:creationId xmlns:a16="http://schemas.microsoft.com/office/drawing/2014/main" id="{AAB95872-C484-4C38-933D-63539CAC2466}"/>
                      </a:ext>
                    </a:extLst>
                  </p:cNvPr>
                  <p:cNvSpPr>
                    <a:spLocks noChangeArrowheads="1"/>
                  </p:cNvSpPr>
                  <p:nvPr/>
                </p:nvSpPr>
                <p:spPr bwMode="auto">
                  <a:xfrm>
                    <a:off x="7806" y="3380"/>
                    <a:ext cx="252" cy="247"/>
                  </a:xfrm>
                  <a:prstGeom prst="ellipse">
                    <a:avLst/>
                  </a:prstGeom>
                  <a:noFill/>
                  <a:ln w="28575">
                    <a:solidFill>
                      <a:schemeClr val="tx1"/>
                    </a:solidFill>
                    <a:round/>
                    <a:headEnd/>
                    <a:tailEnd/>
                  </a:ln>
                </p:spPr>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38" name="Line 14">
                    <a:extLst>
                      <a:ext uri="{FF2B5EF4-FFF2-40B4-BE49-F238E27FC236}">
                        <a16:creationId xmlns:a16="http://schemas.microsoft.com/office/drawing/2014/main" id="{38A4F94A-F531-4712-B0B7-426595EF63A3}"/>
                      </a:ext>
                    </a:extLst>
                  </p:cNvPr>
                  <p:cNvSpPr>
                    <a:spLocks noChangeShapeType="1"/>
                  </p:cNvSpPr>
                  <p:nvPr/>
                </p:nvSpPr>
                <p:spPr bwMode="auto">
                  <a:xfrm>
                    <a:off x="7932" y="3631"/>
                    <a:ext cx="0" cy="231"/>
                  </a:xfrm>
                  <a:prstGeom prst="line">
                    <a:avLst/>
                  </a:prstGeom>
                  <a:noFill/>
                  <a:ln w="28575">
                    <a:solidFill>
                      <a:schemeClr val="tx1"/>
                    </a:solidFill>
                    <a:round/>
                    <a:headEnd/>
                    <a:tailEnd/>
                  </a:ln>
                </p:spPr>
                <p:txBody>
                  <a:bodyPr/>
                  <a:lstStyle/>
                  <a:p>
                    <a:pPr>
                      <a:defRPr/>
                    </a:pPr>
                    <a:endParaRPr lang="zh-CN" altLang="en-US"/>
                  </a:p>
                </p:txBody>
              </p:sp>
              <p:sp>
                <p:nvSpPr>
                  <p:cNvPr id="39" name="Line 15">
                    <a:extLst>
                      <a:ext uri="{FF2B5EF4-FFF2-40B4-BE49-F238E27FC236}">
                        <a16:creationId xmlns:a16="http://schemas.microsoft.com/office/drawing/2014/main" id="{76B643D3-1993-4DFC-8E99-0E0BA0D9CA11}"/>
                      </a:ext>
                    </a:extLst>
                  </p:cNvPr>
                  <p:cNvSpPr>
                    <a:spLocks noChangeShapeType="1"/>
                  </p:cNvSpPr>
                  <p:nvPr/>
                </p:nvSpPr>
                <p:spPr bwMode="auto">
                  <a:xfrm>
                    <a:off x="7731" y="3695"/>
                    <a:ext cx="400" cy="2"/>
                  </a:xfrm>
                  <a:prstGeom prst="line">
                    <a:avLst/>
                  </a:prstGeom>
                  <a:noFill/>
                  <a:ln w="28575">
                    <a:solidFill>
                      <a:schemeClr val="tx1"/>
                    </a:solidFill>
                    <a:round/>
                    <a:headEnd/>
                    <a:tailEnd/>
                  </a:ln>
                </p:spPr>
                <p:txBody>
                  <a:bodyPr/>
                  <a:lstStyle/>
                  <a:p>
                    <a:pPr>
                      <a:defRPr/>
                    </a:pPr>
                    <a:endParaRPr lang="zh-CN" altLang="en-US"/>
                  </a:p>
                </p:txBody>
              </p:sp>
              <p:sp>
                <p:nvSpPr>
                  <p:cNvPr id="40" name="Freeform 16">
                    <a:extLst>
                      <a:ext uri="{FF2B5EF4-FFF2-40B4-BE49-F238E27FC236}">
                        <a16:creationId xmlns:a16="http://schemas.microsoft.com/office/drawing/2014/main" id="{E3810C81-D959-4FDB-BA39-A8A2ED90EDB7}"/>
                      </a:ext>
                    </a:extLst>
                  </p:cNvPr>
                  <p:cNvSpPr>
                    <a:spLocks/>
                  </p:cNvSpPr>
                  <p:nvPr/>
                </p:nvSpPr>
                <p:spPr bwMode="auto">
                  <a:xfrm>
                    <a:off x="7654" y="3862"/>
                    <a:ext cx="552" cy="272"/>
                  </a:xfrm>
                  <a:custGeom>
                    <a:avLst/>
                    <a:gdLst>
                      <a:gd name="T0" fmla="*/ 0 w 108"/>
                      <a:gd name="T1" fmla="*/ 1370 h 54"/>
                      <a:gd name="T2" fmla="*/ 1421 w 108"/>
                      <a:gd name="T3" fmla="*/ 0 h 54"/>
                      <a:gd name="T4" fmla="*/ 2842 w 108"/>
                      <a:gd name="T5" fmla="*/ 137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28575">
                    <a:solidFill>
                      <a:schemeClr val="tx1"/>
                    </a:solidFill>
                    <a:round/>
                    <a:headEnd/>
                    <a:tailEnd/>
                  </a:ln>
                </p:spPr>
                <p:txBody>
                  <a:bodyPr/>
                  <a:lstStyle/>
                  <a:p>
                    <a:pPr>
                      <a:defRPr/>
                    </a:pPr>
                    <a:endParaRPr lang="zh-CN" altLang="en-US"/>
                  </a:p>
                </p:txBody>
              </p:sp>
            </p:grpSp>
            <p:sp>
              <p:nvSpPr>
                <p:cNvPr id="36" name="Text Box 17">
                  <a:extLst>
                    <a:ext uri="{FF2B5EF4-FFF2-40B4-BE49-F238E27FC236}">
                      <a16:creationId xmlns:a16="http://schemas.microsoft.com/office/drawing/2014/main" id="{068879EF-0738-477D-AC67-C7379DCB5764}"/>
                    </a:ext>
                  </a:extLst>
                </p:cNvPr>
                <p:cNvSpPr txBox="1">
                  <a:spLocks noChangeArrowheads="1"/>
                </p:cNvSpPr>
                <p:nvPr/>
              </p:nvSpPr>
              <p:spPr bwMode="auto">
                <a:xfrm>
                  <a:off x="3965" y="1888"/>
                  <a:ext cx="1344" cy="192"/>
                </a:xfrm>
                <a:prstGeom prst="rect">
                  <a:avLst/>
                </a:prstGeom>
                <a:noFill/>
                <a:ln w="12700">
                  <a:noFill/>
                  <a:miter lim="800000"/>
                  <a:headEnd type="none" w="sm" len="sm"/>
                  <a:tailEnd type="none" w="lg" len="lg"/>
                </a:ln>
              </p:spPr>
              <p:txBody>
                <a:bodyPr>
                  <a:spAutoFit/>
                </a:bodyPr>
                <a:lstStyle/>
                <a:p>
                  <a:pPr eaLnBrk="0" hangingPunct="0">
                    <a:spcBef>
                      <a:spcPct val="50000"/>
                    </a:spcBef>
                    <a:defRPr/>
                  </a:pPr>
                  <a:r>
                    <a:rPr lang="en-US" altLang="zh-CN" sz="1500" dirty="0"/>
                    <a:t>Course Catalog System</a:t>
                  </a:r>
                </a:p>
              </p:txBody>
            </p:sp>
          </p:grpSp>
          <p:grpSp>
            <p:nvGrpSpPr>
              <p:cNvPr id="31" name="Group 18">
                <a:extLst>
                  <a:ext uri="{FF2B5EF4-FFF2-40B4-BE49-F238E27FC236}">
                    <a16:creationId xmlns:a16="http://schemas.microsoft.com/office/drawing/2014/main" id="{F5BDFFD1-1E79-40F4-8ABE-E070F747FE99}"/>
                  </a:ext>
                </a:extLst>
              </p:cNvPr>
              <p:cNvGrpSpPr>
                <a:grpSpLocks/>
              </p:cNvGrpSpPr>
              <p:nvPr/>
            </p:nvGrpSpPr>
            <p:grpSpPr bwMode="auto">
              <a:xfrm>
                <a:off x="2219" y="1302"/>
                <a:ext cx="1289" cy="807"/>
                <a:chOff x="2868" y="1584"/>
                <a:chExt cx="1116" cy="767"/>
              </a:xfrm>
            </p:grpSpPr>
            <p:sp>
              <p:nvSpPr>
                <p:cNvPr id="33" name="Oval 19">
                  <a:extLst>
                    <a:ext uri="{FF2B5EF4-FFF2-40B4-BE49-F238E27FC236}">
                      <a16:creationId xmlns:a16="http://schemas.microsoft.com/office/drawing/2014/main" id="{D2EFD32E-8C85-4580-BA43-D5CA0B46355D}"/>
                    </a:ext>
                  </a:extLst>
                </p:cNvPr>
                <p:cNvSpPr>
                  <a:spLocks noChangeArrowheads="1"/>
                </p:cNvSpPr>
                <p:nvPr/>
              </p:nvSpPr>
              <p:spPr bwMode="auto">
                <a:xfrm>
                  <a:off x="3168" y="1584"/>
                  <a:ext cx="499" cy="230"/>
                </a:xfrm>
                <a:prstGeom prst="ellipse">
                  <a:avLst/>
                </a:prstGeom>
                <a:noFill/>
                <a:ln w="28575">
                  <a:solidFill>
                    <a:schemeClr val="tx1"/>
                  </a:solidFill>
                  <a:round/>
                  <a:headEnd type="none" w="sm" len="sm"/>
                  <a:tailEnd type="none" w="lg" len="lg"/>
                </a:ln>
              </p:spPr>
              <p:txBody>
                <a:bodyPr wrap="none" anchor="ct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34" name="Text Box 20">
                  <a:extLst>
                    <a:ext uri="{FF2B5EF4-FFF2-40B4-BE49-F238E27FC236}">
                      <a16:creationId xmlns:a16="http://schemas.microsoft.com/office/drawing/2014/main" id="{8360DAB6-72E0-4964-8C3D-7FB5A3BBF177}"/>
                    </a:ext>
                  </a:extLst>
                </p:cNvPr>
                <p:cNvSpPr txBox="1">
                  <a:spLocks noChangeArrowheads="1"/>
                </p:cNvSpPr>
                <p:nvPr/>
              </p:nvSpPr>
              <p:spPr bwMode="auto">
                <a:xfrm>
                  <a:off x="2868" y="1892"/>
                  <a:ext cx="1116" cy="459"/>
                </a:xfrm>
                <a:prstGeom prst="rect">
                  <a:avLst/>
                </a:prstGeom>
                <a:noFill/>
                <a:ln w="12700">
                  <a:noFill/>
                  <a:miter lim="800000"/>
                  <a:headEnd type="none" w="sm" len="sm"/>
                  <a:tailEnd type="none" w="lg" len="lg"/>
                </a:ln>
              </p:spPr>
              <p:txBody>
                <a:bodyPr wrap="square">
                  <a:spAutoFit/>
                </a:bodyPr>
                <a:lstStyle/>
                <a:p>
                  <a:pPr algn="ctr" eaLnBrk="0" hangingPunct="0">
                    <a:spcBef>
                      <a:spcPct val="50000"/>
                    </a:spcBef>
                    <a:defRPr/>
                  </a:pPr>
                  <a:r>
                    <a:rPr lang="en-US" altLang="zh-CN" sz="1500" dirty="0"/>
                    <a:t>Register for Courses</a:t>
                  </a:r>
                </a:p>
              </p:txBody>
            </p:sp>
          </p:grpSp>
          <p:sp>
            <p:nvSpPr>
              <p:cNvPr id="32" name="Line 21">
                <a:extLst>
                  <a:ext uri="{FF2B5EF4-FFF2-40B4-BE49-F238E27FC236}">
                    <a16:creationId xmlns:a16="http://schemas.microsoft.com/office/drawing/2014/main" id="{5BBB29AD-91D2-4573-AA3E-649D2EDCAED8}"/>
                  </a:ext>
                </a:extLst>
              </p:cNvPr>
              <p:cNvSpPr>
                <a:spLocks noChangeShapeType="1"/>
              </p:cNvSpPr>
              <p:nvPr/>
            </p:nvSpPr>
            <p:spPr bwMode="auto">
              <a:xfrm>
                <a:off x="1950" y="1421"/>
                <a:ext cx="610" cy="0"/>
              </a:xfrm>
              <a:prstGeom prst="line">
                <a:avLst/>
              </a:prstGeom>
              <a:noFill/>
              <a:ln w="28575">
                <a:solidFill>
                  <a:schemeClr val="tx1"/>
                </a:solidFill>
                <a:round/>
                <a:headEnd/>
                <a:tailEnd type="arrow" w="med" len="med"/>
              </a:ln>
            </p:spPr>
            <p:txBody>
              <a:bodyPr wrap="none" anchor="ctr"/>
              <a:lstStyle/>
              <a:p>
                <a:pPr>
                  <a:defRPr/>
                </a:pPr>
                <a:endParaRPr lang="zh-CN" altLang="en-US"/>
              </a:p>
            </p:txBody>
          </p:sp>
        </p:grpSp>
        <p:sp>
          <p:nvSpPr>
            <p:cNvPr id="16" name="Line 22">
              <a:extLst>
                <a:ext uri="{FF2B5EF4-FFF2-40B4-BE49-F238E27FC236}">
                  <a16:creationId xmlns:a16="http://schemas.microsoft.com/office/drawing/2014/main" id="{964A393B-A3C0-4C12-BB71-FAE500A2AA08}"/>
                </a:ext>
              </a:extLst>
            </p:cNvPr>
            <p:cNvSpPr>
              <a:spLocks noChangeShapeType="1"/>
            </p:cNvSpPr>
            <p:nvPr/>
          </p:nvSpPr>
          <p:spPr bwMode="auto">
            <a:xfrm flipH="1">
              <a:off x="2438400" y="2514600"/>
              <a:ext cx="1066800" cy="1524000"/>
            </a:xfrm>
            <a:prstGeom prst="line">
              <a:avLst/>
            </a:prstGeom>
            <a:ln w="28575">
              <a:headEnd/>
              <a:tailEnd type="triangle" w="med" len="me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pPr>
                <a:defRPr/>
              </a:pPr>
              <a:endParaRPr lang="zh-CN" altLang="en-US"/>
            </a:p>
          </p:txBody>
        </p:sp>
        <p:sp>
          <p:nvSpPr>
            <p:cNvPr id="17" name="Line 23">
              <a:extLst>
                <a:ext uri="{FF2B5EF4-FFF2-40B4-BE49-F238E27FC236}">
                  <a16:creationId xmlns:a16="http://schemas.microsoft.com/office/drawing/2014/main" id="{995E85D3-FC8D-4AD9-8799-F8FE98DD76E0}"/>
                </a:ext>
              </a:extLst>
            </p:cNvPr>
            <p:cNvSpPr>
              <a:spLocks noChangeShapeType="1"/>
            </p:cNvSpPr>
            <p:nvPr/>
          </p:nvSpPr>
          <p:spPr bwMode="auto">
            <a:xfrm>
              <a:off x="5410200" y="2514600"/>
              <a:ext cx="1066800" cy="1524000"/>
            </a:xfrm>
            <a:prstGeom prst="line">
              <a:avLst/>
            </a:prstGeom>
            <a:ln w="28575">
              <a:headEnd/>
              <a:tailEnd type="triangle" w="med" len="med"/>
            </a:ln>
          </p:spPr>
          <p:style>
            <a:lnRef idx="2">
              <a:schemeClr val="dk1"/>
            </a:lnRef>
            <a:fillRef idx="1">
              <a:schemeClr val="lt1"/>
            </a:fillRef>
            <a:effectRef idx="0">
              <a:schemeClr val="dk1"/>
            </a:effectRef>
            <a:fontRef idx="minor">
              <a:schemeClr val="dk1"/>
            </a:fontRef>
          </p:style>
          <p:txBody>
            <a:bodyPr wrap="none" lIns="107950" tIns="53975" rIns="107950" bIns="53975" anchor="ctr"/>
            <a:lstStyle/>
            <a:p>
              <a:pPr>
                <a:defRPr/>
              </a:pPr>
              <a:endParaRPr lang="zh-CN" altLang="en-US"/>
            </a:p>
          </p:txBody>
        </p:sp>
        <p:sp>
          <p:nvSpPr>
            <p:cNvPr id="18" name="AutoShape 24">
              <a:extLst>
                <a:ext uri="{FF2B5EF4-FFF2-40B4-BE49-F238E27FC236}">
                  <a16:creationId xmlns:a16="http://schemas.microsoft.com/office/drawing/2014/main" id="{D24C0459-3BBD-4FB2-A9E7-D1B71898BA0A}"/>
                </a:ext>
              </a:extLst>
            </p:cNvPr>
            <p:cNvSpPr>
              <a:spLocks noChangeArrowheads="1"/>
            </p:cNvSpPr>
            <p:nvPr/>
          </p:nvSpPr>
          <p:spPr bwMode="auto">
            <a:xfrm rot="5400000">
              <a:off x="4187320" y="3468150"/>
              <a:ext cx="685800" cy="533400"/>
            </a:xfrm>
            <a:prstGeom prst="rightArrow">
              <a:avLst>
                <a:gd name="adj1" fmla="val 54759"/>
                <a:gd name="adj2" fmla="val 78869"/>
              </a:avLst>
            </a:prstGeom>
            <a:solidFill>
              <a:schemeClr val="hlink"/>
            </a:solidFill>
            <a:ln w="28575">
              <a:solidFill>
                <a:schemeClr val="tx1"/>
              </a:solidFill>
              <a:miter lim="800000"/>
              <a:headEnd type="none" w="sm" len="sm"/>
              <a:tailEnd type="none" w="sm" len="sm"/>
            </a:ln>
          </p:spPr>
          <p:txBody>
            <a:bodyPr wrap="none" anchor="ct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grpSp>
          <p:nvGrpSpPr>
            <p:cNvPr id="19" name="Group 27">
              <a:extLst>
                <a:ext uri="{FF2B5EF4-FFF2-40B4-BE49-F238E27FC236}">
                  <a16:creationId xmlns:a16="http://schemas.microsoft.com/office/drawing/2014/main" id="{3C6C7B74-6503-40B8-94EF-AB7C4FE13807}"/>
                </a:ext>
              </a:extLst>
            </p:cNvPr>
            <p:cNvGrpSpPr>
              <a:grpSpLocks/>
            </p:cNvGrpSpPr>
            <p:nvPr/>
          </p:nvGrpSpPr>
          <p:grpSpPr bwMode="auto">
            <a:xfrm>
              <a:off x="1193305" y="4114801"/>
              <a:ext cx="2312580" cy="1167389"/>
              <a:chOff x="1687" y="2649"/>
              <a:chExt cx="1061" cy="525"/>
            </a:xfrm>
          </p:grpSpPr>
          <p:sp>
            <p:nvSpPr>
              <p:cNvPr id="25" name="Oval 28">
                <a:extLst>
                  <a:ext uri="{FF2B5EF4-FFF2-40B4-BE49-F238E27FC236}">
                    <a16:creationId xmlns:a16="http://schemas.microsoft.com/office/drawing/2014/main" id="{CEB9E843-D486-4DE9-A7C7-871C57A68E8F}"/>
                  </a:ext>
                </a:extLst>
              </p:cNvPr>
              <p:cNvSpPr>
                <a:spLocks noChangeArrowheads="1"/>
              </p:cNvSpPr>
              <p:nvPr/>
            </p:nvSpPr>
            <p:spPr bwMode="auto">
              <a:xfrm>
                <a:off x="2012" y="2649"/>
                <a:ext cx="354" cy="347"/>
              </a:xfrm>
              <a:prstGeom prst="ellipse">
                <a:avLst/>
              </a:prstGeom>
              <a:ln w="28575">
                <a:headEnd/>
                <a:tailEnd/>
              </a:ln>
            </p:spPr>
            <p:style>
              <a:lnRef idx="2">
                <a:schemeClr val="dk1"/>
              </a:lnRef>
              <a:fillRef idx="1">
                <a:schemeClr val="lt1"/>
              </a:fillRef>
              <a:effectRef idx="0">
                <a:schemeClr val="dk1"/>
              </a:effectRef>
              <a:fontRef idx="minor">
                <a:schemeClr val="dk1"/>
              </a:fontRef>
            </p:style>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26" name="Line 29">
                <a:extLst>
                  <a:ext uri="{FF2B5EF4-FFF2-40B4-BE49-F238E27FC236}">
                    <a16:creationId xmlns:a16="http://schemas.microsoft.com/office/drawing/2014/main" id="{0E61C07C-BA82-499F-82E4-0644BEB8C228}"/>
                  </a:ext>
                </a:extLst>
              </p:cNvPr>
              <p:cNvSpPr>
                <a:spLocks noChangeShapeType="1"/>
              </p:cNvSpPr>
              <p:nvPr/>
            </p:nvSpPr>
            <p:spPr bwMode="auto">
              <a:xfrm>
                <a:off x="1842" y="2734"/>
                <a:ext cx="1" cy="177"/>
              </a:xfrm>
              <a:prstGeom prst="line">
                <a:avLst/>
              </a:prstGeom>
              <a:ln w="28575">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7" name="Line 30">
                <a:extLst>
                  <a:ext uri="{FF2B5EF4-FFF2-40B4-BE49-F238E27FC236}">
                    <a16:creationId xmlns:a16="http://schemas.microsoft.com/office/drawing/2014/main" id="{4B6262C4-562F-4159-846A-6EC1F490B241}"/>
                  </a:ext>
                </a:extLst>
              </p:cNvPr>
              <p:cNvSpPr>
                <a:spLocks noChangeShapeType="1"/>
              </p:cNvSpPr>
              <p:nvPr/>
            </p:nvSpPr>
            <p:spPr bwMode="auto">
              <a:xfrm>
                <a:off x="1849" y="2819"/>
                <a:ext cx="163" cy="1"/>
              </a:xfrm>
              <a:prstGeom prst="line">
                <a:avLst/>
              </a:prstGeom>
              <a:ln w="28575">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8" name="Rectangle 31">
                <a:extLst>
                  <a:ext uri="{FF2B5EF4-FFF2-40B4-BE49-F238E27FC236}">
                    <a16:creationId xmlns:a16="http://schemas.microsoft.com/office/drawing/2014/main" id="{80B686D4-3C02-485C-90CE-DB6BF837971F}"/>
                  </a:ext>
                </a:extLst>
              </p:cNvPr>
              <p:cNvSpPr>
                <a:spLocks noChangeArrowheads="1"/>
              </p:cNvSpPr>
              <p:nvPr/>
            </p:nvSpPr>
            <p:spPr bwMode="auto">
              <a:xfrm>
                <a:off x="1687" y="3063"/>
                <a:ext cx="1061" cy="111"/>
              </a:xfrm>
              <a:prstGeom prst="rect">
                <a:avLst/>
              </a:prstGeom>
              <a:noFill/>
              <a:ln w="9525">
                <a:noFill/>
                <a:miter lim="800000"/>
                <a:headEnd/>
                <a:tailEnd/>
              </a:ln>
            </p:spPr>
            <p:txBody>
              <a:bodyPr wrap="none" lIns="0" tIns="0" rIns="0" bIns="0">
                <a:spAutoFit/>
              </a:bodyPr>
              <a:lstStyle/>
              <a:p>
                <a:pPr eaLnBrk="0" hangingPunct="0">
                  <a:defRPr/>
                </a:pPr>
                <a:r>
                  <a:rPr lang="en-US" altLang="zh-CN" sz="1600" dirty="0"/>
                  <a:t>RegisterForCoursesForm</a:t>
                </a:r>
              </a:p>
            </p:txBody>
          </p:sp>
        </p:grpSp>
        <p:grpSp>
          <p:nvGrpSpPr>
            <p:cNvPr id="20" name="Group 32">
              <a:extLst>
                <a:ext uri="{FF2B5EF4-FFF2-40B4-BE49-F238E27FC236}">
                  <a16:creationId xmlns:a16="http://schemas.microsoft.com/office/drawing/2014/main" id="{3B6258E6-38E3-4B0B-B975-EF7EA492B036}"/>
                </a:ext>
              </a:extLst>
            </p:cNvPr>
            <p:cNvGrpSpPr>
              <a:grpSpLocks/>
            </p:cNvGrpSpPr>
            <p:nvPr/>
          </p:nvGrpSpPr>
          <p:grpSpPr bwMode="auto">
            <a:xfrm>
              <a:off x="5769332" y="4190999"/>
              <a:ext cx="2051329" cy="1070608"/>
              <a:chOff x="3297" y="2684"/>
              <a:chExt cx="913" cy="500"/>
            </a:xfrm>
          </p:grpSpPr>
          <p:sp>
            <p:nvSpPr>
              <p:cNvPr id="21" name="Oval 33">
                <a:extLst>
                  <a:ext uri="{FF2B5EF4-FFF2-40B4-BE49-F238E27FC236}">
                    <a16:creationId xmlns:a16="http://schemas.microsoft.com/office/drawing/2014/main" id="{1604D18D-39C9-41BF-8D98-D3BF71335BD8}"/>
                  </a:ext>
                </a:extLst>
              </p:cNvPr>
              <p:cNvSpPr>
                <a:spLocks noChangeArrowheads="1"/>
              </p:cNvSpPr>
              <p:nvPr/>
            </p:nvSpPr>
            <p:spPr bwMode="auto">
              <a:xfrm>
                <a:off x="3571" y="2684"/>
                <a:ext cx="347" cy="347"/>
              </a:xfrm>
              <a:prstGeom prst="ellipse">
                <a:avLst/>
              </a:prstGeom>
              <a:ln w="28575">
                <a:headEnd/>
                <a:tailEnd/>
              </a:ln>
            </p:spPr>
            <p:style>
              <a:lnRef idx="2">
                <a:schemeClr val="dk1"/>
              </a:lnRef>
              <a:fillRef idx="1">
                <a:schemeClr val="lt1"/>
              </a:fillRef>
              <a:effectRef idx="0">
                <a:schemeClr val="dk1"/>
              </a:effectRef>
              <a:fontRef idx="minor">
                <a:schemeClr val="dk1"/>
              </a:fontRef>
            </p:style>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22" name="Line 34">
                <a:extLst>
                  <a:ext uri="{FF2B5EF4-FFF2-40B4-BE49-F238E27FC236}">
                    <a16:creationId xmlns:a16="http://schemas.microsoft.com/office/drawing/2014/main" id="{B0BA7C0B-2509-4979-B0BE-6F05608BEF78}"/>
                  </a:ext>
                </a:extLst>
              </p:cNvPr>
              <p:cNvSpPr>
                <a:spLocks noChangeShapeType="1"/>
              </p:cNvSpPr>
              <p:nvPr/>
            </p:nvSpPr>
            <p:spPr bwMode="auto">
              <a:xfrm>
                <a:off x="3401" y="2769"/>
                <a:ext cx="1" cy="176"/>
              </a:xfrm>
              <a:prstGeom prst="line">
                <a:avLst/>
              </a:prstGeom>
              <a:ln w="28575">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3" name="Line 35">
                <a:extLst>
                  <a:ext uri="{FF2B5EF4-FFF2-40B4-BE49-F238E27FC236}">
                    <a16:creationId xmlns:a16="http://schemas.microsoft.com/office/drawing/2014/main" id="{9B84DFB3-044B-4697-B8BD-207F4FE9A486}"/>
                  </a:ext>
                </a:extLst>
              </p:cNvPr>
              <p:cNvSpPr>
                <a:spLocks noChangeShapeType="1"/>
              </p:cNvSpPr>
              <p:nvPr/>
            </p:nvSpPr>
            <p:spPr bwMode="auto">
              <a:xfrm>
                <a:off x="3401" y="2854"/>
                <a:ext cx="170" cy="1"/>
              </a:xfrm>
              <a:prstGeom prst="line">
                <a:avLst/>
              </a:prstGeom>
              <a:ln w="28575">
                <a:headEnd/>
                <a:tailEnd/>
              </a:ln>
            </p:spPr>
            <p:style>
              <a:lnRef idx="2">
                <a:schemeClr val="dk1"/>
              </a:lnRef>
              <a:fillRef idx="1">
                <a:schemeClr val="lt1"/>
              </a:fillRef>
              <a:effectRef idx="0">
                <a:schemeClr val="dk1"/>
              </a:effectRef>
              <a:fontRef idx="minor">
                <a:schemeClr val="dk1"/>
              </a:fontRef>
            </p:style>
            <p:txBody>
              <a:bodyPr/>
              <a:lstStyle/>
              <a:p>
                <a:pPr>
                  <a:defRPr/>
                </a:pPr>
                <a:endParaRPr lang="zh-CN" altLang="en-US"/>
              </a:p>
            </p:txBody>
          </p:sp>
          <p:sp>
            <p:nvSpPr>
              <p:cNvPr id="24" name="Rectangle 36">
                <a:extLst>
                  <a:ext uri="{FF2B5EF4-FFF2-40B4-BE49-F238E27FC236}">
                    <a16:creationId xmlns:a16="http://schemas.microsoft.com/office/drawing/2014/main" id="{4D5269F4-3681-454E-A83E-30C90657C083}"/>
                  </a:ext>
                </a:extLst>
              </p:cNvPr>
              <p:cNvSpPr>
                <a:spLocks noChangeArrowheads="1"/>
              </p:cNvSpPr>
              <p:nvPr/>
            </p:nvSpPr>
            <p:spPr bwMode="auto">
              <a:xfrm>
                <a:off x="3297" y="3069"/>
                <a:ext cx="913" cy="115"/>
              </a:xfrm>
              <a:prstGeom prst="rect">
                <a:avLst/>
              </a:prstGeom>
              <a:noFill/>
              <a:ln w="9525">
                <a:noFill/>
                <a:miter lim="800000"/>
                <a:headEnd/>
                <a:tailEnd/>
              </a:ln>
            </p:spPr>
            <p:txBody>
              <a:bodyPr wrap="none" lIns="0" tIns="0" rIns="0" bIns="0">
                <a:spAutoFit/>
              </a:bodyPr>
              <a:lstStyle/>
              <a:p>
                <a:pPr eaLnBrk="0" hangingPunct="0">
                  <a:defRPr/>
                </a:pPr>
                <a:r>
                  <a:rPr lang="en-US" altLang="zh-CN" sz="1600" dirty="0"/>
                  <a:t>CourseCatalogSystem</a:t>
                </a:r>
              </a:p>
            </p:txBody>
          </p:sp>
        </p:grpSp>
      </p:grpSp>
    </p:spTree>
    <p:extLst>
      <p:ext uri="{BB962C8B-B14F-4D97-AF65-F5344CB8AC3E}">
        <p14:creationId xmlns:p14="http://schemas.microsoft.com/office/powerpoint/2010/main" val="10769749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A673199-9A54-4D02-B510-BB8C53734739}"/>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0CCC366-41DD-47DC-915C-DA254E892042}"/>
              </a:ext>
            </a:extLst>
          </p:cNvPr>
          <p:cNvSpPr>
            <a:spLocks noGrp="1"/>
          </p:cNvSpPr>
          <p:nvPr>
            <p:ph type="sldNum" sz="quarter" idx="12"/>
          </p:nvPr>
        </p:nvSpPr>
        <p:spPr/>
        <p:txBody>
          <a:bodyPr/>
          <a:lstStyle/>
          <a:p>
            <a:fld id="{401CF334-2D5C-4859-84A6-CA7E6E43FAEB}" type="slidenum">
              <a:rPr lang="en-US" smtClean="0"/>
              <a:t>246</a:t>
            </a:fld>
            <a:endParaRPr lang="en-US"/>
          </a:p>
        </p:txBody>
      </p:sp>
      <p:sp>
        <p:nvSpPr>
          <p:cNvPr id="4" name="Content Placeholder 3">
            <a:extLst>
              <a:ext uri="{FF2B5EF4-FFF2-40B4-BE49-F238E27FC236}">
                <a16:creationId xmlns:a16="http://schemas.microsoft.com/office/drawing/2014/main" id="{B0282508-9BF9-492E-953D-99D2C9C37E80}"/>
              </a:ext>
            </a:extLst>
          </p:cNvPr>
          <p:cNvSpPr>
            <a:spLocks noGrp="1"/>
          </p:cNvSpPr>
          <p:nvPr>
            <p:ph idx="1"/>
          </p:nvPr>
        </p:nvSpPr>
        <p:spPr/>
        <p:txBody>
          <a:bodyPr>
            <a:normAutofit fontScale="92500" lnSpcReduction="10000"/>
          </a:bodyPr>
          <a:lstStyle/>
          <a:p>
            <a:r>
              <a:rPr lang="en-GB" altLang="zh-CN" b="1" dirty="0" err="1">
                <a:solidFill>
                  <a:srgbClr val="FF0000"/>
                </a:solidFill>
              </a:rPr>
              <a:t>Lớp</a:t>
            </a:r>
            <a:r>
              <a:rPr lang="en-GB" altLang="zh-CN" b="1" dirty="0">
                <a:solidFill>
                  <a:srgbClr val="FF0000"/>
                </a:solidFill>
              </a:rPr>
              <a:t> </a:t>
            </a:r>
            <a:r>
              <a:rPr lang="en-GB" altLang="zh-CN" b="1" dirty="0" err="1">
                <a:solidFill>
                  <a:srgbClr val="FF0000"/>
                </a:solidFill>
              </a:rPr>
              <a:t>thực</a:t>
            </a:r>
            <a:r>
              <a:rPr lang="en-GB" altLang="zh-CN" b="1" dirty="0">
                <a:solidFill>
                  <a:srgbClr val="FF0000"/>
                </a:solidFill>
              </a:rPr>
              <a:t> </a:t>
            </a:r>
            <a:r>
              <a:rPr lang="en-GB" altLang="zh-CN" b="1" dirty="0" err="1">
                <a:solidFill>
                  <a:srgbClr val="FF0000"/>
                </a:solidFill>
              </a:rPr>
              <a:t>thể</a:t>
            </a:r>
            <a:r>
              <a:rPr lang="en-GB" altLang="zh-CN" b="1" dirty="0">
                <a:solidFill>
                  <a:srgbClr val="FF0000"/>
                </a:solidFill>
              </a:rPr>
              <a:t> - Entity Class</a:t>
            </a:r>
          </a:p>
          <a:p>
            <a:pPr lvl="1"/>
            <a:r>
              <a:rPr lang="en-US" altLang="zh-CN" dirty="0" err="1"/>
              <a:t>Khái</a:t>
            </a:r>
            <a:r>
              <a:rPr lang="en-US" altLang="zh-CN" dirty="0"/>
              <a:t> </a:t>
            </a:r>
            <a:r>
              <a:rPr lang="en-US" altLang="zh-CN" dirty="0" err="1"/>
              <a:t>niệm</a:t>
            </a:r>
            <a:r>
              <a:rPr lang="en-US" altLang="zh-CN" dirty="0"/>
              <a:t> </a:t>
            </a:r>
            <a:r>
              <a:rPr lang="en-US" altLang="zh-CN" dirty="0" err="1"/>
              <a:t>trừu</a:t>
            </a:r>
            <a:r>
              <a:rPr lang="en-US" altLang="zh-CN" dirty="0"/>
              <a:t> </a:t>
            </a:r>
            <a:r>
              <a:rPr lang="en-US" altLang="zh-CN" dirty="0" err="1"/>
              <a:t>tượng</a:t>
            </a:r>
            <a:r>
              <a:rPr lang="en-US" altLang="zh-CN" dirty="0"/>
              <a:t> </a:t>
            </a:r>
            <a:r>
              <a:rPr lang="en-US" altLang="zh-CN" dirty="0" err="1"/>
              <a:t>chính</a:t>
            </a:r>
            <a:r>
              <a:rPr lang="en-US" altLang="zh-CN" dirty="0"/>
              <a:t> (Key abstractions) </a:t>
            </a:r>
            <a:r>
              <a:rPr lang="en-US" altLang="zh-CN" dirty="0" err="1"/>
              <a:t>của</a:t>
            </a:r>
            <a:r>
              <a:rPr lang="en-US" altLang="zh-CN" dirty="0"/>
              <a:t> </a:t>
            </a:r>
            <a:r>
              <a:rPr lang="en-US" altLang="zh-CN" dirty="0" err="1"/>
              <a:t>hệ</a:t>
            </a:r>
            <a:r>
              <a:rPr lang="en-US" altLang="zh-CN" dirty="0"/>
              <a:t> </a:t>
            </a:r>
            <a:r>
              <a:rPr lang="en-US" altLang="zh-CN" dirty="0" err="1"/>
              <a:t>thống</a:t>
            </a:r>
            <a:endParaRPr lang="en-US" dirty="0"/>
          </a:p>
          <a:p>
            <a:pPr lvl="1"/>
            <a:r>
              <a:rPr lang="en-US" altLang="zh-CN" dirty="0" err="1"/>
              <a:t>Lưu</a:t>
            </a:r>
            <a:r>
              <a:rPr lang="en-US" altLang="zh-CN" dirty="0"/>
              <a:t> </a:t>
            </a:r>
            <a:r>
              <a:rPr lang="en-US" altLang="zh-CN" dirty="0" err="1"/>
              <a:t>trữ</a:t>
            </a:r>
            <a:r>
              <a:rPr lang="en-US" altLang="zh-CN" dirty="0"/>
              <a:t> </a:t>
            </a:r>
            <a:r>
              <a:rPr lang="en-US" altLang="zh-CN" dirty="0" err="1"/>
              <a:t>và</a:t>
            </a:r>
            <a:r>
              <a:rPr lang="en-US" altLang="zh-CN" dirty="0"/>
              <a:t> </a:t>
            </a:r>
            <a:r>
              <a:rPr lang="en-US" altLang="zh-CN" dirty="0" err="1"/>
              <a:t>quản</a:t>
            </a:r>
            <a:r>
              <a:rPr lang="en-US" altLang="zh-CN" dirty="0"/>
              <a:t> </a:t>
            </a:r>
            <a:r>
              <a:rPr lang="en-US" altLang="zh-CN" dirty="0" err="1"/>
              <a:t>lý</a:t>
            </a:r>
            <a:r>
              <a:rPr lang="en-US" altLang="zh-CN" dirty="0"/>
              <a:t> </a:t>
            </a:r>
            <a:r>
              <a:rPr lang="en-US" altLang="zh-CN" dirty="0" err="1"/>
              <a:t>thông</a:t>
            </a:r>
            <a:r>
              <a:rPr lang="en-US" altLang="zh-CN" dirty="0"/>
              <a:t> tin </a:t>
            </a:r>
            <a:r>
              <a:rPr lang="en-US" altLang="zh-CN" dirty="0" err="1"/>
              <a:t>trong</a:t>
            </a:r>
            <a:r>
              <a:rPr lang="en-US" altLang="zh-CN" dirty="0"/>
              <a:t> </a:t>
            </a:r>
            <a:r>
              <a:rPr lang="en-US" altLang="zh-CN" dirty="0" err="1"/>
              <a:t>hệ</a:t>
            </a:r>
            <a:r>
              <a:rPr lang="en-US" altLang="zh-CN" dirty="0"/>
              <a:t> </a:t>
            </a:r>
            <a:r>
              <a:rPr lang="en-US" altLang="zh-CN" dirty="0" err="1"/>
              <a:t>thống</a:t>
            </a:r>
            <a:r>
              <a:rPr lang="en-US" altLang="zh-CN" dirty="0"/>
              <a:t>.</a:t>
            </a:r>
          </a:p>
          <a:p>
            <a:r>
              <a:rPr lang="en-US" altLang="zh-CN" b="1" dirty="0" err="1"/>
              <a:t>Tìm</a:t>
            </a:r>
            <a:r>
              <a:rPr lang="en-US" altLang="zh-CN" b="1" dirty="0"/>
              <a:t> </a:t>
            </a:r>
            <a:r>
              <a:rPr lang="en-US" altLang="zh-CN" b="1" dirty="0" err="1"/>
              <a:t>lớp</a:t>
            </a:r>
            <a:r>
              <a:rPr lang="en-US" altLang="zh-CN" b="1" dirty="0"/>
              <a:t> </a:t>
            </a:r>
            <a:r>
              <a:rPr lang="en-US" altLang="zh-CN" b="1" dirty="0" err="1"/>
              <a:t>thực</a:t>
            </a:r>
            <a:r>
              <a:rPr lang="en-US" altLang="zh-CN" b="1" dirty="0"/>
              <a:t> </a:t>
            </a:r>
            <a:r>
              <a:rPr lang="en-US" altLang="zh-CN" b="1" dirty="0" err="1"/>
              <a:t>thể</a:t>
            </a:r>
            <a:r>
              <a:rPr lang="en-US" altLang="zh-CN" b="1" dirty="0"/>
              <a:t>:</a:t>
            </a:r>
          </a:p>
          <a:p>
            <a:pPr lvl="1"/>
            <a:r>
              <a:rPr lang="en-US" altLang="zh-CN" sz="2600" dirty="0" err="1"/>
              <a:t>Dựa</a:t>
            </a:r>
            <a:r>
              <a:rPr lang="en-US" altLang="zh-CN" sz="2600" dirty="0"/>
              <a:t> </a:t>
            </a:r>
            <a:r>
              <a:rPr lang="en-US" altLang="zh-CN" sz="2600" dirty="0" err="1"/>
              <a:t>vào</a:t>
            </a:r>
            <a:r>
              <a:rPr lang="en-US" altLang="zh-CN" sz="2600" dirty="0"/>
              <a:t> </a:t>
            </a:r>
            <a:r>
              <a:rPr lang="en-US" altLang="zh-CN" sz="2600" dirty="0" err="1"/>
              <a:t>luồng</a:t>
            </a:r>
            <a:r>
              <a:rPr lang="en-US" altLang="zh-CN" sz="2600" dirty="0"/>
              <a:t> </a:t>
            </a:r>
            <a:r>
              <a:rPr lang="en-US" altLang="zh-CN" sz="2600" dirty="0" err="1"/>
              <a:t>sự</a:t>
            </a:r>
            <a:r>
              <a:rPr lang="en-US" altLang="zh-CN" sz="2600" dirty="0"/>
              <a:t> </a:t>
            </a:r>
            <a:r>
              <a:rPr lang="en-US" altLang="zh-CN" sz="2600" dirty="0" err="1"/>
              <a:t>kiện</a:t>
            </a:r>
            <a:r>
              <a:rPr lang="en-US" altLang="zh-CN" sz="2600" dirty="0"/>
              <a:t> </a:t>
            </a:r>
            <a:r>
              <a:rPr lang="en-US" altLang="zh-CN" sz="2600" dirty="0" err="1"/>
              <a:t>của</a:t>
            </a:r>
            <a:r>
              <a:rPr lang="en-US" altLang="zh-CN" sz="2600" dirty="0"/>
              <a:t> use case</a:t>
            </a:r>
            <a:r>
              <a:rPr lang="vi-VN" altLang="zh-CN" sz="2600" dirty="0"/>
              <a:t>, lọc danh từ</a:t>
            </a:r>
          </a:p>
          <a:p>
            <a:pPr lvl="1"/>
            <a:r>
              <a:rPr lang="vi-VN" altLang="zh-CN" sz="2600" dirty="0"/>
              <a:t>Loại bỏ các ứng cử viên dư thừa</a:t>
            </a:r>
          </a:p>
          <a:p>
            <a:pPr lvl="1"/>
            <a:r>
              <a:rPr lang="vi-VN" altLang="zh-CN" sz="2600" dirty="0"/>
              <a:t>Xóa ứng viên mơ hồ</a:t>
            </a:r>
          </a:p>
          <a:p>
            <a:pPr lvl="1"/>
            <a:r>
              <a:rPr lang="vi-VN" altLang="zh-CN" sz="2600" dirty="0"/>
              <a:t>Xóa các tác nhân (ngoài phạm vi)</a:t>
            </a:r>
          </a:p>
          <a:p>
            <a:pPr lvl="1"/>
            <a:r>
              <a:rPr lang="vi-VN" altLang="zh-CN" sz="2600" dirty="0"/>
              <a:t>Hủy bỏ các cấu trúc thực hiện</a:t>
            </a:r>
          </a:p>
          <a:p>
            <a:pPr lvl="1"/>
            <a:r>
              <a:rPr lang="vi-VN" altLang="zh-CN" sz="2600" dirty="0"/>
              <a:t>Xóa thuộc tính (lưu lại sau)</a:t>
            </a:r>
          </a:p>
          <a:p>
            <a:pPr lvl="1"/>
            <a:r>
              <a:rPr lang="vi-VN" altLang="zh-CN" sz="2600" dirty="0"/>
              <a:t>Xóa hoạt động</a:t>
            </a:r>
            <a:endParaRPr lang="en-US" altLang="zh-CN" sz="2600" dirty="0"/>
          </a:p>
          <a:p>
            <a:pPr lvl="1"/>
            <a:endParaRPr lang="en-US" dirty="0"/>
          </a:p>
        </p:txBody>
      </p:sp>
      <p:sp>
        <p:nvSpPr>
          <p:cNvPr id="5" name="Title 4">
            <a:extLst>
              <a:ext uri="{FF2B5EF4-FFF2-40B4-BE49-F238E27FC236}">
                <a16:creationId xmlns:a16="http://schemas.microsoft.com/office/drawing/2014/main" id="{55B03CD8-73D9-4BA0-AB1C-EECD80093D19}"/>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27312635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2B88A1D-9EA5-498D-B07C-982B4165A8D1}"/>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6002DBE2-7720-4D51-B5DE-98A3B41840AD}"/>
              </a:ext>
            </a:extLst>
          </p:cNvPr>
          <p:cNvSpPr>
            <a:spLocks noGrp="1"/>
          </p:cNvSpPr>
          <p:nvPr>
            <p:ph type="sldNum" sz="quarter" idx="12"/>
          </p:nvPr>
        </p:nvSpPr>
        <p:spPr/>
        <p:txBody>
          <a:bodyPr/>
          <a:lstStyle/>
          <a:p>
            <a:fld id="{401CF334-2D5C-4859-84A6-CA7E6E43FAEB}" type="slidenum">
              <a:rPr lang="en-US" smtClean="0"/>
              <a:t>247</a:t>
            </a:fld>
            <a:endParaRPr lang="en-US"/>
          </a:p>
        </p:txBody>
      </p:sp>
      <p:sp>
        <p:nvSpPr>
          <p:cNvPr id="4" name="Content Placeholder 3">
            <a:extLst>
              <a:ext uri="{FF2B5EF4-FFF2-40B4-BE49-F238E27FC236}">
                <a16:creationId xmlns:a16="http://schemas.microsoft.com/office/drawing/2014/main" id="{4E88BD07-5D94-45B7-A40E-AC64C925FD5B}"/>
              </a:ext>
            </a:extLst>
          </p:cNvPr>
          <p:cNvSpPr>
            <a:spLocks noGrp="1"/>
          </p:cNvSpPr>
          <p:nvPr>
            <p:ph idx="1"/>
          </p:nvPr>
        </p:nvSpPr>
        <p:spPr/>
        <p:txBody>
          <a:bodyPr/>
          <a:lstStyle/>
          <a:p>
            <a:r>
              <a:rPr lang="en-US" b="1" dirty="0" err="1">
                <a:solidFill>
                  <a:srgbClr val="FF0000"/>
                </a:solidFill>
              </a:rPr>
              <a:t>Lớp</a:t>
            </a:r>
            <a:r>
              <a:rPr lang="en-US" b="1" dirty="0">
                <a:solidFill>
                  <a:srgbClr val="FF0000"/>
                </a:solidFill>
              </a:rPr>
              <a:t> </a:t>
            </a:r>
            <a:r>
              <a:rPr lang="en-US" b="1" dirty="0" err="1">
                <a:solidFill>
                  <a:srgbClr val="FF0000"/>
                </a:solidFill>
              </a:rPr>
              <a:t>điều</a:t>
            </a:r>
            <a:r>
              <a:rPr lang="en-US" b="1" dirty="0">
                <a:solidFill>
                  <a:srgbClr val="FF0000"/>
                </a:solidFill>
              </a:rPr>
              <a:t> </a:t>
            </a:r>
            <a:r>
              <a:rPr lang="en-US" b="1" dirty="0" err="1">
                <a:solidFill>
                  <a:srgbClr val="FF0000"/>
                </a:solidFill>
              </a:rPr>
              <a:t>khiển</a:t>
            </a:r>
            <a:r>
              <a:rPr lang="en-US" b="1" dirty="0">
                <a:solidFill>
                  <a:srgbClr val="FF0000"/>
                </a:solidFill>
              </a:rPr>
              <a:t> - </a:t>
            </a:r>
            <a:r>
              <a:rPr lang="en-US" altLang="zh-CN" b="1" dirty="0">
                <a:solidFill>
                  <a:srgbClr val="FF0000"/>
                </a:solidFill>
              </a:rPr>
              <a:t>control class</a:t>
            </a:r>
          </a:p>
          <a:p>
            <a:pPr lvl="1"/>
            <a:r>
              <a:rPr lang="en-US" b="1" i="1" dirty="0" err="1"/>
              <a:t>Lớp</a:t>
            </a:r>
            <a:r>
              <a:rPr lang="en-US" b="1" i="1" dirty="0"/>
              <a:t> </a:t>
            </a:r>
            <a:r>
              <a:rPr lang="en-US" b="1" i="1" dirty="0" err="1"/>
              <a:t>điều</a:t>
            </a:r>
            <a:r>
              <a:rPr lang="en-US" b="1" i="1" dirty="0"/>
              <a:t> </a:t>
            </a:r>
            <a:r>
              <a:rPr lang="en-US" b="1" i="1" dirty="0" err="1"/>
              <a:t>khiển</a:t>
            </a:r>
            <a:r>
              <a:rPr lang="en-US" b="1" i="1" dirty="0"/>
              <a:t>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hành</a:t>
            </a:r>
            <a:r>
              <a:rPr lang="en-US" dirty="0"/>
              <a:t> vi </a:t>
            </a:r>
            <a:r>
              <a:rPr lang="en-US" dirty="0" err="1"/>
              <a:t>điều</a:t>
            </a:r>
            <a:r>
              <a:rPr lang="en-US" dirty="0"/>
              <a:t> </a:t>
            </a:r>
            <a:r>
              <a:rPr lang="en-US" dirty="0" err="1"/>
              <a:t>khiển</a:t>
            </a:r>
            <a:r>
              <a:rPr lang="en-US" dirty="0"/>
              <a:t> </a:t>
            </a:r>
            <a:r>
              <a:rPr lang="en-US" dirty="0" err="1"/>
              <a:t>cụ</a:t>
            </a:r>
            <a:r>
              <a:rPr lang="en-US" dirty="0"/>
              <a:t> </a:t>
            </a:r>
            <a:r>
              <a:rPr lang="en-US" dirty="0" err="1"/>
              <a:t>thể</a:t>
            </a:r>
            <a:r>
              <a:rPr lang="en-US" dirty="0"/>
              <a:t> </a:t>
            </a:r>
            <a:r>
              <a:rPr lang="en-US" dirty="0" err="1"/>
              <a:t>cho</a:t>
            </a:r>
            <a:r>
              <a:rPr lang="en-US" dirty="0"/>
              <a:t> </a:t>
            </a:r>
            <a:r>
              <a:rPr lang="en-US" dirty="0" err="1"/>
              <a:t>các</a:t>
            </a:r>
            <a:r>
              <a:rPr lang="en-US" dirty="0"/>
              <a:t> use case. </a:t>
            </a:r>
          </a:p>
          <a:p>
            <a:pPr lvl="1"/>
            <a:r>
              <a:rPr lang="en-US" dirty="0" err="1"/>
              <a:t>Các</a:t>
            </a:r>
            <a:r>
              <a:rPr lang="en-US" dirty="0"/>
              <a:t> </a:t>
            </a:r>
            <a:r>
              <a:rPr lang="en-US" b="1" dirty="0" err="1"/>
              <a:t>đối</a:t>
            </a:r>
            <a:r>
              <a:rPr lang="en-US" b="1" dirty="0"/>
              <a:t> </a:t>
            </a:r>
            <a:r>
              <a:rPr lang="en-US" b="1" dirty="0" err="1"/>
              <a:t>tượng</a:t>
            </a:r>
            <a:r>
              <a:rPr lang="en-US" b="1" dirty="0"/>
              <a:t> </a:t>
            </a:r>
            <a:r>
              <a:rPr lang="en-US" b="1" dirty="0" err="1"/>
              <a:t>điều</a:t>
            </a:r>
            <a:r>
              <a:rPr lang="en-US" b="1" dirty="0"/>
              <a:t> </a:t>
            </a:r>
            <a:r>
              <a:rPr lang="en-US" b="1" dirty="0" err="1"/>
              <a:t>khiển</a:t>
            </a:r>
            <a:r>
              <a:rPr lang="en-US" b="1" dirty="0"/>
              <a:t> </a:t>
            </a:r>
            <a:r>
              <a:rPr lang="en-US" dirty="0" err="1"/>
              <a:t>thường</a:t>
            </a:r>
            <a:r>
              <a:rPr lang="en-US" dirty="0"/>
              <a:t> </a:t>
            </a:r>
            <a:r>
              <a:rPr lang="en-US" dirty="0" err="1"/>
              <a:t>điều</a:t>
            </a:r>
            <a:r>
              <a:rPr lang="en-US" dirty="0"/>
              <a:t> </a:t>
            </a:r>
            <a:r>
              <a:rPr lang="en-US" dirty="0" err="1"/>
              <a:t>khiển</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vì</a:t>
            </a:r>
            <a:r>
              <a:rPr lang="en-US" dirty="0"/>
              <a:t> </a:t>
            </a:r>
            <a:r>
              <a:rPr lang="en-US" dirty="0" err="1"/>
              <a:t>vậy</a:t>
            </a:r>
            <a:r>
              <a:rPr lang="en-US" dirty="0"/>
              <a:t> </a:t>
            </a:r>
            <a:r>
              <a:rPr lang="en-US" dirty="0" err="1"/>
              <a:t>hành</a:t>
            </a:r>
            <a:r>
              <a:rPr lang="en-US" dirty="0"/>
              <a:t> vi </a:t>
            </a:r>
            <a:r>
              <a:rPr lang="en-US" dirty="0" err="1"/>
              <a:t>của</a:t>
            </a:r>
            <a:r>
              <a:rPr lang="en-US" dirty="0"/>
              <a:t> </a:t>
            </a:r>
            <a:r>
              <a:rPr lang="en-US" dirty="0" err="1"/>
              <a:t>chúng</a:t>
            </a:r>
            <a:r>
              <a:rPr lang="en-US" dirty="0"/>
              <a:t> </a:t>
            </a:r>
            <a:r>
              <a:rPr lang="en-US" dirty="0" err="1"/>
              <a:t>thuộc</a:t>
            </a:r>
            <a:r>
              <a:rPr lang="en-US" dirty="0"/>
              <a:t> </a:t>
            </a:r>
            <a:r>
              <a:rPr lang="en-US" dirty="0" err="1"/>
              <a:t>loại</a:t>
            </a:r>
            <a:r>
              <a:rPr lang="en-US" dirty="0"/>
              <a:t> </a:t>
            </a:r>
            <a:r>
              <a:rPr lang="en-US" dirty="0" err="1"/>
              <a:t>phối</a:t>
            </a:r>
            <a:r>
              <a:rPr lang="en-US" dirty="0"/>
              <a:t> </a:t>
            </a:r>
            <a:r>
              <a:rPr lang="en-US" dirty="0" err="1"/>
              <a:t>hợp</a:t>
            </a:r>
            <a:r>
              <a:rPr lang="en-US" dirty="0"/>
              <a:t>. </a:t>
            </a:r>
            <a:r>
              <a:rPr lang="en-US" dirty="0" err="1"/>
              <a:t>Các</a:t>
            </a:r>
            <a:r>
              <a:rPr lang="en-US" dirty="0"/>
              <a:t> </a:t>
            </a:r>
            <a:r>
              <a:rPr lang="en-US" dirty="0" err="1"/>
              <a:t>lớp</a:t>
            </a:r>
            <a:r>
              <a:rPr lang="en-US" dirty="0"/>
              <a:t> </a:t>
            </a:r>
            <a:r>
              <a:rPr lang="en-US" dirty="0" err="1"/>
              <a:t>điều</a:t>
            </a:r>
            <a:r>
              <a:rPr lang="en-US" dirty="0"/>
              <a:t> </a:t>
            </a:r>
            <a:r>
              <a:rPr lang="en-US" dirty="0" err="1"/>
              <a:t>khiển</a:t>
            </a:r>
            <a:r>
              <a:rPr lang="en-US" dirty="0"/>
              <a:t> </a:t>
            </a:r>
            <a:r>
              <a:rPr lang="en-US" dirty="0" err="1"/>
              <a:t>đóng</a:t>
            </a:r>
            <a:r>
              <a:rPr lang="en-US" dirty="0"/>
              <a:t> </a:t>
            </a:r>
            <a:r>
              <a:rPr lang="en-US" dirty="0" err="1"/>
              <a:t>gói</a:t>
            </a:r>
            <a:r>
              <a:rPr lang="en-US" dirty="0"/>
              <a:t> </a:t>
            </a:r>
            <a:r>
              <a:rPr lang="en-US" dirty="0" err="1"/>
              <a:t>hành</a:t>
            </a:r>
            <a:r>
              <a:rPr lang="en-US" dirty="0"/>
              <a:t> vi </a:t>
            </a:r>
            <a:r>
              <a:rPr lang="en-US" dirty="0" err="1"/>
              <a:t>cụ</a:t>
            </a:r>
            <a:r>
              <a:rPr lang="en-US" dirty="0"/>
              <a:t> </a:t>
            </a:r>
            <a:r>
              <a:rPr lang="en-US" dirty="0" err="1"/>
              <a:t>thể</a:t>
            </a:r>
            <a:r>
              <a:rPr lang="en-US" dirty="0"/>
              <a:t> </a:t>
            </a:r>
            <a:r>
              <a:rPr lang="en-US" dirty="0" err="1"/>
              <a:t>của</a:t>
            </a:r>
            <a:r>
              <a:rPr lang="en-US" dirty="0"/>
              <a:t> </a:t>
            </a:r>
            <a:r>
              <a:rPr lang="en-US" b="1" dirty="0"/>
              <a:t>use case</a:t>
            </a:r>
            <a:endParaRPr lang="en-US" dirty="0"/>
          </a:p>
        </p:txBody>
      </p:sp>
      <p:sp>
        <p:nvSpPr>
          <p:cNvPr id="5" name="Title 4">
            <a:extLst>
              <a:ext uri="{FF2B5EF4-FFF2-40B4-BE49-F238E27FC236}">
                <a16:creationId xmlns:a16="http://schemas.microsoft.com/office/drawing/2014/main" id="{4AA36635-5D88-40EF-8007-5106681AA6B3}"/>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2450948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228B317E-2CBA-497C-8B6C-AA0D32DBCE96}"/>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9E74AE98-D605-4B6A-B3D0-60C0628BDC42}"/>
              </a:ext>
            </a:extLst>
          </p:cNvPr>
          <p:cNvSpPr>
            <a:spLocks noGrp="1"/>
          </p:cNvSpPr>
          <p:nvPr>
            <p:ph type="sldNum" sz="quarter" idx="12"/>
          </p:nvPr>
        </p:nvSpPr>
        <p:spPr/>
        <p:txBody>
          <a:bodyPr/>
          <a:lstStyle/>
          <a:p>
            <a:fld id="{401CF334-2D5C-4859-84A6-CA7E6E43FAEB}" type="slidenum">
              <a:rPr lang="en-US" smtClean="0"/>
              <a:t>248</a:t>
            </a:fld>
            <a:endParaRPr lang="en-US"/>
          </a:p>
        </p:txBody>
      </p:sp>
      <p:sp>
        <p:nvSpPr>
          <p:cNvPr id="4" name="Content Placeholder 3">
            <a:extLst>
              <a:ext uri="{FF2B5EF4-FFF2-40B4-BE49-F238E27FC236}">
                <a16:creationId xmlns:a16="http://schemas.microsoft.com/office/drawing/2014/main" id="{371E3A25-735E-47FD-9CC1-32E55320F61D}"/>
              </a:ext>
            </a:extLst>
          </p:cNvPr>
          <p:cNvSpPr>
            <a:spLocks noGrp="1"/>
          </p:cNvSpPr>
          <p:nvPr>
            <p:ph idx="1"/>
          </p:nvPr>
        </p:nvSpPr>
        <p:spPr/>
        <p:txBody>
          <a:bodyPr/>
          <a:lstStyle/>
          <a:p>
            <a:r>
              <a:rPr lang="en-US" b="1" dirty="0" err="1">
                <a:solidFill>
                  <a:srgbClr val="FF0000"/>
                </a:solidFill>
              </a:rPr>
              <a:t>Lớp</a:t>
            </a:r>
            <a:r>
              <a:rPr lang="en-US" b="1" dirty="0">
                <a:solidFill>
                  <a:srgbClr val="FF0000"/>
                </a:solidFill>
              </a:rPr>
              <a:t> </a:t>
            </a:r>
            <a:r>
              <a:rPr lang="en-US" b="1" dirty="0" err="1">
                <a:solidFill>
                  <a:srgbClr val="FF0000"/>
                </a:solidFill>
              </a:rPr>
              <a:t>điều</a:t>
            </a:r>
            <a:r>
              <a:rPr lang="en-US" b="1" dirty="0">
                <a:solidFill>
                  <a:srgbClr val="FF0000"/>
                </a:solidFill>
              </a:rPr>
              <a:t> </a:t>
            </a:r>
            <a:r>
              <a:rPr lang="en-US" b="1" dirty="0" err="1">
                <a:solidFill>
                  <a:srgbClr val="FF0000"/>
                </a:solidFill>
              </a:rPr>
              <a:t>khiển</a:t>
            </a:r>
            <a:r>
              <a:rPr lang="en-US" b="1" dirty="0">
                <a:solidFill>
                  <a:srgbClr val="FF0000"/>
                </a:solidFill>
              </a:rPr>
              <a:t> - </a:t>
            </a:r>
            <a:r>
              <a:rPr lang="en-US" altLang="zh-CN" b="1" dirty="0">
                <a:solidFill>
                  <a:srgbClr val="FF0000"/>
                </a:solidFill>
              </a:rPr>
              <a:t>control class</a:t>
            </a:r>
            <a:r>
              <a:rPr lang="en-US" altLang="zh-CN" b="1" i="1" dirty="0">
                <a:solidFill>
                  <a:srgbClr val="FF0000"/>
                </a:solidFill>
              </a:rPr>
              <a:t>: </a:t>
            </a:r>
          </a:p>
          <a:p>
            <a:r>
              <a:rPr lang="en-US" altLang="zh-CN" b="1" dirty="0" err="1"/>
              <a:t>Tìm</a:t>
            </a:r>
            <a:r>
              <a:rPr lang="en-US" altLang="zh-CN" b="1" dirty="0"/>
              <a:t> </a:t>
            </a:r>
            <a:r>
              <a:rPr lang="en-US" altLang="zh-CN" b="1" dirty="0" err="1"/>
              <a:t>lớp</a:t>
            </a:r>
            <a:r>
              <a:rPr lang="en-US" altLang="zh-CN" b="1" dirty="0"/>
              <a:t> </a:t>
            </a:r>
            <a:r>
              <a:rPr lang="en-US" altLang="zh-CN" b="1" dirty="0" err="1"/>
              <a:t>điều</a:t>
            </a:r>
            <a:r>
              <a:rPr lang="en-US" altLang="zh-CN" b="1" dirty="0"/>
              <a:t> </a:t>
            </a:r>
            <a:r>
              <a:rPr lang="en-US" altLang="zh-CN" b="1" dirty="0" err="1"/>
              <a:t>khiển</a:t>
            </a:r>
            <a:r>
              <a:rPr lang="en-US" altLang="zh-CN" dirty="0"/>
              <a:t>: </a:t>
            </a:r>
            <a:r>
              <a:rPr lang="en-US" altLang="zh-CN" i="1" dirty="0" err="1"/>
              <a:t>Một</a:t>
            </a:r>
            <a:r>
              <a:rPr lang="en-US" altLang="zh-CN" i="1" dirty="0"/>
              <a:t> </a:t>
            </a:r>
            <a:r>
              <a:rPr lang="en-US" altLang="zh-CN" b="1" i="1" dirty="0">
                <a:solidFill>
                  <a:srgbClr val="C00000"/>
                </a:solidFill>
              </a:rPr>
              <a:t>control class </a:t>
            </a:r>
            <a:r>
              <a:rPr lang="en-US" altLang="zh-CN" i="1" dirty="0" err="1"/>
              <a:t>trên</a:t>
            </a:r>
            <a:r>
              <a:rPr lang="en-US" altLang="zh-CN" i="1" dirty="0"/>
              <a:t> </a:t>
            </a:r>
            <a:r>
              <a:rPr lang="en-US" altLang="zh-CN" i="1" dirty="0" err="1"/>
              <a:t>một</a:t>
            </a:r>
            <a:r>
              <a:rPr lang="en-US" altLang="zh-CN" i="1" dirty="0"/>
              <a:t> </a:t>
            </a:r>
            <a:r>
              <a:rPr lang="en-US" altLang="zh-CN" b="1" i="1" dirty="0">
                <a:solidFill>
                  <a:srgbClr val="C00000"/>
                </a:solidFill>
              </a:rPr>
              <a:t>use case, </a:t>
            </a:r>
            <a:r>
              <a:rPr lang="en-US" dirty="0" err="1"/>
              <a:t>Các</a:t>
            </a:r>
            <a:r>
              <a:rPr lang="en-US" dirty="0"/>
              <a:t> use case </a:t>
            </a:r>
            <a:r>
              <a:rPr lang="en-US" dirty="0" err="1"/>
              <a:t>phức</a:t>
            </a:r>
            <a:r>
              <a:rPr lang="en-US" dirty="0"/>
              <a:t> </a:t>
            </a:r>
            <a:r>
              <a:rPr lang="en-US" dirty="0" err="1"/>
              <a:t>tạp</a:t>
            </a:r>
            <a:r>
              <a:rPr lang="en-US" dirty="0"/>
              <a:t> </a:t>
            </a:r>
            <a:r>
              <a:rPr lang="en-US" dirty="0" err="1"/>
              <a:t>hơn</a:t>
            </a:r>
            <a:r>
              <a:rPr lang="en-US" dirty="0"/>
              <a:t> </a:t>
            </a:r>
            <a:r>
              <a:rPr lang="en-US" dirty="0" err="1"/>
              <a:t>thường</a:t>
            </a:r>
            <a:r>
              <a:rPr lang="en-US" dirty="0"/>
              <a:t> </a:t>
            </a:r>
            <a:r>
              <a:rPr lang="en-US" dirty="0" err="1"/>
              <a:t>yêu</a:t>
            </a:r>
            <a:r>
              <a:rPr lang="en-US" dirty="0"/>
              <a:t> </a:t>
            </a:r>
            <a:r>
              <a:rPr lang="en-US" dirty="0" err="1"/>
              <a:t>cầu</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lớp</a:t>
            </a:r>
            <a:r>
              <a:rPr lang="en-US" dirty="0"/>
              <a:t> control </a:t>
            </a:r>
            <a:r>
              <a:rPr lang="en-US" dirty="0" err="1"/>
              <a:t>để</a:t>
            </a:r>
            <a:r>
              <a:rPr lang="en-US" dirty="0"/>
              <a:t> </a:t>
            </a:r>
            <a:r>
              <a:rPr lang="en-US" dirty="0" err="1"/>
              <a:t>phối</a:t>
            </a:r>
            <a:r>
              <a:rPr lang="en-US" dirty="0"/>
              <a:t> </a:t>
            </a:r>
            <a:r>
              <a:rPr lang="en-US" dirty="0" err="1"/>
              <a:t>hợp</a:t>
            </a:r>
            <a:r>
              <a:rPr lang="en-US" dirty="0"/>
              <a:t> </a:t>
            </a:r>
            <a:r>
              <a:rPr lang="en-US" dirty="0" err="1"/>
              <a:t>hành</a:t>
            </a:r>
            <a:r>
              <a:rPr lang="en-US" dirty="0"/>
              <a:t> vi </a:t>
            </a:r>
            <a:r>
              <a:rPr lang="en-US" dirty="0" err="1"/>
              <a:t>của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 </a:t>
            </a:r>
            <a:r>
              <a:rPr lang="en-US" dirty="0" err="1"/>
              <a:t>trong</a:t>
            </a:r>
            <a:r>
              <a:rPr lang="en-US" dirty="0"/>
              <a:t> </a:t>
            </a:r>
            <a:r>
              <a:rPr lang="en-US" dirty="0" err="1"/>
              <a:t>hệ</a:t>
            </a:r>
            <a:r>
              <a:rPr lang="en-US" dirty="0"/>
              <a:t> </a:t>
            </a:r>
            <a:r>
              <a:rPr lang="en-US" dirty="0" err="1"/>
              <a:t>thống</a:t>
            </a:r>
            <a:endParaRPr lang="en-US" altLang="zh-CN" b="1" dirty="0">
              <a:solidFill>
                <a:srgbClr val="C00000"/>
              </a:solidFill>
            </a:endParaRPr>
          </a:p>
          <a:p>
            <a:endParaRPr lang="en-US" b="1" dirty="0">
              <a:solidFill>
                <a:srgbClr val="FF0000"/>
              </a:solidFill>
            </a:endParaRPr>
          </a:p>
        </p:txBody>
      </p:sp>
      <p:sp>
        <p:nvSpPr>
          <p:cNvPr id="5" name="Title 4">
            <a:extLst>
              <a:ext uri="{FF2B5EF4-FFF2-40B4-BE49-F238E27FC236}">
                <a16:creationId xmlns:a16="http://schemas.microsoft.com/office/drawing/2014/main" id="{84F7CB68-B0DA-48D2-B2BB-672B24C7F8ED}"/>
              </a:ext>
            </a:extLst>
          </p:cNvPr>
          <p:cNvSpPr>
            <a:spLocks noGrp="1"/>
          </p:cNvSpPr>
          <p:nvPr>
            <p:ph type="title"/>
          </p:nvPr>
        </p:nvSpPr>
        <p:spPr/>
        <p:txBody>
          <a:bodyPr/>
          <a:lstStyle/>
          <a:p>
            <a:r>
              <a:rPr lang="en-US" dirty="0" err="1"/>
              <a:t>Tìm</a:t>
            </a:r>
            <a:r>
              <a:rPr lang="en-US" dirty="0"/>
              <a:t> </a:t>
            </a:r>
            <a:r>
              <a:rPr lang="en-US" dirty="0" err="1"/>
              <a:t>lớp</a:t>
            </a:r>
            <a:r>
              <a:rPr lang="en-US" dirty="0"/>
              <a:t> </a:t>
            </a:r>
            <a:r>
              <a:rPr lang="en-US" dirty="0" err="1"/>
              <a:t>phân</a:t>
            </a:r>
            <a:r>
              <a:rPr lang="en-US" dirty="0"/>
              <a:t> </a:t>
            </a:r>
            <a:r>
              <a:rPr lang="en-US" dirty="0" err="1"/>
              <a:t>tích</a:t>
            </a:r>
            <a:endParaRPr lang="en-US" dirty="0"/>
          </a:p>
        </p:txBody>
      </p:sp>
      <p:grpSp>
        <p:nvGrpSpPr>
          <p:cNvPr id="7" name="Group 6">
            <a:extLst>
              <a:ext uri="{FF2B5EF4-FFF2-40B4-BE49-F238E27FC236}">
                <a16:creationId xmlns:a16="http://schemas.microsoft.com/office/drawing/2014/main" id="{FBC0B210-E541-4D5F-BCC7-8E27182BEB4F}"/>
              </a:ext>
            </a:extLst>
          </p:cNvPr>
          <p:cNvGrpSpPr/>
          <p:nvPr/>
        </p:nvGrpSpPr>
        <p:grpSpPr>
          <a:xfrm>
            <a:off x="2123363" y="3709574"/>
            <a:ext cx="7945273" cy="2751504"/>
            <a:chOff x="673100" y="2082800"/>
            <a:chExt cx="8229600" cy="3071414"/>
          </a:xfrm>
        </p:grpSpPr>
        <p:sp>
          <p:nvSpPr>
            <p:cNvPr id="8" name="Line 2">
              <a:extLst>
                <a:ext uri="{FF2B5EF4-FFF2-40B4-BE49-F238E27FC236}">
                  <a16:creationId xmlns:a16="http://schemas.microsoft.com/office/drawing/2014/main" id="{27739D8E-5B81-4498-B58D-33A2F86E8BCB}"/>
                </a:ext>
              </a:extLst>
            </p:cNvPr>
            <p:cNvSpPr>
              <a:spLocks noChangeShapeType="1"/>
            </p:cNvSpPr>
            <p:nvPr/>
          </p:nvSpPr>
          <p:spPr bwMode="auto">
            <a:xfrm>
              <a:off x="4841875" y="2495550"/>
              <a:ext cx="2073275" cy="0"/>
            </a:xfrm>
            <a:prstGeom prst="line">
              <a:avLst/>
            </a:prstGeom>
            <a:noFill/>
            <a:ln w="38100">
              <a:solidFill>
                <a:schemeClr val="tx1"/>
              </a:solidFill>
              <a:round/>
              <a:headEnd/>
              <a:tailEnd type="arrow" w="med" len="med"/>
            </a:ln>
          </p:spPr>
          <p:txBody>
            <a:bodyPr wrap="none" anchor="ctr"/>
            <a:lstStyle/>
            <a:p>
              <a:pPr>
                <a:defRPr/>
              </a:pPr>
              <a:endParaRPr lang="zh-CN" altLang="en-US"/>
            </a:p>
          </p:txBody>
        </p:sp>
        <p:grpSp>
          <p:nvGrpSpPr>
            <p:cNvPr id="9" name="Group 3">
              <a:extLst>
                <a:ext uri="{FF2B5EF4-FFF2-40B4-BE49-F238E27FC236}">
                  <a16:creationId xmlns:a16="http://schemas.microsoft.com/office/drawing/2014/main" id="{B8B45990-5438-40FB-987C-5E486A3B2411}"/>
                </a:ext>
              </a:extLst>
            </p:cNvPr>
            <p:cNvGrpSpPr>
              <a:grpSpLocks/>
            </p:cNvGrpSpPr>
            <p:nvPr/>
          </p:nvGrpSpPr>
          <p:grpSpPr bwMode="auto">
            <a:xfrm>
              <a:off x="7104063" y="2120900"/>
              <a:ext cx="585787" cy="673100"/>
              <a:chOff x="7654" y="3380"/>
              <a:chExt cx="554" cy="754"/>
            </a:xfrm>
          </p:grpSpPr>
          <p:sp>
            <p:nvSpPr>
              <p:cNvPr id="26" name="Oval 4">
                <a:extLst>
                  <a:ext uri="{FF2B5EF4-FFF2-40B4-BE49-F238E27FC236}">
                    <a16:creationId xmlns:a16="http://schemas.microsoft.com/office/drawing/2014/main" id="{6FACB699-0369-46F3-8C8A-C8175517CE49}"/>
                  </a:ext>
                </a:extLst>
              </p:cNvPr>
              <p:cNvSpPr>
                <a:spLocks noChangeArrowheads="1"/>
              </p:cNvSpPr>
              <p:nvPr/>
            </p:nvSpPr>
            <p:spPr bwMode="auto">
              <a:xfrm>
                <a:off x="7806" y="3380"/>
                <a:ext cx="252" cy="247"/>
              </a:xfrm>
              <a:prstGeom prst="ellipse">
                <a:avLst/>
              </a:prstGeom>
              <a:noFill/>
              <a:ln w="28575">
                <a:solidFill>
                  <a:schemeClr val="tx1"/>
                </a:solidFill>
                <a:round/>
                <a:headEnd/>
                <a:tailEnd/>
              </a:ln>
            </p:spPr>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27" name="Line 5">
                <a:extLst>
                  <a:ext uri="{FF2B5EF4-FFF2-40B4-BE49-F238E27FC236}">
                    <a16:creationId xmlns:a16="http://schemas.microsoft.com/office/drawing/2014/main" id="{F1BFCB29-EB0F-44F7-94E0-6CE47980BB50}"/>
                  </a:ext>
                </a:extLst>
              </p:cNvPr>
              <p:cNvSpPr>
                <a:spLocks noChangeShapeType="1"/>
              </p:cNvSpPr>
              <p:nvPr/>
            </p:nvSpPr>
            <p:spPr bwMode="auto">
              <a:xfrm>
                <a:off x="7932" y="3631"/>
                <a:ext cx="0" cy="231"/>
              </a:xfrm>
              <a:prstGeom prst="line">
                <a:avLst/>
              </a:prstGeom>
              <a:noFill/>
              <a:ln w="28575">
                <a:solidFill>
                  <a:schemeClr val="tx1"/>
                </a:solidFill>
                <a:round/>
                <a:headEnd/>
                <a:tailEnd/>
              </a:ln>
            </p:spPr>
            <p:txBody>
              <a:bodyPr/>
              <a:lstStyle/>
              <a:p>
                <a:pPr>
                  <a:defRPr/>
                </a:pPr>
                <a:endParaRPr lang="zh-CN" altLang="en-US"/>
              </a:p>
            </p:txBody>
          </p:sp>
          <p:sp>
            <p:nvSpPr>
              <p:cNvPr id="28" name="Line 6">
                <a:extLst>
                  <a:ext uri="{FF2B5EF4-FFF2-40B4-BE49-F238E27FC236}">
                    <a16:creationId xmlns:a16="http://schemas.microsoft.com/office/drawing/2014/main" id="{865661F0-2B33-43AC-9471-EEC2DFBA8BD6}"/>
                  </a:ext>
                </a:extLst>
              </p:cNvPr>
              <p:cNvSpPr>
                <a:spLocks noChangeShapeType="1"/>
              </p:cNvSpPr>
              <p:nvPr/>
            </p:nvSpPr>
            <p:spPr bwMode="auto">
              <a:xfrm>
                <a:off x="7731" y="3695"/>
                <a:ext cx="401" cy="2"/>
              </a:xfrm>
              <a:prstGeom prst="line">
                <a:avLst/>
              </a:prstGeom>
              <a:noFill/>
              <a:ln w="28575">
                <a:solidFill>
                  <a:schemeClr val="tx1"/>
                </a:solidFill>
                <a:round/>
                <a:headEnd/>
                <a:tailEnd/>
              </a:ln>
            </p:spPr>
            <p:txBody>
              <a:bodyPr/>
              <a:lstStyle/>
              <a:p>
                <a:pPr>
                  <a:defRPr/>
                </a:pPr>
                <a:endParaRPr lang="zh-CN" altLang="en-US"/>
              </a:p>
            </p:txBody>
          </p:sp>
          <p:sp>
            <p:nvSpPr>
              <p:cNvPr id="29" name="Freeform 7">
                <a:extLst>
                  <a:ext uri="{FF2B5EF4-FFF2-40B4-BE49-F238E27FC236}">
                    <a16:creationId xmlns:a16="http://schemas.microsoft.com/office/drawing/2014/main" id="{EB7D07A9-FE16-47FB-AFE4-8C1C235B1ABB}"/>
                  </a:ext>
                </a:extLst>
              </p:cNvPr>
              <p:cNvSpPr>
                <a:spLocks/>
              </p:cNvSpPr>
              <p:nvPr/>
            </p:nvSpPr>
            <p:spPr bwMode="auto">
              <a:xfrm>
                <a:off x="7654" y="3862"/>
                <a:ext cx="554" cy="272"/>
              </a:xfrm>
              <a:custGeom>
                <a:avLst/>
                <a:gdLst>
                  <a:gd name="T0" fmla="*/ 0 w 108"/>
                  <a:gd name="T1" fmla="*/ 1370 h 54"/>
                  <a:gd name="T2" fmla="*/ 1421 w 108"/>
                  <a:gd name="T3" fmla="*/ 0 h 54"/>
                  <a:gd name="T4" fmla="*/ 2842 w 108"/>
                  <a:gd name="T5" fmla="*/ 137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28575">
                <a:solidFill>
                  <a:schemeClr val="tx1"/>
                </a:solidFill>
                <a:round/>
                <a:headEnd/>
                <a:tailEnd/>
              </a:ln>
            </p:spPr>
            <p:txBody>
              <a:bodyPr/>
              <a:lstStyle/>
              <a:p>
                <a:pPr>
                  <a:defRPr/>
                </a:pPr>
                <a:endParaRPr lang="zh-CN" altLang="en-US"/>
              </a:p>
            </p:txBody>
          </p:sp>
        </p:grpSp>
        <p:sp>
          <p:nvSpPr>
            <p:cNvPr id="10" name="Text Box 8">
              <a:extLst>
                <a:ext uri="{FF2B5EF4-FFF2-40B4-BE49-F238E27FC236}">
                  <a16:creationId xmlns:a16="http://schemas.microsoft.com/office/drawing/2014/main" id="{AF2F0045-C0C2-4602-B359-F0CCC7FCC421}"/>
                </a:ext>
              </a:extLst>
            </p:cNvPr>
            <p:cNvSpPr txBox="1">
              <a:spLocks noChangeArrowheads="1"/>
            </p:cNvSpPr>
            <p:nvPr/>
          </p:nvSpPr>
          <p:spPr bwMode="auto">
            <a:xfrm>
              <a:off x="5842000" y="2762250"/>
              <a:ext cx="3060700" cy="446630"/>
            </a:xfrm>
            <a:prstGeom prst="rect">
              <a:avLst/>
            </a:prstGeom>
            <a:noFill/>
            <a:ln w="12700">
              <a:noFill/>
              <a:miter lim="800000"/>
              <a:headEnd type="none" w="sm" len="sm"/>
              <a:tailEnd type="none" w="lg" len="lg"/>
            </a:ln>
          </p:spPr>
          <p:txBody>
            <a:bodyPr>
              <a:spAutoFit/>
            </a:bodyPr>
            <a:lstStyle/>
            <a:p>
              <a:pPr eaLnBrk="0" hangingPunct="0">
                <a:spcBef>
                  <a:spcPct val="50000"/>
                </a:spcBef>
                <a:defRPr/>
              </a:pPr>
              <a:r>
                <a:rPr lang="en-US" altLang="zh-CN" sz="2000" dirty="0"/>
                <a:t>Course Catalog System</a:t>
              </a:r>
            </a:p>
          </p:txBody>
        </p:sp>
        <p:sp>
          <p:nvSpPr>
            <p:cNvPr id="11" name="Oval 9">
              <a:extLst>
                <a:ext uri="{FF2B5EF4-FFF2-40B4-BE49-F238E27FC236}">
                  <a16:creationId xmlns:a16="http://schemas.microsoft.com/office/drawing/2014/main" id="{077693F6-C72C-4EFD-ADAC-1F00E8C89BF2}"/>
                </a:ext>
              </a:extLst>
            </p:cNvPr>
            <p:cNvSpPr>
              <a:spLocks noChangeArrowheads="1"/>
            </p:cNvSpPr>
            <p:nvPr/>
          </p:nvSpPr>
          <p:spPr bwMode="auto">
            <a:xfrm>
              <a:off x="3670300" y="2205038"/>
              <a:ext cx="1168400" cy="574675"/>
            </a:xfrm>
            <a:prstGeom prst="ellipse">
              <a:avLst/>
            </a:prstGeom>
            <a:noFill/>
            <a:ln w="38100">
              <a:solidFill>
                <a:schemeClr val="tx1"/>
              </a:solidFill>
              <a:round/>
              <a:headEnd type="none" w="sm" len="sm"/>
              <a:tailEnd type="none" w="lg" len="lg"/>
            </a:ln>
          </p:spPr>
          <p:txBody>
            <a:bodyPr wrap="none" anchor="ct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12" name="Text Box 10">
              <a:extLst>
                <a:ext uri="{FF2B5EF4-FFF2-40B4-BE49-F238E27FC236}">
                  <a16:creationId xmlns:a16="http://schemas.microsoft.com/office/drawing/2014/main" id="{FB54C9FD-027F-4FB3-A766-4E79DEF2EB0C}"/>
                </a:ext>
              </a:extLst>
            </p:cNvPr>
            <p:cNvSpPr txBox="1">
              <a:spLocks noChangeArrowheads="1"/>
            </p:cNvSpPr>
            <p:nvPr/>
          </p:nvSpPr>
          <p:spPr bwMode="auto">
            <a:xfrm>
              <a:off x="2762250" y="2762250"/>
              <a:ext cx="2987675" cy="446630"/>
            </a:xfrm>
            <a:prstGeom prst="rect">
              <a:avLst/>
            </a:prstGeom>
            <a:noFill/>
            <a:ln w="12700">
              <a:noFill/>
              <a:miter lim="800000"/>
              <a:headEnd type="none" w="sm" len="sm"/>
              <a:tailEnd type="none" w="lg" len="lg"/>
            </a:ln>
          </p:spPr>
          <p:txBody>
            <a:bodyPr>
              <a:spAutoFit/>
            </a:bodyPr>
            <a:lstStyle/>
            <a:p>
              <a:pPr eaLnBrk="0" hangingPunct="0">
                <a:spcBef>
                  <a:spcPct val="50000"/>
                </a:spcBef>
                <a:defRPr/>
              </a:pPr>
              <a:r>
                <a:rPr lang="en-US" altLang="zh-CN" sz="2000" dirty="0"/>
                <a:t>Register for Courses</a:t>
              </a:r>
            </a:p>
          </p:txBody>
        </p:sp>
        <p:grpSp>
          <p:nvGrpSpPr>
            <p:cNvPr id="13" name="Group 11">
              <a:extLst>
                <a:ext uri="{FF2B5EF4-FFF2-40B4-BE49-F238E27FC236}">
                  <a16:creationId xmlns:a16="http://schemas.microsoft.com/office/drawing/2014/main" id="{B0EF0ABE-294E-48C2-88F1-76F423B55524}"/>
                </a:ext>
              </a:extLst>
            </p:cNvPr>
            <p:cNvGrpSpPr>
              <a:grpSpLocks/>
            </p:cNvGrpSpPr>
            <p:nvPr/>
          </p:nvGrpSpPr>
          <p:grpSpPr bwMode="auto">
            <a:xfrm>
              <a:off x="1179513" y="2082800"/>
              <a:ext cx="587375" cy="673100"/>
              <a:chOff x="7654" y="3380"/>
              <a:chExt cx="554" cy="754"/>
            </a:xfrm>
          </p:grpSpPr>
          <p:sp>
            <p:nvSpPr>
              <p:cNvPr id="22" name="Oval 12">
                <a:extLst>
                  <a:ext uri="{FF2B5EF4-FFF2-40B4-BE49-F238E27FC236}">
                    <a16:creationId xmlns:a16="http://schemas.microsoft.com/office/drawing/2014/main" id="{AFF301F9-87FA-4147-A32E-0D2344707E8A}"/>
                  </a:ext>
                </a:extLst>
              </p:cNvPr>
              <p:cNvSpPr>
                <a:spLocks noChangeArrowheads="1"/>
              </p:cNvSpPr>
              <p:nvPr/>
            </p:nvSpPr>
            <p:spPr bwMode="auto">
              <a:xfrm>
                <a:off x="7805" y="3380"/>
                <a:ext cx="253" cy="247"/>
              </a:xfrm>
              <a:prstGeom prst="ellipse">
                <a:avLst/>
              </a:prstGeom>
              <a:noFill/>
              <a:ln w="28575">
                <a:solidFill>
                  <a:schemeClr val="tx1"/>
                </a:solidFill>
                <a:round/>
                <a:headEnd/>
                <a:tailEnd/>
              </a:ln>
            </p:spPr>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23" name="Line 13">
                <a:extLst>
                  <a:ext uri="{FF2B5EF4-FFF2-40B4-BE49-F238E27FC236}">
                    <a16:creationId xmlns:a16="http://schemas.microsoft.com/office/drawing/2014/main" id="{14207EAD-0DBF-4817-92C3-62402C57199D}"/>
                  </a:ext>
                </a:extLst>
              </p:cNvPr>
              <p:cNvSpPr>
                <a:spLocks noChangeShapeType="1"/>
              </p:cNvSpPr>
              <p:nvPr/>
            </p:nvSpPr>
            <p:spPr bwMode="auto">
              <a:xfrm>
                <a:off x="7931" y="3631"/>
                <a:ext cx="1" cy="231"/>
              </a:xfrm>
              <a:prstGeom prst="line">
                <a:avLst/>
              </a:prstGeom>
              <a:noFill/>
              <a:ln w="28575">
                <a:solidFill>
                  <a:schemeClr val="tx1"/>
                </a:solidFill>
                <a:round/>
                <a:headEnd/>
                <a:tailEnd/>
              </a:ln>
            </p:spPr>
            <p:txBody>
              <a:bodyPr/>
              <a:lstStyle/>
              <a:p>
                <a:pPr>
                  <a:defRPr/>
                </a:pPr>
                <a:endParaRPr lang="zh-CN" altLang="en-US"/>
              </a:p>
            </p:txBody>
          </p:sp>
          <p:sp>
            <p:nvSpPr>
              <p:cNvPr id="24" name="Line 14">
                <a:extLst>
                  <a:ext uri="{FF2B5EF4-FFF2-40B4-BE49-F238E27FC236}">
                    <a16:creationId xmlns:a16="http://schemas.microsoft.com/office/drawing/2014/main" id="{F5A870D6-D55F-4DA3-9A5B-9AE66A02E619}"/>
                  </a:ext>
                </a:extLst>
              </p:cNvPr>
              <p:cNvSpPr>
                <a:spLocks noChangeShapeType="1"/>
              </p:cNvSpPr>
              <p:nvPr/>
            </p:nvSpPr>
            <p:spPr bwMode="auto">
              <a:xfrm>
                <a:off x="7730" y="3695"/>
                <a:ext cx="401" cy="2"/>
              </a:xfrm>
              <a:prstGeom prst="line">
                <a:avLst/>
              </a:prstGeom>
              <a:noFill/>
              <a:ln w="28575">
                <a:solidFill>
                  <a:schemeClr val="tx1"/>
                </a:solidFill>
                <a:round/>
                <a:headEnd/>
                <a:tailEnd/>
              </a:ln>
            </p:spPr>
            <p:txBody>
              <a:bodyPr/>
              <a:lstStyle/>
              <a:p>
                <a:pPr>
                  <a:defRPr/>
                </a:pPr>
                <a:endParaRPr lang="zh-CN" altLang="en-US"/>
              </a:p>
            </p:txBody>
          </p:sp>
          <p:sp>
            <p:nvSpPr>
              <p:cNvPr id="25" name="Freeform 15">
                <a:extLst>
                  <a:ext uri="{FF2B5EF4-FFF2-40B4-BE49-F238E27FC236}">
                    <a16:creationId xmlns:a16="http://schemas.microsoft.com/office/drawing/2014/main" id="{6DE80487-1235-40D3-A09F-0024D6C3511E}"/>
                  </a:ext>
                </a:extLst>
              </p:cNvPr>
              <p:cNvSpPr>
                <a:spLocks/>
              </p:cNvSpPr>
              <p:nvPr/>
            </p:nvSpPr>
            <p:spPr bwMode="auto">
              <a:xfrm>
                <a:off x="7654" y="3862"/>
                <a:ext cx="554" cy="272"/>
              </a:xfrm>
              <a:custGeom>
                <a:avLst/>
                <a:gdLst>
                  <a:gd name="T0" fmla="*/ 0 w 108"/>
                  <a:gd name="T1" fmla="*/ 1370 h 54"/>
                  <a:gd name="T2" fmla="*/ 1421 w 108"/>
                  <a:gd name="T3" fmla="*/ 0 h 54"/>
                  <a:gd name="T4" fmla="*/ 2842 w 108"/>
                  <a:gd name="T5" fmla="*/ 1370 h 54"/>
                  <a:gd name="T6" fmla="*/ 0 60000 65536"/>
                  <a:gd name="T7" fmla="*/ 0 60000 65536"/>
                  <a:gd name="T8" fmla="*/ 0 60000 65536"/>
                  <a:gd name="T9" fmla="*/ 0 w 108"/>
                  <a:gd name="T10" fmla="*/ 0 h 54"/>
                  <a:gd name="T11" fmla="*/ 108 w 108"/>
                  <a:gd name="T12" fmla="*/ 54 h 54"/>
                </a:gdLst>
                <a:ahLst/>
                <a:cxnLst>
                  <a:cxn ang="T6">
                    <a:pos x="T0" y="T1"/>
                  </a:cxn>
                  <a:cxn ang="T7">
                    <a:pos x="T2" y="T3"/>
                  </a:cxn>
                  <a:cxn ang="T8">
                    <a:pos x="T4" y="T5"/>
                  </a:cxn>
                </a:cxnLst>
                <a:rect l="T9" t="T10" r="T11" b="T12"/>
                <a:pathLst>
                  <a:path w="108" h="54">
                    <a:moveTo>
                      <a:pt x="0" y="54"/>
                    </a:moveTo>
                    <a:lnTo>
                      <a:pt x="54" y="0"/>
                    </a:lnTo>
                    <a:lnTo>
                      <a:pt x="108" y="54"/>
                    </a:lnTo>
                  </a:path>
                </a:pathLst>
              </a:custGeom>
              <a:noFill/>
              <a:ln w="28575">
                <a:solidFill>
                  <a:schemeClr val="tx1"/>
                </a:solidFill>
                <a:round/>
                <a:headEnd/>
                <a:tailEnd/>
              </a:ln>
            </p:spPr>
            <p:txBody>
              <a:bodyPr/>
              <a:lstStyle/>
              <a:p>
                <a:pPr>
                  <a:defRPr/>
                </a:pPr>
                <a:endParaRPr lang="zh-CN" altLang="en-US"/>
              </a:p>
            </p:txBody>
          </p:sp>
        </p:grpSp>
        <p:sp>
          <p:nvSpPr>
            <p:cNvPr id="14" name="Text Box 16">
              <a:extLst>
                <a:ext uri="{FF2B5EF4-FFF2-40B4-BE49-F238E27FC236}">
                  <a16:creationId xmlns:a16="http://schemas.microsoft.com/office/drawing/2014/main" id="{AB4AC08D-BD10-4536-88E4-C5A7B2EDAEC4}"/>
                </a:ext>
              </a:extLst>
            </p:cNvPr>
            <p:cNvSpPr txBox="1">
              <a:spLocks noChangeArrowheads="1"/>
            </p:cNvSpPr>
            <p:nvPr/>
          </p:nvSpPr>
          <p:spPr bwMode="auto">
            <a:xfrm>
              <a:off x="673100" y="2724150"/>
              <a:ext cx="1587500" cy="446630"/>
            </a:xfrm>
            <a:prstGeom prst="rect">
              <a:avLst/>
            </a:prstGeom>
            <a:noFill/>
            <a:ln w="12700">
              <a:noFill/>
              <a:miter lim="800000"/>
              <a:headEnd type="none" w="sm" len="sm"/>
              <a:tailEnd type="none" w="lg" len="lg"/>
            </a:ln>
          </p:spPr>
          <p:txBody>
            <a:bodyPr>
              <a:spAutoFit/>
            </a:bodyPr>
            <a:lstStyle/>
            <a:p>
              <a:pPr eaLnBrk="0" hangingPunct="0">
                <a:spcBef>
                  <a:spcPct val="50000"/>
                </a:spcBef>
                <a:defRPr/>
              </a:pPr>
              <a:r>
                <a:rPr lang="en-US" altLang="zh-CN" sz="2000"/>
                <a:t>Student</a:t>
              </a:r>
            </a:p>
          </p:txBody>
        </p:sp>
        <p:sp>
          <p:nvSpPr>
            <p:cNvPr id="15" name="Line 17">
              <a:extLst>
                <a:ext uri="{FF2B5EF4-FFF2-40B4-BE49-F238E27FC236}">
                  <a16:creationId xmlns:a16="http://schemas.microsoft.com/office/drawing/2014/main" id="{C8CD9581-B228-4F79-9E9E-0EE8E53CFA69}"/>
                </a:ext>
              </a:extLst>
            </p:cNvPr>
            <p:cNvSpPr>
              <a:spLocks noChangeShapeType="1"/>
            </p:cNvSpPr>
            <p:nvPr/>
          </p:nvSpPr>
          <p:spPr bwMode="auto">
            <a:xfrm>
              <a:off x="1825625" y="2482850"/>
              <a:ext cx="1806575" cy="0"/>
            </a:xfrm>
            <a:prstGeom prst="line">
              <a:avLst/>
            </a:prstGeom>
            <a:noFill/>
            <a:ln w="38100">
              <a:solidFill>
                <a:schemeClr val="tx1"/>
              </a:solidFill>
              <a:round/>
              <a:headEnd/>
              <a:tailEnd type="arrow" w="med" len="med"/>
            </a:ln>
          </p:spPr>
          <p:txBody>
            <a:bodyPr wrap="none" anchor="ctr"/>
            <a:lstStyle/>
            <a:p>
              <a:pPr>
                <a:defRPr/>
              </a:pPr>
              <a:endParaRPr lang="zh-CN" altLang="en-US"/>
            </a:p>
          </p:txBody>
        </p:sp>
        <p:sp>
          <p:nvSpPr>
            <p:cNvPr id="16" name="AutoShape 18">
              <a:extLst>
                <a:ext uri="{FF2B5EF4-FFF2-40B4-BE49-F238E27FC236}">
                  <a16:creationId xmlns:a16="http://schemas.microsoft.com/office/drawing/2014/main" id="{77EE0E0E-26F9-495B-84DE-2C379DF694C7}"/>
                </a:ext>
              </a:extLst>
            </p:cNvPr>
            <p:cNvSpPr>
              <a:spLocks noChangeArrowheads="1"/>
            </p:cNvSpPr>
            <p:nvPr/>
          </p:nvSpPr>
          <p:spPr bwMode="auto">
            <a:xfrm rot="5400000">
              <a:off x="4036644" y="3347597"/>
              <a:ext cx="492756" cy="169862"/>
            </a:xfrm>
            <a:prstGeom prst="rightArrow">
              <a:avLst>
                <a:gd name="adj1" fmla="val 54759"/>
                <a:gd name="adj2" fmla="val 96396"/>
              </a:avLst>
            </a:prstGeom>
            <a:solidFill>
              <a:schemeClr val="hlink"/>
            </a:solidFill>
            <a:ln w="28575">
              <a:solidFill>
                <a:schemeClr val="tx1"/>
              </a:solidFill>
              <a:miter lim="800000"/>
              <a:headEnd type="none" w="sm" len="sm"/>
              <a:tailEnd type="none" w="sm" len="sm"/>
            </a:ln>
          </p:spPr>
          <p:txBody>
            <a:bodyPr wrap="none" anchor="ct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17" name="Rectangle 21">
              <a:extLst>
                <a:ext uri="{FF2B5EF4-FFF2-40B4-BE49-F238E27FC236}">
                  <a16:creationId xmlns:a16="http://schemas.microsoft.com/office/drawing/2014/main" id="{C6E026E9-92A3-4AC3-93D5-CE77C30F1F98}"/>
                </a:ext>
              </a:extLst>
            </p:cNvPr>
            <p:cNvSpPr>
              <a:spLocks noChangeArrowheads="1"/>
            </p:cNvSpPr>
            <p:nvPr/>
          </p:nvSpPr>
          <p:spPr bwMode="auto">
            <a:xfrm>
              <a:off x="2997897" y="4810653"/>
              <a:ext cx="2570249" cy="343561"/>
            </a:xfrm>
            <a:prstGeom prst="rect">
              <a:avLst/>
            </a:prstGeom>
            <a:noFill/>
            <a:ln w="9525">
              <a:noFill/>
              <a:miter lim="800000"/>
              <a:headEnd/>
              <a:tailEnd/>
            </a:ln>
          </p:spPr>
          <p:txBody>
            <a:bodyPr wrap="none" lIns="0" tIns="0" rIns="0" bIns="0">
              <a:spAutoFit/>
            </a:bodyPr>
            <a:lstStyle/>
            <a:p>
              <a:pPr eaLnBrk="0" hangingPunct="0">
                <a:defRPr/>
              </a:pPr>
              <a:r>
                <a:rPr lang="en-US" altLang="zh-CN" sz="2000" dirty="0" err="1"/>
                <a:t>RegistrationController</a:t>
              </a:r>
              <a:endParaRPr lang="en-US" altLang="zh-CN" sz="2000" dirty="0"/>
            </a:p>
          </p:txBody>
        </p:sp>
        <p:grpSp>
          <p:nvGrpSpPr>
            <p:cNvPr id="18" name="Group 22">
              <a:extLst>
                <a:ext uri="{FF2B5EF4-FFF2-40B4-BE49-F238E27FC236}">
                  <a16:creationId xmlns:a16="http://schemas.microsoft.com/office/drawing/2014/main" id="{7341BE6D-DB86-4FE7-8F44-F4776992B8A2}"/>
                </a:ext>
              </a:extLst>
            </p:cNvPr>
            <p:cNvGrpSpPr>
              <a:grpSpLocks/>
            </p:cNvGrpSpPr>
            <p:nvPr/>
          </p:nvGrpSpPr>
          <p:grpSpPr bwMode="auto">
            <a:xfrm>
              <a:off x="3752850" y="3735396"/>
              <a:ext cx="985838" cy="1039814"/>
              <a:chOff x="2516" y="2353"/>
              <a:chExt cx="621" cy="655"/>
            </a:xfrm>
          </p:grpSpPr>
          <p:sp>
            <p:nvSpPr>
              <p:cNvPr id="19" name="Oval 23">
                <a:extLst>
                  <a:ext uri="{FF2B5EF4-FFF2-40B4-BE49-F238E27FC236}">
                    <a16:creationId xmlns:a16="http://schemas.microsoft.com/office/drawing/2014/main" id="{59221F77-FF5E-4FDE-A691-D9D9BD102736}"/>
                  </a:ext>
                </a:extLst>
              </p:cNvPr>
              <p:cNvSpPr>
                <a:spLocks noChangeArrowheads="1"/>
              </p:cNvSpPr>
              <p:nvPr/>
            </p:nvSpPr>
            <p:spPr bwMode="auto">
              <a:xfrm>
                <a:off x="2516" y="2418"/>
                <a:ext cx="621" cy="590"/>
              </a:xfrm>
              <a:prstGeom prst="ellipse">
                <a:avLst/>
              </a:prstGeom>
              <a:noFill/>
              <a:ln w="38100">
                <a:solidFill>
                  <a:schemeClr val="tx1"/>
                </a:solidFill>
                <a:round/>
                <a:headEnd/>
                <a:tailEnd/>
              </a:ln>
            </p:spPr>
            <p:txBody>
              <a:bodyPr/>
              <a:lstStyle>
                <a:lvl1pPr eaLnBrk="0" hangingPunct="0">
                  <a:defRPr sz="2400" b="1">
                    <a:solidFill>
                      <a:schemeClr val="bg1"/>
                    </a:solidFill>
                    <a:latin typeface="Arial Narrow" panose="020B0606020202030204" pitchFamily="34" charset="0"/>
                    <a:ea typeface="宋体" panose="02010600030101010101" pitchFamily="2" charset="-122"/>
                  </a:defRPr>
                </a:lvl1pPr>
                <a:lvl2pPr marL="742950" indent="-285750" eaLnBrk="0" hangingPunct="0">
                  <a:defRPr sz="2400" b="1">
                    <a:solidFill>
                      <a:schemeClr val="bg1"/>
                    </a:solidFill>
                    <a:latin typeface="Arial Narrow" panose="020B0606020202030204" pitchFamily="34" charset="0"/>
                    <a:ea typeface="宋体" panose="02010600030101010101" pitchFamily="2" charset="-122"/>
                  </a:defRPr>
                </a:lvl2pPr>
                <a:lvl3pPr marL="1143000" indent="-228600" eaLnBrk="0" hangingPunct="0">
                  <a:defRPr sz="2400" b="1">
                    <a:solidFill>
                      <a:schemeClr val="bg1"/>
                    </a:solidFill>
                    <a:latin typeface="Arial Narrow" panose="020B0606020202030204" pitchFamily="34" charset="0"/>
                    <a:ea typeface="宋体" panose="02010600030101010101" pitchFamily="2" charset="-122"/>
                  </a:defRPr>
                </a:lvl3pPr>
                <a:lvl4pPr marL="1600200" indent="-228600" eaLnBrk="0" hangingPunct="0">
                  <a:defRPr sz="2400" b="1">
                    <a:solidFill>
                      <a:schemeClr val="bg1"/>
                    </a:solidFill>
                    <a:latin typeface="Arial Narrow" panose="020B0606020202030204" pitchFamily="34" charset="0"/>
                    <a:ea typeface="宋体" panose="02010600030101010101" pitchFamily="2" charset="-122"/>
                  </a:defRPr>
                </a:lvl4pPr>
                <a:lvl5pPr marL="2057400" indent="-228600" eaLnBrk="0" hangingPunct="0">
                  <a:defRPr sz="2400" b="1">
                    <a:solidFill>
                      <a:schemeClr val="bg1"/>
                    </a:solidFill>
                    <a:latin typeface="Arial Narrow" panose="020B0606020202030204" pitchFamily="34" charset="0"/>
                    <a:ea typeface="宋体" panose="02010600030101010101" pitchFamily="2" charset="-122"/>
                  </a:defRPr>
                </a:lvl5pPr>
                <a:lvl6pPr marL="25146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6pPr>
                <a:lvl7pPr marL="29718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7pPr>
                <a:lvl8pPr marL="34290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8pPr>
                <a:lvl9pPr marL="3886200" indent="-228600" eaLnBrk="0" fontAlgn="base" hangingPunct="0">
                  <a:spcBef>
                    <a:spcPct val="0"/>
                  </a:spcBef>
                  <a:spcAft>
                    <a:spcPct val="0"/>
                  </a:spcAft>
                  <a:defRPr sz="2400" b="1">
                    <a:solidFill>
                      <a:schemeClr val="bg1"/>
                    </a:solidFill>
                    <a:latin typeface="Arial Narrow" panose="020B0606020202030204" pitchFamily="34" charset="0"/>
                    <a:ea typeface="宋体" panose="02010600030101010101" pitchFamily="2" charset="-122"/>
                  </a:defRPr>
                </a:lvl9pPr>
              </a:lstStyle>
              <a:p>
                <a:pPr eaLnBrk="1" hangingPunct="1"/>
                <a:endParaRPr lang="zh-CN" altLang="en-US">
                  <a:solidFill>
                    <a:schemeClr val="tx1"/>
                  </a:solidFill>
                </a:endParaRPr>
              </a:p>
            </p:txBody>
          </p:sp>
          <p:sp>
            <p:nvSpPr>
              <p:cNvPr id="20" name="Line 24">
                <a:extLst>
                  <a:ext uri="{FF2B5EF4-FFF2-40B4-BE49-F238E27FC236}">
                    <a16:creationId xmlns:a16="http://schemas.microsoft.com/office/drawing/2014/main" id="{20CA391D-BA1B-4E71-A7CF-DDC25C65CC55}"/>
                  </a:ext>
                </a:extLst>
              </p:cNvPr>
              <p:cNvSpPr>
                <a:spLocks noChangeShapeType="1"/>
              </p:cNvSpPr>
              <p:nvPr/>
            </p:nvSpPr>
            <p:spPr bwMode="auto">
              <a:xfrm flipH="1">
                <a:off x="2752" y="2353"/>
                <a:ext cx="137" cy="60"/>
              </a:xfrm>
              <a:prstGeom prst="line">
                <a:avLst/>
              </a:prstGeom>
              <a:noFill/>
              <a:ln w="38100">
                <a:solidFill>
                  <a:schemeClr val="tx1"/>
                </a:solidFill>
                <a:round/>
                <a:headEnd/>
                <a:tailEnd/>
              </a:ln>
            </p:spPr>
            <p:txBody>
              <a:bodyPr/>
              <a:lstStyle/>
              <a:p>
                <a:pPr>
                  <a:defRPr/>
                </a:pPr>
                <a:endParaRPr lang="zh-CN" altLang="en-US"/>
              </a:p>
            </p:txBody>
          </p:sp>
          <p:sp>
            <p:nvSpPr>
              <p:cNvPr id="21" name="Line 25">
                <a:extLst>
                  <a:ext uri="{FF2B5EF4-FFF2-40B4-BE49-F238E27FC236}">
                    <a16:creationId xmlns:a16="http://schemas.microsoft.com/office/drawing/2014/main" id="{AB97C700-C273-4BBF-89FB-C6C96D2F979F}"/>
                  </a:ext>
                </a:extLst>
              </p:cNvPr>
              <p:cNvSpPr>
                <a:spLocks noChangeShapeType="1"/>
              </p:cNvSpPr>
              <p:nvPr/>
            </p:nvSpPr>
            <p:spPr bwMode="auto">
              <a:xfrm flipH="1" flipV="1">
                <a:off x="2752" y="2421"/>
                <a:ext cx="137" cy="48"/>
              </a:xfrm>
              <a:prstGeom prst="line">
                <a:avLst/>
              </a:prstGeom>
              <a:noFill/>
              <a:ln w="38100">
                <a:solidFill>
                  <a:schemeClr val="tx1"/>
                </a:solidFill>
                <a:round/>
                <a:headEnd/>
                <a:tailEnd/>
              </a:ln>
            </p:spPr>
            <p:txBody>
              <a:bodyPr/>
              <a:lstStyle/>
              <a:p>
                <a:pPr>
                  <a:defRPr/>
                </a:pPr>
                <a:endParaRPr lang="zh-CN" altLang="en-US"/>
              </a:p>
            </p:txBody>
          </p:sp>
        </p:grpSp>
      </p:grpSp>
    </p:spTree>
    <p:extLst>
      <p:ext uri="{BB962C8B-B14F-4D97-AF65-F5344CB8AC3E}">
        <p14:creationId xmlns:p14="http://schemas.microsoft.com/office/powerpoint/2010/main" val="760900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2CEE9C3-B37D-4F91-862D-6318A39392D2}"/>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958C6AB-8FCC-4405-8F36-634234ECDE44}"/>
              </a:ext>
            </a:extLst>
          </p:cNvPr>
          <p:cNvSpPr>
            <a:spLocks noGrp="1"/>
          </p:cNvSpPr>
          <p:nvPr>
            <p:ph type="sldNum" sz="quarter" idx="12"/>
          </p:nvPr>
        </p:nvSpPr>
        <p:spPr/>
        <p:txBody>
          <a:bodyPr/>
          <a:lstStyle/>
          <a:p>
            <a:fld id="{401CF334-2D5C-4859-84A6-CA7E6E43FAEB}" type="slidenum">
              <a:rPr lang="en-US" smtClean="0"/>
              <a:t>249</a:t>
            </a:fld>
            <a:endParaRPr lang="en-US"/>
          </a:p>
        </p:txBody>
      </p:sp>
      <p:sp>
        <p:nvSpPr>
          <p:cNvPr id="4" name="Content Placeholder 3">
            <a:extLst>
              <a:ext uri="{FF2B5EF4-FFF2-40B4-BE49-F238E27FC236}">
                <a16:creationId xmlns:a16="http://schemas.microsoft.com/office/drawing/2014/main" id="{283083D3-D32F-4DCF-AC57-B9B4AA59CDD3}"/>
              </a:ext>
            </a:extLst>
          </p:cNvPr>
          <p:cNvSpPr>
            <a:spLocks noGrp="1"/>
          </p:cNvSpPr>
          <p:nvPr>
            <p:ph idx="1"/>
          </p:nvPr>
        </p:nvSpPr>
        <p:spPr/>
        <p:txBody>
          <a:bodyPr>
            <a:normAutofit/>
          </a:bodyPr>
          <a:lstStyle/>
          <a:p>
            <a:r>
              <a:rPr lang="en-US" b="1" dirty="0" err="1">
                <a:solidFill>
                  <a:srgbClr val="FF0000"/>
                </a:solidFill>
              </a:rPr>
              <a:t>Mục</a:t>
            </a:r>
            <a:r>
              <a:rPr lang="en-US" b="1" dirty="0">
                <a:solidFill>
                  <a:srgbClr val="FF0000"/>
                </a:solidFill>
              </a:rPr>
              <a:t> </a:t>
            </a:r>
            <a:r>
              <a:rPr lang="en-US" b="1" dirty="0" err="1">
                <a:solidFill>
                  <a:srgbClr val="FF0000"/>
                </a:solidFill>
              </a:rPr>
              <a:t>đích</a:t>
            </a:r>
            <a:r>
              <a:rPr lang="en-US" b="1" dirty="0"/>
              <a:t>: </a:t>
            </a:r>
            <a:r>
              <a:rPr lang="en-US" b="1" dirty="0" err="1"/>
              <a:t>thể</a:t>
            </a:r>
            <a:r>
              <a:rPr lang="en-US" b="1" dirty="0"/>
              <a:t> </a:t>
            </a:r>
            <a:r>
              <a:rPr lang="en-US" b="1" dirty="0" err="1"/>
              <a:t>hiện</a:t>
            </a:r>
            <a:r>
              <a:rPr lang="en-US" b="1" dirty="0"/>
              <a:t> </a:t>
            </a:r>
            <a:r>
              <a:rPr lang="en-US" b="1" dirty="0" err="1"/>
              <a:t>hành</a:t>
            </a:r>
            <a:r>
              <a:rPr lang="en-US" b="1" dirty="0"/>
              <a:t> vi </a:t>
            </a:r>
            <a:r>
              <a:rPr lang="en-US" dirty="0" err="1"/>
              <a:t>của</a:t>
            </a:r>
            <a:r>
              <a:rPr lang="en-US" dirty="0"/>
              <a:t> use case </a:t>
            </a:r>
            <a:r>
              <a:rPr lang="en-US" dirty="0" err="1"/>
              <a:t>dưới</a:t>
            </a:r>
            <a:r>
              <a:rPr lang="en-US" dirty="0"/>
              <a:t> </a:t>
            </a:r>
            <a:r>
              <a:rPr lang="en-US" dirty="0" err="1"/>
              <a:t>dạng</a:t>
            </a:r>
            <a:r>
              <a:rPr lang="en-US" dirty="0"/>
              <a:t> </a:t>
            </a:r>
            <a:r>
              <a:rPr lang="en-US" dirty="0" err="1"/>
              <a:t>hợp</a:t>
            </a:r>
            <a:r>
              <a:rPr lang="en-US" dirty="0"/>
              <a:t> </a:t>
            </a:r>
            <a:r>
              <a:rPr lang="en-US" dirty="0" err="1"/>
              <a:t>tác</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trách</a:t>
            </a:r>
            <a:r>
              <a:rPr lang="en-US" dirty="0"/>
              <a:t> </a:t>
            </a:r>
            <a:r>
              <a:rPr lang="en-US" dirty="0" err="1"/>
              <a:t>nhiệm</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r>
              <a:rPr lang="en-US" dirty="0"/>
              <a:t>.</a:t>
            </a:r>
          </a:p>
          <a:p>
            <a:r>
              <a:rPr lang="en-US" dirty="0" err="1"/>
              <a:t>Đối</a:t>
            </a:r>
            <a:r>
              <a:rPr lang="en-US" dirty="0"/>
              <a:t> </a:t>
            </a:r>
            <a:r>
              <a:rPr lang="en-US" dirty="0" err="1"/>
              <a:t>với</a:t>
            </a:r>
            <a:r>
              <a:rPr lang="en-US" dirty="0"/>
              <a:t> </a:t>
            </a:r>
            <a:r>
              <a:rPr lang="en-US" dirty="0" err="1"/>
              <a:t>mỗi</a:t>
            </a:r>
            <a:r>
              <a:rPr lang="en-US" dirty="0"/>
              <a:t> use case, </a:t>
            </a:r>
            <a:r>
              <a:rPr lang="en-US" dirty="0" err="1"/>
              <a:t>có</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sơ</a:t>
            </a:r>
            <a:r>
              <a:rPr lang="en-US" dirty="0"/>
              <a:t> </a:t>
            </a:r>
            <a:r>
              <a:rPr lang="en-US" dirty="0" err="1"/>
              <a:t>đồ</a:t>
            </a:r>
            <a:r>
              <a:rPr lang="en-US" dirty="0"/>
              <a:t> </a:t>
            </a:r>
            <a:r>
              <a:rPr lang="en-US" dirty="0" err="1"/>
              <a:t>tương</a:t>
            </a:r>
            <a:r>
              <a:rPr lang="en-US" dirty="0"/>
              <a:t> </a:t>
            </a:r>
            <a:r>
              <a:rPr lang="en-US" dirty="0" err="1"/>
              <a:t>tác</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tham</a:t>
            </a:r>
            <a:r>
              <a:rPr lang="en-US" dirty="0"/>
              <a:t> </a:t>
            </a:r>
            <a:r>
              <a:rPr lang="en-US" dirty="0" err="1"/>
              <a:t>gia</a:t>
            </a:r>
            <a:r>
              <a:rPr lang="en-US" dirty="0"/>
              <a:t> </a:t>
            </a:r>
            <a:r>
              <a:rPr lang="en-US" dirty="0" err="1"/>
              <a:t>và</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chúng</a:t>
            </a:r>
            <a:r>
              <a:rPr lang="en-US" dirty="0"/>
              <a:t>. </a:t>
            </a:r>
            <a:r>
              <a:rPr lang="en-US" dirty="0" err="1"/>
              <a:t>Dựa</a:t>
            </a:r>
            <a:r>
              <a:rPr lang="en-US" dirty="0"/>
              <a:t> </a:t>
            </a:r>
            <a:r>
              <a:rPr lang="en-US" dirty="0" err="1"/>
              <a:t>vào</a:t>
            </a:r>
            <a:r>
              <a:rPr lang="en-US" dirty="0"/>
              <a:t> </a:t>
            </a:r>
            <a:r>
              <a:rPr lang="en-US" dirty="0" err="1"/>
              <a:t>các</a:t>
            </a:r>
            <a:r>
              <a:rPr lang="en-US" dirty="0"/>
              <a:t> s</a:t>
            </a:r>
            <a:r>
              <a:rPr lang="vi-VN" dirty="0"/>
              <a:t>ơ</a:t>
            </a:r>
            <a:r>
              <a:rPr lang="en-US" dirty="0"/>
              <a:t> </a:t>
            </a:r>
            <a:r>
              <a:rPr lang="en-US" dirty="0" err="1"/>
              <a:t>đồ</a:t>
            </a:r>
            <a:r>
              <a:rPr lang="en-US" dirty="0"/>
              <a:t> t</a:t>
            </a:r>
            <a:r>
              <a:rPr lang="vi-VN" dirty="0"/>
              <a:t>ư</a:t>
            </a:r>
            <a:r>
              <a:rPr lang="en-US" dirty="0" err="1"/>
              <a:t>ơng</a:t>
            </a:r>
            <a:r>
              <a:rPr lang="en-US" dirty="0"/>
              <a:t> </a:t>
            </a:r>
            <a:r>
              <a:rPr lang="en-US" dirty="0" err="1"/>
              <a:t>tác</a:t>
            </a:r>
            <a:r>
              <a:rPr lang="en-US" dirty="0"/>
              <a:t> </a:t>
            </a:r>
            <a:r>
              <a:rPr lang="en-US" dirty="0" err="1"/>
              <a:t>để</a:t>
            </a:r>
            <a:r>
              <a:rPr lang="en-US" dirty="0"/>
              <a:t> </a:t>
            </a:r>
            <a:r>
              <a:rPr lang="en-US" dirty="0" err="1"/>
              <a:t>phân</a:t>
            </a:r>
            <a:r>
              <a:rPr lang="en-US" dirty="0"/>
              <a:t> </a:t>
            </a:r>
            <a:r>
              <a:rPr lang="en-US" dirty="0" err="1"/>
              <a:t>bổ</a:t>
            </a:r>
            <a:r>
              <a:rPr lang="en-US" dirty="0"/>
              <a:t> </a:t>
            </a:r>
            <a:r>
              <a:rPr lang="en-US" dirty="0" err="1"/>
              <a:t>hành</a:t>
            </a:r>
            <a:r>
              <a:rPr lang="en-US" dirty="0"/>
              <a:t> vi </a:t>
            </a:r>
            <a:r>
              <a:rPr lang="en-US" dirty="0" err="1"/>
              <a:t>vào</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r>
              <a:rPr lang="en-US" dirty="0"/>
              <a:t>.</a:t>
            </a:r>
          </a:p>
        </p:txBody>
      </p:sp>
      <p:sp>
        <p:nvSpPr>
          <p:cNvPr id="5" name="Title 4">
            <a:extLst>
              <a:ext uri="{FF2B5EF4-FFF2-40B4-BE49-F238E27FC236}">
                <a16:creationId xmlns:a16="http://schemas.microsoft.com/office/drawing/2014/main" id="{5ABFAF6B-E03B-4FDE-9A57-C3E903A32197}"/>
              </a:ext>
            </a:extLst>
          </p:cNvPr>
          <p:cNvSpPr>
            <a:spLocks noGrp="1"/>
          </p:cNvSpPr>
          <p:nvPr>
            <p:ph type="title"/>
          </p:nvPr>
        </p:nvSpPr>
        <p:spPr/>
        <p:txBody>
          <a:bodyPr/>
          <a:lstStyle/>
          <a:p>
            <a:r>
              <a:rPr lang="en-US" dirty="0" err="1"/>
              <a:t>Phân</a:t>
            </a:r>
            <a:r>
              <a:rPr lang="en-US" dirty="0"/>
              <a:t> </a:t>
            </a:r>
            <a:r>
              <a:rPr lang="en-US" dirty="0" err="1"/>
              <a:t>bổ</a:t>
            </a:r>
            <a:r>
              <a:rPr lang="en-US" dirty="0"/>
              <a:t> </a:t>
            </a:r>
            <a:r>
              <a:rPr lang="en-US" dirty="0" err="1"/>
              <a:t>hành</a:t>
            </a:r>
            <a:r>
              <a:rPr lang="en-US" dirty="0"/>
              <a:t> vi </a:t>
            </a:r>
            <a:r>
              <a:rPr lang="en-US" dirty="0" err="1"/>
              <a:t>vào</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36624932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EF8617-B488-4367-AF1D-A103D172E3E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65C084F-4564-41E9-8A6C-B2883366631B}"/>
              </a:ext>
            </a:extLst>
          </p:cNvPr>
          <p:cNvSpPr>
            <a:spLocks noGrp="1"/>
          </p:cNvSpPr>
          <p:nvPr>
            <p:ph type="sldNum" sz="quarter" idx="12"/>
          </p:nvPr>
        </p:nvSpPr>
        <p:spPr/>
        <p:txBody>
          <a:bodyPr/>
          <a:lstStyle/>
          <a:p>
            <a:fld id="{401CF334-2D5C-4859-84A6-CA7E6E43FAEB}" type="slidenum">
              <a:rPr lang="en-US" smtClean="0"/>
              <a:t>25</a:t>
            </a:fld>
            <a:endParaRPr lang="en-US"/>
          </a:p>
        </p:txBody>
      </p:sp>
      <p:sp>
        <p:nvSpPr>
          <p:cNvPr id="5" name="Content Placeholder 4">
            <a:extLst>
              <a:ext uri="{FF2B5EF4-FFF2-40B4-BE49-F238E27FC236}">
                <a16:creationId xmlns:a16="http://schemas.microsoft.com/office/drawing/2014/main" id="{5733551C-81F0-454B-9F00-45D830D5707A}"/>
              </a:ext>
            </a:extLst>
          </p:cNvPr>
          <p:cNvSpPr>
            <a:spLocks noGrp="1"/>
          </p:cNvSpPr>
          <p:nvPr>
            <p:ph idx="1"/>
          </p:nvPr>
        </p:nvSpPr>
        <p:spPr>
          <a:xfrm>
            <a:off x="609600" y="1719618"/>
            <a:ext cx="10972800" cy="4604982"/>
          </a:xfrm>
        </p:spPr>
        <p:txBody>
          <a:bodyPr/>
          <a:lstStyle/>
          <a:p>
            <a:r>
              <a:rPr lang="en-US" b="1" dirty="0" err="1"/>
              <a:t>Khảo</a:t>
            </a:r>
            <a:r>
              <a:rPr lang="en-US" b="1" dirty="0"/>
              <a:t> </a:t>
            </a:r>
            <a:r>
              <a:rPr lang="en-US" b="1" dirty="0" err="1"/>
              <a:t>sát</a:t>
            </a:r>
            <a:r>
              <a:rPr lang="en-US" b="1" dirty="0"/>
              <a:t> </a:t>
            </a:r>
            <a:r>
              <a:rPr lang="en-US" b="1" dirty="0" err="1"/>
              <a:t>và</a:t>
            </a:r>
            <a:r>
              <a:rPr lang="en-US" b="1" dirty="0"/>
              <a:t> </a:t>
            </a:r>
            <a:r>
              <a:rPr lang="en-US" b="1" dirty="0" err="1"/>
              <a:t>thu</a:t>
            </a:r>
            <a:r>
              <a:rPr lang="en-US" b="1" dirty="0"/>
              <a:t> </a:t>
            </a:r>
            <a:r>
              <a:rPr lang="en-US" b="1" dirty="0" err="1"/>
              <a:t>thập</a:t>
            </a:r>
            <a:r>
              <a:rPr lang="en-US" b="1" dirty="0"/>
              <a:t> </a:t>
            </a:r>
            <a:r>
              <a:rPr lang="en-US" b="1" dirty="0" err="1"/>
              <a:t>yêu</a:t>
            </a:r>
            <a:r>
              <a:rPr lang="en-US" b="1" dirty="0"/>
              <a:t> </a:t>
            </a:r>
            <a:r>
              <a:rPr lang="en-US" b="1" dirty="0" err="1"/>
              <a:t>cầu</a:t>
            </a:r>
            <a:r>
              <a:rPr lang="en-US" b="1" dirty="0"/>
              <a:t> </a:t>
            </a:r>
            <a:r>
              <a:rPr lang="en-US" b="1" dirty="0" err="1"/>
              <a:t>của</a:t>
            </a:r>
            <a:r>
              <a:rPr lang="en-US" b="1" dirty="0"/>
              <a:t> </a:t>
            </a:r>
            <a:r>
              <a:rPr lang="en-US" b="1" dirty="0" err="1"/>
              <a:t>khách</a:t>
            </a:r>
            <a:r>
              <a:rPr lang="en-US" b="1" dirty="0"/>
              <a:t> </a:t>
            </a:r>
            <a:r>
              <a:rPr lang="en-US" b="1" dirty="0" err="1"/>
              <a:t>hàng</a:t>
            </a:r>
            <a:endParaRPr lang="en-US" b="1" dirty="0"/>
          </a:p>
          <a:p>
            <a:pPr lvl="1"/>
            <a:r>
              <a:rPr lang="en-US" dirty="0" err="1"/>
              <a:t>Sử</a:t>
            </a:r>
            <a:r>
              <a:rPr lang="en-US" dirty="0"/>
              <a:t> </a:t>
            </a:r>
            <a:r>
              <a:rPr lang="en-US" dirty="0" err="1"/>
              <a:t>dụng</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lấy</a:t>
            </a:r>
            <a:r>
              <a:rPr lang="en-US" dirty="0"/>
              <a:t> </a:t>
            </a:r>
            <a:r>
              <a:rPr lang="en-US" dirty="0" err="1"/>
              <a:t>yêu</a:t>
            </a:r>
            <a:r>
              <a:rPr lang="en-US" dirty="0"/>
              <a:t> </a:t>
            </a:r>
            <a:r>
              <a:rPr lang="en-US" dirty="0" err="1"/>
              <a:t>cầu</a:t>
            </a:r>
            <a:r>
              <a:rPr lang="en-US" dirty="0"/>
              <a:t> </a:t>
            </a:r>
            <a:r>
              <a:rPr lang="en-US" dirty="0" err="1"/>
              <a:t>khách</a:t>
            </a:r>
            <a:r>
              <a:rPr lang="en-US" dirty="0"/>
              <a:t> </a:t>
            </a:r>
            <a:r>
              <a:rPr lang="en-US" dirty="0" err="1"/>
              <a:t>hàng</a:t>
            </a:r>
            <a:r>
              <a:rPr lang="en-US" dirty="0"/>
              <a:t>:</a:t>
            </a:r>
          </a:p>
          <a:p>
            <a:pPr lvl="2"/>
            <a:r>
              <a:rPr lang="en-US" dirty="0" err="1"/>
              <a:t>Phỏng</a:t>
            </a:r>
            <a:r>
              <a:rPr lang="en-US" dirty="0"/>
              <a:t> </a:t>
            </a:r>
            <a:r>
              <a:rPr lang="en-US" dirty="0" err="1"/>
              <a:t>vấn</a:t>
            </a:r>
            <a:r>
              <a:rPr lang="en-US" dirty="0"/>
              <a:t> </a:t>
            </a:r>
            <a:r>
              <a:rPr lang="en-US" dirty="0" err="1"/>
              <a:t>trực</a:t>
            </a:r>
            <a:r>
              <a:rPr lang="en-US" dirty="0"/>
              <a:t> </a:t>
            </a:r>
            <a:r>
              <a:rPr lang="en-US" dirty="0" err="1"/>
              <a:t>tiếp</a:t>
            </a:r>
            <a:endParaRPr lang="en-US" dirty="0"/>
          </a:p>
          <a:p>
            <a:pPr lvl="2"/>
            <a:r>
              <a:rPr lang="en-US" dirty="0" err="1"/>
              <a:t>Bảng</a:t>
            </a:r>
            <a:r>
              <a:rPr lang="en-US" dirty="0"/>
              <a:t> </a:t>
            </a:r>
            <a:r>
              <a:rPr lang="en-US" dirty="0" err="1"/>
              <a:t>câu</a:t>
            </a:r>
            <a:r>
              <a:rPr lang="en-US" dirty="0"/>
              <a:t> </a:t>
            </a:r>
            <a:r>
              <a:rPr lang="en-US" dirty="0" err="1"/>
              <a:t>hỏi</a:t>
            </a:r>
            <a:endParaRPr lang="en-US" dirty="0"/>
          </a:p>
          <a:p>
            <a:pPr lvl="2"/>
            <a:r>
              <a:rPr lang="en-US" dirty="0" err="1"/>
              <a:t>Tổ</a:t>
            </a:r>
            <a:r>
              <a:rPr lang="en-US" dirty="0"/>
              <a:t> </a:t>
            </a:r>
            <a:r>
              <a:rPr lang="en-US" dirty="0" err="1"/>
              <a:t>chức</a:t>
            </a:r>
            <a:r>
              <a:rPr lang="en-US" dirty="0"/>
              <a:t> </a:t>
            </a:r>
            <a:r>
              <a:rPr lang="en-US" dirty="0" err="1"/>
              <a:t>buổi</a:t>
            </a:r>
            <a:r>
              <a:rPr lang="en-US" dirty="0"/>
              <a:t> </a:t>
            </a:r>
            <a:r>
              <a:rPr lang="en-US" dirty="0" err="1"/>
              <a:t>hội</a:t>
            </a:r>
            <a:r>
              <a:rPr lang="en-US" dirty="0"/>
              <a:t> </a:t>
            </a:r>
            <a:r>
              <a:rPr lang="en-US" dirty="0" err="1"/>
              <a:t>thảo</a:t>
            </a:r>
            <a:endParaRPr lang="en-US" dirty="0"/>
          </a:p>
        </p:txBody>
      </p:sp>
      <p:sp>
        <p:nvSpPr>
          <p:cNvPr id="6" name="Title 5">
            <a:extLst>
              <a:ext uri="{FF2B5EF4-FFF2-40B4-BE49-F238E27FC236}">
                <a16:creationId xmlns:a16="http://schemas.microsoft.com/office/drawing/2014/main" id="{705DD640-83E8-49DE-93CE-4D3C38EC05AF}"/>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1026" name="Picture 2" descr="Káº¿t quáº£ hÃ¬nh áº£nh cho workshop">
            <a:extLst>
              <a:ext uri="{FF2B5EF4-FFF2-40B4-BE49-F238E27FC236}">
                <a16:creationId xmlns:a16="http://schemas.microsoft.com/office/drawing/2014/main" id="{3389FDD6-88EF-47E1-9DA3-6770668A02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15804" y="2833255"/>
            <a:ext cx="4884159" cy="325018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Káº¿t quáº£ hÃ¬nh áº£nh cho phá»ng váº¥n">
            <a:extLst>
              <a:ext uri="{FF2B5EF4-FFF2-40B4-BE49-F238E27FC236}">
                <a16:creationId xmlns:a16="http://schemas.microsoft.com/office/drawing/2014/main" id="{C24AFE2E-4F38-45F1-978A-30C227447B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1192" y="4094456"/>
            <a:ext cx="2280372" cy="2230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9899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3A903815-6D56-4FE8-A061-75CC7713430F}"/>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A72788C8-5003-4EFB-B5FF-2A279F8A15FD}"/>
              </a:ext>
            </a:extLst>
          </p:cNvPr>
          <p:cNvSpPr>
            <a:spLocks noGrp="1"/>
          </p:cNvSpPr>
          <p:nvPr>
            <p:ph type="sldNum" sz="quarter" idx="12"/>
          </p:nvPr>
        </p:nvSpPr>
        <p:spPr/>
        <p:txBody>
          <a:bodyPr/>
          <a:lstStyle/>
          <a:p>
            <a:fld id="{401CF334-2D5C-4859-84A6-CA7E6E43FAEB}" type="slidenum">
              <a:rPr lang="en-US" smtClean="0"/>
              <a:t>250</a:t>
            </a:fld>
            <a:endParaRPr lang="en-US"/>
          </a:p>
        </p:txBody>
      </p:sp>
      <p:sp>
        <p:nvSpPr>
          <p:cNvPr id="4" name="Content Placeholder 3">
            <a:extLst>
              <a:ext uri="{FF2B5EF4-FFF2-40B4-BE49-F238E27FC236}">
                <a16:creationId xmlns:a16="http://schemas.microsoft.com/office/drawing/2014/main" id="{A2B27365-0F6B-4E8C-B08D-CF439F6998B8}"/>
              </a:ext>
            </a:extLst>
          </p:cNvPr>
          <p:cNvSpPr>
            <a:spLocks noGrp="1"/>
          </p:cNvSpPr>
          <p:nvPr>
            <p:ph idx="1"/>
          </p:nvPr>
        </p:nvSpPr>
        <p:spPr/>
        <p:txBody>
          <a:bodyPr>
            <a:normAutofit/>
          </a:bodyPr>
          <a:lstStyle/>
          <a:p>
            <a:r>
              <a:rPr lang="en-US" b="1" dirty="0" err="1">
                <a:solidFill>
                  <a:srgbClr val="FF0000"/>
                </a:solidFill>
              </a:rPr>
              <a:t>Các</a:t>
            </a:r>
            <a:r>
              <a:rPr lang="en-US" b="1" dirty="0">
                <a:solidFill>
                  <a:srgbClr val="FF0000"/>
                </a:solidFill>
              </a:rPr>
              <a:t> </a:t>
            </a:r>
            <a:r>
              <a:rPr lang="en-US" b="1" dirty="0" err="1">
                <a:solidFill>
                  <a:srgbClr val="FF0000"/>
                </a:solidFill>
              </a:rPr>
              <a:t>bước</a:t>
            </a:r>
            <a:r>
              <a:rPr lang="en-US" b="1" dirty="0">
                <a:solidFill>
                  <a:srgbClr val="FF0000"/>
                </a:solidFill>
              </a:rPr>
              <a:t> </a:t>
            </a:r>
            <a:r>
              <a:rPr lang="en-US" b="1" dirty="0" err="1">
                <a:solidFill>
                  <a:srgbClr val="FF0000"/>
                </a:solidFill>
              </a:rPr>
              <a:t>thực</a:t>
            </a:r>
            <a:r>
              <a:rPr lang="en-US" b="1" dirty="0">
                <a:solidFill>
                  <a:srgbClr val="FF0000"/>
                </a:solidFill>
              </a:rPr>
              <a:t> </a:t>
            </a:r>
            <a:r>
              <a:rPr lang="en-US" b="1" dirty="0" err="1">
                <a:solidFill>
                  <a:srgbClr val="FF0000"/>
                </a:solidFill>
              </a:rPr>
              <a:t>hiện</a:t>
            </a:r>
            <a:r>
              <a:rPr lang="en-US" b="1" dirty="0">
                <a:solidFill>
                  <a:srgbClr val="FF0000"/>
                </a:solidFill>
              </a:rPr>
              <a:t> </a:t>
            </a:r>
            <a:r>
              <a:rPr lang="en-US" b="1" dirty="0" err="1">
                <a:solidFill>
                  <a:srgbClr val="FF0000"/>
                </a:solidFill>
              </a:rPr>
              <a:t>cho</a:t>
            </a:r>
            <a:r>
              <a:rPr lang="en-US" b="1" dirty="0">
                <a:solidFill>
                  <a:srgbClr val="FF0000"/>
                </a:solidFill>
              </a:rPr>
              <a:t> </a:t>
            </a:r>
            <a:r>
              <a:rPr lang="en-US" b="1" dirty="0" err="1">
                <a:solidFill>
                  <a:srgbClr val="FF0000"/>
                </a:solidFill>
              </a:rPr>
              <a:t>từng</a:t>
            </a:r>
            <a:r>
              <a:rPr lang="en-US" b="1" dirty="0">
                <a:solidFill>
                  <a:srgbClr val="FF0000"/>
                </a:solidFill>
              </a:rPr>
              <a:t> </a:t>
            </a:r>
            <a:r>
              <a:rPr lang="en-US" b="1" dirty="0" err="1">
                <a:solidFill>
                  <a:srgbClr val="FF0000"/>
                </a:solidFill>
              </a:rPr>
              <a:t>kịch</a:t>
            </a:r>
            <a:r>
              <a:rPr lang="en-US" b="1" dirty="0">
                <a:solidFill>
                  <a:srgbClr val="FF0000"/>
                </a:solidFill>
              </a:rPr>
              <a:t> </a:t>
            </a:r>
            <a:r>
              <a:rPr lang="en-US" b="1" dirty="0" err="1">
                <a:solidFill>
                  <a:srgbClr val="FF0000"/>
                </a:solidFill>
              </a:rPr>
              <a:t>bản</a:t>
            </a:r>
            <a:r>
              <a:rPr lang="en-US" b="1" dirty="0">
                <a:solidFill>
                  <a:srgbClr val="FF0000"/>
                </a:solidFill>
              </a:rPr>
              <a:t> </a:t>
            </a:r>
            <a:r>
              <a:rPr lang="en-US" b="1" dirty="0" err="1">
                <a:solidFill>
                  <a:srgbClr val="FF0000"/>
                </a:solidFill>
              </a:rPr>
              <a:t>độc</a:t>
            </a:r>
            <a:r>
              <a:rPr lang="en-US" b="1" dirty="0">
                <a:solidFill>
                  <a:srgbClr val="FF0000"/>
                </a:solidFill>
              </a:rPr>
              <a:t> </a:t>
            </a:r>
            <a:r>
              <a:rPr lang="en-US" b="1" dirty="0" err="1">
                <a:solidFill>
                  <a:srgbClr val="FF0000"/>
                </a:solidFill>
              </a:rPr>
              <a:t>lập</a:t>
            </a:r>
            <a:r>
              <a:rPr lang="en-US" dirty="0"/>
              <a:t>:</a:t>
            </a:r>
            <a:endParaRPr lang="vi-VN" dirty="0"/>
          </a:p>
          <a:p>
            <a:pPr lvl="1"/>
            <a:r>
              <a:rPr lang="en-US" dirty="0" err="1"/>
              <a:t>Tạo</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cộng</a:t>
            </a:r>
            <a:r>
              <a:rPr lang="en-US" dirty="0"/>
              <a:t> </a:t>
            </a:r>
            <a:r>
              <a:rPr lang="en-US" dirty="0" err="1"/>
              <a:t>tác</a:t>
            </a:r>
            <a:r>
              <a:rPr lang="en-US" dirty="0"/>
              <a:t> </a:t>
            </a:r>
            <a:r>
              <a:rPr lang="en-US" dirty="0" err="1"/>
              <a:t>cho</a:t>
            </a:r>
            <a:r>
              <a:rPr lang="en-US" dirty="0"/>
              <a:t> </a:t>
            </a:r>
            <a:r>
              <a:rPr lang="en-US" dirty="0" err="1"/>
              <a:t>luồng</a:t>
            </a:r>
            <a:r>
              <a:rPr lang="en-US" dirty="0"/>
              <a:t> </a:t>
            </a:r>
            <a:r>
              <a:rPr lang="en-US" dirty="0" err="1"/>
              <a:t>sự</a:t>
            </a:r>
            <a:r>
              <a:rPr lang="en-US" dirty="0"/>
              <a:t> </a:t>
            </a:r>
            <a:r>
              <a:rPr lang="en-US" dirty="0" err="1"/>
              <a:t>kiện</a:t>
            </a:r>
            <a:r>
              <a:rPr lang="en-US" dirty="0"/>
              <a:t> </a:t>
            </a:r>
            <a:r>
              <a:rPr lang="en-US" dirty="0" err="1"/>
              <a:t>của</a:t>
            </a:r>
            <a:r>
              <a:rPr lang="en-US" dirty="0"/>
              <a:t> use case, </a:t>
            </a:r>
            <a:r>
              <a:rPr lang="en-US" dirty="0" err="1"/>
              <a:t>và</a:t>
            </a:r>
            <a:r>
              <a:rPr lang="en-US" dirty="0"/>
              <a:t> </a:t>
            </a:r>
            <a:r>
              <a:rPr lang="en-US" dirty="0" err="1"/>
              <a:t>ít</a:t>
            </a:r>
            <a:r>
              <a:rPr lang="en-US" dirty="0"/>
              <a:t> </a:t>
            </a:r>
            <a:r>
              <a:rPr lang="en-US" dirty="0" err="1"/>
              <a:t>nhất</a:t>
            </a:r>
            <a:r>
              <a:rPr lang="en-US" dirty="0"/>
              <a:t> </a:t>
            </a:r>
            <a:r>
              <a:rPr lang="en-US" dirty="0" err="1"/>
              <a:t>một</a:t>
            </a:r>
            <a:r>
              <a:rPr lang="en-US" dirty="0"/>
              <a:t> </a:t>
            </a:r>
            <a:r>
              <a:rPr lang="en-US" dirty="0" err="1"/>
              <a:t>sơ</a:t>
            </a:r>
            <a:r>
              <a:rPr lang="en-US" dirty="0"/>
              <a:t> </a:t>
            </a:r>
            <a:r>
              <a:rPr lang="en-US" dirty="0" err="1"/>
              <a:t>đồ</a:t>
            </a:r>
            <a:r>
              <a:rPr lang="en-US" dirty="0"/>
              <a:t> </a:t>
            </a:r>
            <a:r>
              <a:rPr lang="en-US" dirty="0" err="1"/>
              <a:t>cho</a:t>
            </a:r>
            <a:r>
              <a:rPr lang="en-US" dirty="0"/>
              <a:t> </a:t>
            </a:r>
            <a:r>
              <a:rPr lang="en-US" dirty="0" err="1"/>
              <a:t>mỗi</a:t>
            </a:r>
            <a:r>
              <a:rPr lang="en-US" dirty="0"/>
              <a:t> </a:t>
            </a:r>
            <a:r>
              <a:rPr lang="en-US" dirty="0" err="1"/>
              <a:t>luồng</a:t>
            </a:r>
            <a:r>
              <a:rPr lang="en-US" dirty="0"/>
              <a:t> </a:t>
            </a:r>
            <a:r>
              <a:rPr lang="en-US" dirty="0" err="1"/>
              <a:t>thay</a:t>
            </a:r>
            <a:r>
              <a:rPr lang="en-US" dirty="0"/>
              <a:t> </a:t>
            </a:r>
            <a:r>
              <a:rPr lang="en-US" dirty="0" err="1"/>
              <a:t>thế</a:t>
            </a:r>
            <a:r>
              <a:rPr lang="en-US" dirty="0"/>
              <a:t> </a:t>
            </a:r>
            <a:r>
              <a:rPr lang="en-US" dirty="0" err="1"/>
              <a:t>hoặc</a:t>
            </a:r>
            <a:r>
              <a:rPr lang="en-US" dirty="0"/>
              <a:t> </a:t>
            </a:r>
            <a:r>
              <a:rPr lang="en-US" dirty="0" err="1"/>
              <a:t>luồng</a:t>
            </a:r>
            <a:r>
              <a:rPr lang="en-US" dirty="0"/>
              <a:t> </a:t>
            </a:r>
            <a:r>
              <a:rPr lang="en-US" dirty="0" err="1"/>
              <a:t>ngoại</a:t>
            </a:r>
            <a:r>
              <a:rPr lang="en-US" dirty="0"/>
              <a:t> </a:t>
            </a:r>
            <a:r>
              <a:rPr lang="en-US" dirty="0" err="1"/>
              <a:t>lệ</a:t>
            </a:r>
            <a:r>
              <a:rPr lang="en-US" dirty="0"/>
              <a:t>.</a:t>
            </a:r>
            <a:endParaRPr lang="vi-VN" dirty="0"/>
          </a:p>
          <a:p>
            <a:pPr lvl="1"/>
            <a:r>
              <a:rPr lang="en-US" dirty="0" err="1"/>
              <a:t>Xác</a:t>
            </a:r>
            <a:r>
              <a:rPr lang="en-US" dirty="0"/>
              <a:t> </a:t>
            </a:r>
            <a:r>
              <a:rPr lang="en-US" dirty="0" err="1"/>
              <a:t>định</a:t>
            </a:r>
            <a:r>
              <a:rPr lang="en-US" dirty="0"/>
              <a:t> </a:t>
            </a:r>
            <a:r>
              <a:rPr lang="en-US" b="1" dirty="0" err="1"/>
              <a:t>các</a:t>
            </a:r>
            <a:r>
              <a:rPr lang="en-US" b="1" dirty="0"/>
              <a:t> </a:t>
            </a:r>
            <a:r>
              <a:rPr lang="en-US" b="1" dirty="0" err="1"/>
              <a:t>lớp</a:t>
            </a:r>
            <a:r>
              <a:rPr lang="en-US" b="1" dirty="0"/>
              <a:t> </a:t>
            </a:r>
            <a:r>
              <a:rPr lang="en-US" b="1" dirty="0" err="1"/>
              <a:t>phân</a:t>
            </a:r>
            <a:r>
              <a:rPr lang="en-US" b="1" dirty="0"/>
              <a:t> </a:t>
            </a:r>
            <a:r>
              <a:rPr lang="en-US" b="1" dirty="0" err="1"/>
              <a:t>tích</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cho</a:t>
            </a:r>
            <a:r>
              <a:rPr lang="en-US" dirty="0"/>
              <a:t> </a:t>
            </a:r>
            <a:r>
              <a:rPr lang="en-US" dirty="0" err="1"/>
              <a:t>hành</a:t>
            </a:r>
            <a:r>
              <a:rPr lang="en-US" dirty="0"/>
              <a:t> vi </a:t>
            </a:r>
            <a:r>
              <a:rPr lang="en-US" dirty="0" err="1"/>
              <a:t>được</a:t>
            </a:r>
            <a:r>
              <a:rPr lang="en-US" dirty="0"/>
              <a:t> </a:t>
            </a:r>
            <a:r>
              <a:rPr lang="en-US" dirty="0" err="1"/>
              <a:t>yêu</a:t>
            </a:r>
            <a:r>
              <a:rPr lang="en-US" dirty="0"/>
              <a:t> </a:t>
            </a:r>
            <a:r>
              <a:rPr lang="en-US" dirty="0" err="1"/>
              <a:t>cầu</a:t>
            </a:r>
            <a:r>
              <a:rPr lang="en-US" dirty="0"/>
              <a:t>. </a:t>
            </a:r>
            <a:endParaRPr lang="vi-VN" dirty="0"/>
          </a:p>
          <a:p>
            <a:pPr lvl="1"/>
            <a:r>
              <a:rPr lang="en-US" dirty="0" err="1"/>
              <a:t>Biểu</a:t>
            </a:r>
            <a:r>
              <a:rPr lang="en-US" dirty="0"/>
              <a:t> </a:t>
            </a:r>
            <a:r>
              <a:rPr lang="en-US" dirty="0" err="1"/>
              <a:t>diễn</a:t>
            </a:r>
            <a:r>
              <a:rPr lang="en-US" dirty="0"/>
              <a:t> </a:t>
            </a:r>
            <a:r>
              <a:rPr lang="en-US" dirty="0" err="1"/>
              <a:t>tương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r>
              <a:rPr lang="en-US" dirty="0"/>
              <a:t> </a:t>
            </a:r>
            <a:r>
              <a:rPr lang="en-US" dirty="0" err="1"/>
              <a:t>trong</a:t>
            </a:r>
            <a:r>
              <a:rPr lang="en-US" dirty="0"/>
              <a:t> </a:t>
            </a:r>
            <a:r>
              <a:rPr lang="en-US" dirty="0" err="1"/>
              <a:t>sơ</a:t>
            </a:r>
            <a:r>
              <a:rPr lang="en-US" dirty="0"/>
              <a:t> </a:t>
            </a:r>
            <a:r>
              <a:rPr lang="en-US" dirty="0" err="1"/>
              <a:t>đồ</a:t>
            </a:r>
            <a:r>
              <a:rPr lang="en-US" dirty="0"/>
              <a:t> </a:t>
            </a:r>
            <a:r>
              <a:rPr lang="en-US" dirty="0" err="1"/>
              <a:t>cộng</a:t>
            </a:r>
            <a:r>
              <a:rPr lang="en-US" dirty="0"/>
              <a:t> </a:t>
            </a:r>
            <a:r>
              <a:rPr lang="en-US" dirty="0" err="1"/>
              <a:t>tác</a:t>
            </a:r>
            <a:r>
              <a:rPr lang="en-US" dirty="0"/>
              <a:t> </a:t>
            </a:r>
            <a:r>
              <a:rPr lang="en-US" dirty="0" err="1"/>
              <a:t>và</a:t>
            </a:r>
            <a:r>
              <a:rPr lang="en-US" dirty="0"/>
              <a:t>  </a:t>
            </a:r>
            <a:r>
              <a:rPr lang="en-US" dirty="0" err="1"/>
              <a:t>sự</a:t>
            </a:r>
            <a:r>
              <a:rPr lang="en-US" dirty="0"/>
              <a:t> </a:t>
            </a:r>
            <a:r>
              <a:rPr lang="en-US" dirty="0" err="1"/>
              <a:t>tương</a:t>
            </a:r>
            <a:r>
              <a:rPr lang="en-US" dirty="0"/>
              <a:t> </a:t>
            </a:r>
            <a:r>
              <a:rPr lang="en-US" dirty="0" err="1"/>
              <a:t>tác</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các</a:t>
            </a:r>
            <a:r>
              <a:rPr lang="en-US" dirty="0"/>
              <a:t> </a:t>
            </a:r>
            <a:r>
              <a:rPr lang="en-US" dirty="0" err="1"/>
              <a:t>tác</a:t>
            </a:r>
            <a:r>
              <a:rPr lang="en-US" dirty="0"/>
              <a:t> </a:t>
            </a:r>
            <a:r>
              <a:rPr lang="en-US" dirty="0" err="1"/>
              <a:t>nhân</a:t>
            </a:r>
            <a:r>
              <a:rPr lang="en-US" dirty="0"/>
              <a:t> </a:t>
            </a:r>
            <a:r>
              <a:rPr lang="en-US" dirty="0" err="1"/>
              <a:t>của</a:t>
            </a:r>
            <a:r>
              <a:rPr lang="en-US" dirty="0"/>
              <a:t> </a:t>
            </a:r>
            <a:r>
              <a:rPr lang="en-US" dirty="0" err="1"/>
              <a:t>nó</a:t>
            </a:r>
            <a:r>
              <a:rPr lang="en-US" dirty="0"/>
              <a:t>.</a:t>
            </a:r>
            <a:endParaRPr lang="vi-VN" dirty="0"/>
          </a:p>
          <a:p>
            <a:endParaRPr lang="en-US" dirty="0"/>
          </a:p>
        </p:txBody>
      </p:sp>
      <p:sp>
        <p:nvSpPr>
          <p:cNvPr id="5" name="Title 4">
            <a:extLst>
              <a:ext uri="{FF2B5EF4-FFF2-40B4-BE49-F238E27FC236}">
                <a16:creationId xmlns:a16="http://schemas.microsoft.com/office/drawing/2014/main" id="{8A11E277-B82E-42DF-B892-14BB59AC52AB}"/>
              </a:ext>
            </a:extLst>
          </p:cNvPr>
          <p:cNvSpPr>
            <a:spLocks noGrp="1"/>
          </p:cNvSpPr>
          <p:nvPr>
            <p:ph type="title"/>
          </p:nvPr>
        </p:nvSpPr>
        <p:spPr/>
        <p:txBody>
          <a:bodyPr/>
          <a:lstStyle/>
          <a:p>
            <a:r>
              <a:rPr lang="en-US" dirty="0" err="1"/>
              <a:t>Phân</a:t>
            </a:r>
            <a:r>
              <a:rPr lang="en-US" dirty="0"/>
              <a:t> </a:t>
            </a:r>
            <a:r>
              <a:rPr lang="en-US" dirty="0" err="1"/>
              <a:t>bổ</a:t>
            </a:r>
            <a:r>
              <a:rPr lang="en-US" dirty="0"/>
              <a:t> </a:t>
            </a:r>
            <a:r>
              <a:rPr lang="en-US" dirty="0" err="1"/>
              <a:t>hành</a:t>
            </a:r>
            <a:r>
              <a:rPr lang="en-US" dirty="0"/>
              <a:t> vi </a:t>
            </a:r>
            <a:r>
              <a:rPr lang="en-US" dirty="0" err="1"/>
              <a:t>vào</a:t>
            </a:r>
            <a:r>
              <a:rPr lang="en-US" dirty="0"/>
              <a:t> </a:t>
            </a:r>
            <a:r>
              <a:rPr lang="en-US" dirty="0" err="1"/>
              <a:t>lớp</a:t>
            </a:r>
            <a:r>
              <a:rPr lang="en-US" dirty="0"/>
              <a:t> </a:t>
            </a:r>
            <a:r>
              <a:rPr lang="en-US" dirty="0" err="1"/>
              <a:t>phân</a:t>
            </a:r>
            <a:r>
              <a:rPr lang="en-US" dirty="0"/>
              <a:t> </a:t>
            </a:r>
            <a:r>
              <a:rPr lang="en-US" dirty="0" err="1"/>
              <a:t>tích</a:t>
            </a:r>
            <a:endParaRPr lang="en-US" dirty="0"/>
          </a:p>
        </p:txBody>
      </p:sp>
    </p:spTree>
    <p:extLst>
      <p:ext uri="{BB962C8B-B14F-4D97-AF65-F5344CB8AC3E}">
        <p14:creationId xmlns:p14="http://schemas.microsoft.com/office/powerpoint/2010/main" val="3585325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3348A46-5D7B-451F-AC1A-A8BF1FDBB7FA}"/>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029F174-D16E-4420-8882-F983FA3948CD}"/>
              </a:ext>
            </a:extLst>
          </p:cNvPr>
          <p:cNvSpPr>
            <a:spLocks noGrp="1"/>
          </p:cNvSpPr>
          <p:nvPr>
            <p:ph type="sldNum" sz="quarter" idx="12"/>
          </p:nvPr>
        </p:nvSpPr>
        <p:spPr/>
        <p:txBody>
          <a:bodyPr/>
          <a:lstStyle/>
          <a:p>
            <a:fld id="{401CF334-2D5C-4859-84A6-CA7E6E43FAEB}" type="slidenum">
              <a:rPr lang="en-US" smtClean="0"/>
              <a:t>251</a:t>
            </a:fld>
            <a:endParaRPr lang="en-US"/>
          </a:p>
        </p:txBody>
      </p:sp>
      <p:sp>
        <p:nvSpPr>
          <p:cNvPr id="4" name="Content Placeholder 3">
            <a:extLst>
              <a:ext uri="{FF2B5EF4-FFF2-40B4-BE49-F238E27FC236}">
                <a16:creationId xmlns:a16="http://schemas.microsoft.com/office/drawing/2014/main" id="{90367D26-1702-4566-9FC1-8F33063E7F08}"/>
              </a:ext>
            </a:extLst>
          </p:cNvPr>
          <p:cNvSpPr>
            <a:spLocks noGrp="1"/>
          </p:cNvSpPr>
          <p:nvPr>
            <p:ph idx="1"/>
          </p:nvPr>
        </p:nvSpPr>
        <p:spPr/>
        <p:txBody>
          <a:bodyPr/>
          <a:lstStyle/>
          <a:p>
            <a:r>
              <a:rPr lang="en-US" b="1" dirty="0" err="1">
                <a:solidFill>
                  <a:srgbClr val="FF0000"/>
                </a:solidFill>
              </a:rPr>
              <a:t>Mục</a:t>
            </a:r>
            <a:r>
              <a:rPr lang="en-US" b="1" dirty="0">
                <a:solidFill>
                  <a:srgbClr val="FF0000"/>
                </a:solidFill>
              </a:rPr>
              <a:t> </a:t>
            </a:r>
            <a:r>
              <a:rPr lang="en-US" b="1" dirty="0" err="1">
                <a:solidFill>
                  <a:srgbClr val="FF0000"/>
                </a:solidFill>
              </a:rPr>
              <a:t>đích</a:t>
            </a:r>
            <a:r>
              <a:rPr lang="en-US" b="1" dirty="0">
                <a:solidFill>
                  <a:srgbClr val="FF0000"/>
                </a:solidFill>
              </a:rPr>
              <a:t>: </a:t>
            </a:r>
            <a:r>
              <a:rPr lang="en-US" b="1" dirty="0" err="1"/>
              <a:t>mô</a:t>
            </a:r>
            <a:r>
              <a:rPr lang="en-US" b="1" dirty="0"/>
              <a:t> </a:t>
            </a:r>
            <a:r>
              <a:rPr lang="en-US" b="1" dirty="0" err="1"/>
              <a:t>tả</a:t>
            </a:r>
            <a:r>
              <a:rPr lang="en-US" b="1" dirty="0"/>
              <a:t> </a:t>
            </a:r>
            <a:r>
              <a:rPr lang="en-US" b="1" dirty="0" err="1"/>
              <a:t>trách</a:t>
            </a:r>
            <a:r>
              <a:rPr lang="en-US" b="1" dirty="0"/>
              <a:t> </a:t>
            </a:r>
            <a:r>
              <a:rPr lang="en-US" b="1" dirty="0" err="1"/>
              <a:t>nhiệm</a:t>
            </a:r>
            <a:r>
              <a:rPr lang="en-US" b="1" dirty="0"/>
              <a:t> </a:t>
            </a:r>
            <a:r>
              <a:rPr lang="en-US" dirty="0" err="1"/>
              <a:t>của</a:t>
            </a:r>
            <a:r>
              <a:rPr lang="en-US" dirty="0"/>
              <a:t> </a:t>
            </a:r>
            <a:r>
              <a:rPr lang="en-US" dirty="0" err="1"/>
              <a:t>một</a:t>
            </a:r>
            <a:r>
              <a:rPr lang="en-US" dirty="0"/>
              <a:t> </a:t>
            </a:r>
            <a:r>
              <a:rPr lang="en-US" dirty="0" err="1"/>
              <a:t>lớp</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từ</a:t>
            </a:r>
            <a:r>
              <a:rPr lang="en-US" dirty="0"/>
              <a:t> </a:t>
            </a:r>
            <a:r>
              <a:rPr lang="en-US" dirty="0" err="1"/>
              <a:t>hành</a:t>
            </a:r>
            <a:r>
              <a:rPr lang="en-US" dirty="0"/>
              <a:t> vi </a:t>
            </a:r>
            <a:r>
              <a:rPr lang="en-US" dirty="0" err="1"/>
              <a:t>của</a:t>
            </a:r>
            <a:r>
              <a:rPr lang="en-US" dirty="0"/>
              <a:t> use case. </a:t>
            </a:r>
          </a:p>
          <a:p>
            <a:pPr lvl="1"/>
            <a:r>
              <a:rPr lang="en-US" dirty="0" err="1"/>
              <a:t>Một</a:t>
            </a:r>
            <a:r>
              <a:rPr lang="en-US" dirty="0"/>
              <a:t> </a:t>
            </a:r>
            <a:r>
              <a:rPr lang="en-US" dirty="0" err="1"/>
              <a:t>trách</a:t>
            </a:r>
            <a:r>
              <a:rPr lang="en-US" dirty="0"/>
              <a:t> </a:t>
            </a:r>
            <a:r>
              <a:rPr lang="en-US" dirty="0" err="1"/>
              <a:t>nhiệm</a:t>
            </a:r>
            <a:r>
              <a:rPr lang="en-US" dirty="0"/>
              <a:t> </a:t>
            </a:r>
            <a:r>
              <a:rPr lang="en-US" dirty="0" err="1"/>
              <a:t>là</a:t>
            </a:r>
            <a:r>
              <a:rPr lang="en-US" dirty="0"/>
              <a:t> </a:t>
            </a:r>
            <a:r>
              <a:rPr lang="en-US" dirty="0" err="1"/>
              <a:t>một</a:t>
            </a:r>
            <a:r>
              <a:rPr lang="en-US" dirty="0"/>
              <a:t> </a:t>
            </a:r>
            <a:r>
              <a:rPr lang="en-US" dirty="0" err="1"/>
              <a:t>phát</a:t>
            </a:r>
            <a:r>
              <a:rPr lang="en-US" dirty="0"/>
              <a:t> </a:t>
            </a:r>
            <a:r>
              <a:rPr lang="en-US" dirty="0" err="1"/>
              <a:t>biểu</a:t>
            </a:r>
            <a:r>
              <a:rPr lang="en-US" dirty="0"/>
              <a:t> </a:t>
            </a:r>
            <a:r>
              <a:rPr lang="en-US" dirty="0" err="1"/>
              <a:t>về</a:t>
            </a:r>
            <a:r>
              <a:rPr lang="en-US" dirty="0"/>
              <a:t> </a:t>
            </a:r>
            <a:r>
              <a:rPr lang="en-US" dirty="0" err="1"/>
              <a:t>một</a:t>
            </a:r>
            <a:r>
              <a:rPr lang="en-US" dirty="0"/>
              <a:t> </a:t>
            </a:r>
            <a:r>
              <a:rPr lang="en-US" dirty="0" err="1"/>
              <a:t>yêu</a:t>
            </a:r>
            <a:r>
              <a:rPr lang="en-US" dirty="0"/>
              <a:t> </a:t>
            </a:r>
            <a:r>
              <a:rPr lang="en-US" dirty="0" err="1"/>
              <a:t>cầu</a:t>
            </a:r>
            <a:r>
              <a:rPr lang="en-US" dirty="0"/>
              <a:t> </a:t>
            </a:r>
            <a:r>
              <a:rPr lang="en-US" dirty="0" err="1"/>
              <a:t>mà</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được</a:t>
            </a:r>
            <a:r>
              <a:rPr lang="en-US" dirty="0"/>
              <a:t> </a:t>
            </a:r>
            <a:r>
              <a:rPr lang="en-US" dirty="0" err="1"/>
              <a:t>yêu</a:t>
            </a:r>
            <a:r>
              <a:rPr lang="en-US" dirty="0"/>
              <a:t> </a:t>
            </a:r>
            <a:r>
              <a:rPr lang="en-US" dirty="0" err="1"/>
              <a:t>cầu</a:t>
            </a:r>
            <a:r>
              <a:rPr lang="en-US" dirty="0"/>
              <a:t> </a:t>
            </a:r>
            <a:r>
              <a:rPr lang="en-US" dirty="0" err="1"/>
              <a:t>có</a:t>
            </a:r>
            <a:r>
              <a:rPr lang="en-US" dirty="0"/>
              <a:t> </a:t>
            </a:r>
            <a:r>
              <a:rPr lang="en-US" dirty="0" err="1"/>
              <a:t>thể</a:t>
            </a:r>
            <a:r>
              <a:rPr lang="en-US" dirty="0"/>
              <a:t> </a:t>
            </a:r>
            <a:r>
              <a:rPr lang="en-US" dirty="0" err="1"/>
              <a:t>cung</a:t>
            </a:r>
            <a:r>
              <a:rPr lang="en-US" dirty="0"/>
              <a:t> </a:t>
            </a:r>
            <a:r>
              <a:rPr lang="en-US" dirty="0" err="1"/>
              <a:t>cấp</a:t>
            </a:r>
            <a:r>
              <a:rPr lang="en-US" dirty="0"/>
              <a:t>. </a:t>
            </a:r>
          </a:p>
          <a:p>
            <a:pPr lvl="1"/>
            <a:r>
              <a:rPr lang="en-US" dirty="0" err="1"/>
              <a:t>Trách</a:t>
            </a:r>
            <a:r>
              <a:rPr lang="en-US" dirty="0"/>
              <a:t> </a:t>
            </a:r>
            <a:r>
              <a:rPr lang="en-US" dirty="0" err="1"/>
              <a:t>nhiệm</a:t>
            </a:r>
            <a:r>
              <a:rPr lang="en-US" dirty="0"/>
              <a:t> </a:t>
            </a:r>
            <a:r>
              <a:rPr lang="en-US" dirty="0" err="1"/>
              <a:t>phát</a:t>
            </a:r>
            <a:r>
              <a:rPr lang="en-US" dirty="0"/>
              <a:t> </a:t>
            </a:r>
            <a:r>
              <a:rPr lang="en-US" dirty="0" err="1"/>
              <a:t>triển</a:t>
            </a:r>
            <a:r>
              <a:rPr lang="en-US" dirty="0"/>
              <a:t> </a:t>
            </a:r>
            <a:r>
              <a:rPr lang="en-US" dirty="0" err="1"/>
              <a:t>thành</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trên</a:t>
            </a:r>
            <a:r>
              <a:rPr lang="en-US" dirty="0"/>
              <a:t> </a:t>
            </a:r>
            <a:r>
              <a:rPr lang="en-US" dirty="0" err="1"/>
              <a:t>các</a:t>
            </a:r>
            <a:r>
              <a:rPr lang="en-US" dirty="0"/>
              <a:t> </a:t>
            </a:r>
            <a:r>
              <a:rPr lang="en-US" dirty="0" err="1"/>
              <a:t>lớp</a:t>
            </a:r>
            <a:r>
              <a:rPr lang="en-US" dirty="0"/>
              <a:t> </a:t>
            </a:r>
            <a:r>
              <a:rPr lang="en-US" dirty="0" err="1"/>
              <a:t>trong</a:t>
            </a:r>
            <a:r>
              <a:rPr lang="en-US" dirty="0"/>
              <a:t> </a:t>
            </a:r>
            <a:r>
              <a:rPr lang="en-US" dirty="0" err="1"/>
              <a:t>thiết</a:t>
            </a:r>
            <a:r>
              <a:rPr lang="en-US" dirty="0"/>
              <a:t> </a:t>
            </a:r>
            <a:r>
              <a:rPr lang="en-US" dirty="0" err="1"/>
              <a:t>kế</a:t>
            </a:r>
            <a:r>
              <a:rPr lang="en-US" dirty="0"/>
              <a:t>; </a:t>
            </a:r>
            <a:r>
              <a:rPr lang="en-US" dirty="0" err="1"/>
              <a:t>chúng</a:t>
            </a:r>
            <a:r>
              <a:rPr lang="en-US" dirty="0"/>
              <a:t> </a:t>
            </a:r>
            <a:r>
              <a:rPr lang="en-US" dirty="0" err="1"/>
              <a:t>có</a:t>
            </a:r>
            <a:r>
              <a:rPr lang="en-US" dirty="0"/>
              <a:t> </a:t>
            </a:r>
            <a:r>
              <a:rPr lang="en-US" dirty="0" err="1"/>
              <a:t>thể</a:t>
            </a:r>
            <a:r>
              <a:rPr lang="en-US" dirty="0"/>
              <a:t> </a:t>
            </a:r>
            <a:r>
              <a:rPr lang="en-US" dirty="0" err="1"/>
              <a:t>được</a:t>
            </a:r>
            <a:r>
              <a:rPr lang="en-US" dirty="0"/>
              <a:t> </a:t>
            </a:r>
            <a:r>
              <a:rPr lang="en-US" dirty="0" err="1"/>
              <a:t>mô</a:t>
            </a:r>
            <a:r>
              <a:rPr lang="en-US" dirty="0"/>
              <a:t> </a:t>
            </a:r>
            <a:r>
              <a:rPr lang="en-US" dirty="0" err="1"/>
              <a:t>tả</a:t>
            </a:r>
            <a:r>
              <a:rPr lang="en-US" dirty="0"/>
              <a:t> </a:t>
            </a:r>
            <a:r>
              <a:rPr lang="en-US" dirty="0" err="1"/>
              <a:t>như</a:t>
            </a:r>
            <a:r>
              <a:rPr lang="en-US" dirty="0"/>
              <a:t> </a:t>
            </a:r>
            <a:r>
              <a:rPr lang="en-US" dirty="0" err="1"/>
              <a:t>sau</a:t>
            </a:r>
            <a:r>
              <a:rPr lang="en-US" dirty="0"/>
              <a:t>:</a:t>
            </a:r>
            <a:endParaRPr lang="vi-VN" dirty="0"/>
          </a:p>
          <a:p>
            <a:pPr lvl="2"/>
            <a:r>
              <a:rPr lang="en-US" dirty="0" err="1"/>
              <a:t>Các</a:t>
            </a:r>
            <a:r>
              <a:rPr lang="en-US" dirty="0"/>
              <a:t> </a:t>
            </a:r>
            <a:r>
              <a:rPr lang="en-US" dirty="0" err="1"/>
              <a:t>hành</a:t>
            </a:r>
            <a:r>
              <a:rPr lang="en-US" dirty="0"/>
              <a:t> </a:t>
            </a:r>
            <a:r>
              <a:rPr lang="en-US" dirty="0" err="1"/>
              <a:t>động</a:t>
            </a:r>
            <a:r>
              <a:rPr lang="en-US" dirty="0"/>
              <a:t> </a:t>
            </a:r>
            <a:r>
              <a:rPr lang="en-US" dirty="0" err="1"/>
              <a:t>mà</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thể</a:t>
            </a:r>
            <a:r>
              <a:rPr lang="en-US" dirty="0"/>
              <a:t> </a:t>
            </a:r>
            <a:r>
              <a:rPr lang="en-US" dirty="0" err="1"/>
              <a:t>thực</a:t>
            </a:r>
            <a:r>
              <a:rPr lang="en-US" dirty="0"/>
              <a:t> </a:t>
            </a:r>
            <a:r>
              <a:rPr lang="en-US" dirty="0" err="1"/>
              <a:t>hiện</a:t>
            </a:r>
            <a:r>
              <a:rPr lang="en-US" dirty="0"/>
              <a:t>.</a:t>
            </a:r>
            <a:endParaRPr lang="vi-VN" dirty="0"/>
          </a:p>
          <a:p>
            <a:pPr lvl="2"/>
            <a:r>
              <a:rPr lang="en-US" dirty="0" err="1"/>
              <a:t>Các</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đối</a:t>
            </a:r>
            <a:r>
              <a:rPr lang="en-US" dirty="0"/>
              <a:t> </a:t>
            </a:r>
            <a:r>
              <a:rPr lang="en-US" dirty="0" err="1"/>
              <a:t>tượng</a:t>
            </a:r>
            <a:r>
              <a:rPr lang="en-US" dirty="0"/>
              <a:t> </a:t>
            </a:r>
            <a:r>
              <a:rPr lang="en-US" dirty="0" err="1"/>
              <a:t>duy</a:t>
            </a:r>
            <a:r>
              <a:rPr lang="en-US" dirty="0"/>
              <a:t> </a:t>
            </a:r>
            <a:r>
              <a:rPr lang="en-US" dirty="0" err="1"/>
              <a:t>trì</a:t>
            </a:r>
            <a:r>
              <a:rPr lang="en-US" dirty="0"/>
              <a:t> </a:t>
            </a:r>
            <a:r>
              <a:rPr lang="en-US" dirty="0" err="1"/>
              <a:t>và</a:t>
            </a:r>
            <a:r>
              <a:rPr lang="en-US" dirty="0"/>
              <a:t> </a:t>
            </a:r>
            <a:r>
              <a:rPr lang="en-US" dirty="0" err="1"/>
              <a:t>cung</a:t>
            </a:r>
            <a:r>
              <a:rPr lang="en-US" dirty="0"/>
              <a:t> </a:t>
            </a:r>
            <a:r>
              <a:rPr lang="en-US" dirty="0" err="1"/>
              <a:t>cấp</a:t>
            </a:r>
            <a:r>
              <a:rPr lang="en-US" dirty="0"/>
              <a:t> </a:t>
            </a:r>
            <a:r>
              <a:rPr lang="en-US" dirty="0" err="1"/>
              <a:t>cho</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khác</a:t>
            </a:r>
            <a:r>
              <a:rPr lang="en-US" dirty="0"/>
              <a:t>.</a:t>
            </a:r>
            <a:endParaRPr lang="vi-VN" dirty="0"/>
          </a:p>
          <a:p>
            <a:endParaRPr lang="en-US" dirty="0"/>
          </a:p>
        </p:txBody>
      </p:sp>
      <p:sp>
        <p:nvSpPr>
          <p:cNvPr id="5" name="Title 4">
            <a:extLst>
              <a:ext uri="{FF2B5EF4-FFF2-40B4-BE49-F238E27FC236}">
                <a16:creationId xmlns:a16="http://schemas.microsoft.com/office/drawing/2014/main" id="{2AB8E403-B1E9-429F-AEB0-E4D5B28ACF58}"/>
              </a:ext>
            </a:extLst>
          </p:cNvPr>
          <p:cNvSpPr>
            <a:spLocks noGrp="1"/>
          </p:cNvSpPr>
          <p:nvPr>
            <p:ph type="title"/>
          </p:nvPr>
        </p:nvSpPr>
        <p:spPr/>
        <p:txBody>
          <a:bodyPr>
            <a:normAutofit fontScale="90000"/>
          </a:bodyPr>
          <a:lstStyle/>
          <a:p>
            <a:r>
              <a:rPr lang="en-US" sz="5400" dirty="0" err="1"/>
              <a:t>Mô</a:t>
            </a:r>
            <a:r>
              <a:rPr lang="en-US" sz="5400" dirty="0"/>
              <a:t> </a:t>
            </a:r>
            <a:r>
              <a:rPr lang="en-US" sz="5400" dirty="0" err="1"/>
              <a:t>tả</a:t>
            </a:r>
            <a:r>
              <a:rPr lang="en-US" sz="5400" dirty="0"/>
              <a:t> </a:t>
            </a:r>
            <a:r>
              <a:rPr lang="en-US" sz="5400" dirty="0" err="1"/>
              <a:t>trách</a:t>
            </a:r>
            <a:r>
              <a:rPr lang="en-US" sz="5400" dirty="0"/>
              <a:t> </a:t>
            </a:r>
            <a:r>
              <a:rPr lang="en-US" sz="5400" dirty="0" err="1"/>
              <a:t>nhiệm</a:t>
            </a:r>
            <a:r>
              <a:rPr lang="en-US" sz="5400" dirty="0"/>
              <a:t> </a:t>
            </a:r>
            <a:r>
              <a:rPr lang="en-US" sz="5400" dirty="0" err="1"/>
              <a:t>của</a:t>
            </a:r>
            <a:r>
              <a:rPr lang="en-US" sz="5400" dirty="0"/>
              <a:t> </a:t>
            </a:r>
            <a:r>
              <a:rPr lang="en-US" sz="5400" dirty="0" err="1"/>
              <a:t>lớp</a:t>
            </a:r>
            <a:r>
              <a:rPr lang="en-US" sz="5400" dirty="0"/>
              <a:t> </a:t>
            </a:r>
            <a:r>
              <a:rPr lang="en-US" sz="5400" dirty="0" err="1"/>
              <a:t>phân</a:t>
            </a:r>
            <a:r>
              <a:rPr lang="en-US" sz="5400" dirty="0"/>
              <a:t> </a:t>
            </a:r>
            <a:r>
              <a:rPr lang="en-US" sz="5400" dirty="0" err="1"/>
              <a:t>tích</a:t>
            </a:r>
            <a:endParaRPr lang="en-US" dirty="0"/>
          </a:p>
        </p:txBody>
      </p:sp>
    </p:spTree>
    <p:extLst>
      <p:ext uri="{BB962C8B-B14F-4D97-AF65-F5344CB8AC3E}">
        <p14:creationId xmlns:p14="http://schemas.microsoft.com/office/powerpoint/2010/main" val="18938798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4A488F-A803-4264-9DEF-7B9842AF2E25}"/>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AC63DF40-6411-431E-9691-1C35F03F9708}"/>
              </a:ext>
            </a:extLst>
          </p:cNvPr>
          <p:cNvSpPr>
            <a:spLocks noGrp="1"/>
          </p:cNvSpPr>
          <p:nvPr>
            <p:ph type="sldNum" sz="quarter" idx="12"/>
          </p:nvPr>
        </p:nvSpPr>
        <p:spPr/>
        <p:txBody>
          <a:bodyPr/>
          <a:lstStyle/>
          <a:p>
            <a:fld id="{401CF334-2D5C-4859-84A6-CA7E6E43FAEB}" type="slidenum">
              <a:rPr lang="en-US" smtClean="0"/>
              <a:t>252</a:t>
            </a:fld>
            <a:endParaRPr lang="en-US"/>
          </a:p>
        </p:txBody>
      </p:sp>
      <p:sp>
        <p:nvSpPr>
          <p:cNvPr id="4" name="Content Placeholder 3">
            <a:extLst>
              <a:ext uri="{FF2B5EF4-FFF2-40B4-BE49-F238E27FC236}">
                <a16:creationId xmlns:a16="http://schemas.microsoft.com/office/drawing/2014/main" id="{4A51AA23-66D6-47CE-903F-3E3604A630F7}"/>
              </a:ext>
            </a:extLst>
          </p:cNvPr>
          <p:cNvSpPr>
            <a:spLocks noGrp="1"/>
          </p:cNvSpPr>
          <p:nvPr>
            <p:ph idx="1"/>
          </p:nvPr>
        </p:nvSpPr>
        <p:spPr/>
        <p:txBody>
          <a:bodyPr/>
          <a:lstStyle/>
          <a:p>
            <a:r>
              <a:rPr lang="en-US" b="1" dirty="0" err="1"/>
              <a:t>Mỗi</a:t>
            </a:r>
            <a:r>
              <a:rPr lang="en-US" b="1" dirty="0"/>
              <a:t> </a:t>
            </a:r>
            <a:r>
              <a:rPr lang="en-US" b="1" dirty="0" err="1"/>
              <a:t>lớp</a:t>
            </a:r>
            <a:r>
              <a:rPr lang="en-US" b="1" dirty="0"/>
              <a:t> </a:t>
            </a:r>
            <a:r>
              <a:rPr lang="en-US" b="1" dirty="0" err="1"/>
              <a:t>phân</a:t>
            </a:r>
            <a:r>
              <a:rPr lang="en-US" b="1" dirty="0"/>
              <a:t> </a:t>
            </a:r>
            <a:r>
              <a:rPr lang="en-US" b="1" dirty="0" err="1"/>
              <a:t>tích</a:t>
            </a:r>
            <a:r>
              <a:rPr lang="en-US" dirty="0"/>
              <a:t> </a:t>
            </a:r>
            <a:r>
              <a:rPr lang="en-US" dirty="0" err="1"/>
              <a:t>có</a:t>
            </a:r>
            <a:r>
              <a:rPr lang="en-US" dirty="0"/>
              <a:t> </a:t>
            </a:r>
            <a:r>
              <a:rPr lang="en-US" dirty="0" err="1"/>
              <a:t>thể</a:t>
            </a:r>
            <a:r>
              <a:rPr lang="en-US" dirty="0"/>
              <a:t> </a:t>
            </a:r>
            <a:r>
              <a:rPr lang="en-US" dirty="0" err="1"/>
              <a:t>có</a:t>
            </a:r>
            <a:r>
              <a:rPr lang="en-US" dirty="0"/>
              <a:t> </a:t>
            </a:r>
            <a:r>
              <a:rPr lang="en-US" dirty="0" err="1"/>
              <a:t>một</a:t>
            </a:r>
            <a:r>
              <a:rPr lang="en-US" dirty="0"/>
              <a:t> </a:t>
            </a:r>
            <a:r>
              <a:rPr lang="en-US" dirty="0" err="1"/>
              <a:t>hoặc</a:t>
            </a:r>
            <a:r>
              <a:rPr lang="en-US" dirty="0"/>
              <a:t> </a:t>
            </a:r>
            <a:r>
              <a:rPr lang="en-US" dirty="0" err="1"/>
              <a:t>nhiều</a:t>
            </a:r>
            <a:r>
              <a:rPr lang="en-US" dirty="0"/>
              <a:t> </a:t>
            </a:r>
            <a:r>
              <a:rPr lang="en-US" dirty="0" err="1"/>
              <a:t>trách</a:t>
            </a:r>
            <a:r>
              <a:rPr lang="en-US" dirty="0"/>
              <a:t> </a:t>
            </a:r>
            <a:r>
              <a:rPr lang="en-US" dirty="0" err="1"/>
              <a:t>nhiệm</a:t>
            </a:r>
            <a:r>
              <a:rPr lang="en-US" dirty="0"/>
              <a:t>. </a:t>
            </a:r>
            <a:r>
              <a:rPr lang="en-US" b="1" dirty="0" err="1"/>
              <a:t>Trách</a:t>
            </a:r>
            <a:r>
              <a:rPr lang="en-US" b="1" dirty="0"/>
              <a:t> </a:t>
            </a:r>
            <a:r>
              <a:rPr lang="en-US" b="1" dirty="0" err="1"/>
              <a:t>nhiệm</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từ</a:t>
            </a:r>
            <a:r>
              <a:rPr lang="en-US" dirty="0"/>
              <a:t> </a:t>
            </a:r>
            <a:r>
              <a:rPr lang="en-US" b="1" dirty="0" err="1"/>
              <a:t>các</a:t>
            </a:r>
            <a:r>
              <a:rPr lang="en-US" b="1" dirty="0"/>
              <a:t> </a:t>
            </a:r>
            <a:r>
              <a:rPr lang="en-US" b="1" dirty="0" err="1"/>
              <a:t>thông</a:t>
            </a:r>
            <a:r>
              <a:rPr lang="en-US" b="1" dirty="0"/>
              <a:t> </a:t>
            </a:r>
            <a:r>
              <a:rPr lang="en-US" b="1" dirty="0" err="1"/>
              <a:t>điệp</a:t>
            </a:r>
            <a:r>
              <a:rPr lang="en-US" b="1" dirty="0"/>
              <a:t> </a:t>
            </a:r>
            <a:r>
              <a:rPr lang="en-US" b="1" dirty="0" err="1"/>
              <a:t>sơ</a:t>
            </a:r>
            <a:r>
              <a:rPr lang="en-US" b="1" dirty="0"/>
              <a:t> </a:t>
            </a:r>
            <a:r>
              <a:rPr lang="en-US" b="1" dirty="0" err="1"/>
              <a:t>đồ</a:t>
            </a:r>
            <a:r>
              <a:rPr lang="en-US" b="1" dirty="0"/>
              <a:t> </a:t>
            </a:r>
            <a:r>
              <a:rPr lang="en-US" b="1" dirty="0" err="1"/>
              <a:t>cộng</a:t>
            </a:r>
            <a:r>
              <a:rPr lang="en-US" b="1" dirty="0"/>
              <a:t> </a:t>
            </a:r>
            <a:r>
              <a:rPr lang="en-US" b="1" dirty="0" err="1"/>
              <a:t>tác</a:t>
            </a:r>
            <a:r>
              <a:rPr lang="en-US" b="1" dirty="0"/>
              <a:t> </a:t>
            </a:r>
            <a:r>
              <a:rPr lang="en-US" b="1" dirty="0" err="1"/>
              <a:t>hoặc</a:t>
            </a:r>
            <a:r>
              <a:rPr lang="en-US" b="1" dirty="0"/>
              <a:t> </a:t>
            </a:r>
            <a:r>
              <a:rPr lang="en-US" b="1" dirty="0" err="1"/>
              <a:t>sơ</a:t>
            </a:r>
            <a:r>
              <a:rPr lang="en-US" b="1" dirty="0"/>
              <a:t> </a:t>
            </a:r>
            <a:r>
              <a:rPr lang="en-US" b="1" dirty="0" err="1"/>
              <a:t>đồ</a:t>
            </a:r>
            <a:r>
              <a:rPr lang="en-US" b="1" dirty="0"/>
              <a:t> </a:t>
            </a:r>
            <a:r>
              <a:rPr lang="en-US" b="1" dirty="0" err="1"/>
              <a:t>tuần</a:t>
            </a:r>
            <a:r>
              <a:rPr lang="en-US" b="1" dirty="0"/>
              <a:t> </a:t>
            </a:r>
            <a:r>
              <a:rPr lang="en-US" b="1" dirty="0" err="1"/>
              <a:t>tự</a:t>
            </a:r>
            <a:r>
              <a:rPr lang="en-US" dirty="0"/>
              <a:t>. </a:t>
            </a:r>
          </a:p>
          <a:p>
            <a:r>
              <a:rPr lang="en-US" dirty="0" err="1"/>
              <a:t>Đối</a:t>
            </a:r>
            <a:r>
              <a:rPr lang="en-US" dirty="0"/>
              <a:t> </a:t>
            </a:r>
            <a:r>
              <a:rPr lang="en-US" dirty="0" err="1"/>
              <a:t>với</a:t>
            </a:r>
            <a:r>
              <a:rPr lang="en-US" dirty="0"/>
              <a:t> </a:t>
            </a:r>
            <a:r>
              <a:rPr lang="en-US" dirty="0" err="1"/>
              <a:t>mỗi</a:t>
            </a:r>
            <a:r>
              <a:rPr lang="en-US" dirty="0"/>
              <a:t> </a:t>
            </a:r>
            <a:r>
              <a:rPr lang="en-US" dirty="0" err="1"/>
              <a:t>thông</a:t>
            </a:r>
            <a:r>
              <a:rPr lang="en-US" dirty="0"/>
              <a:t> </a:t>
            </a:r>
            <a:r>
              <a:rPr lang="en-US" dirty="0" err="1"/>
              <a:t>điệp</a:t>
            </a:r>
            <a:r>
              <a:rPr lang="en-US" dirty="0"/>
              <a:t>, </a:t>
            </a:r>
            <a:r>
              <a:rPr lang="en-US" dirty="0" err="1"/>
              <a:t>nếu</a:t>
            </a:r>
            <a:r>
              <a:rPr lang="en-US" dirty="0"/>
              <a:t> </a:t>
            </a:r>
            <a:r>
              <a:rPr lang="en-US" dirty="0" err="1"/>
              <a:t>trách</a:t>
            </a:r>
            <a:r>
              <a:rPr lang="en-US" dirty="0"/>
              <a:t> </a:t>
            </a:r>
            <a:r>
              <a:rPr lang="en-US" dirty="0" err="1"/>
              <a:t>nhiệm</a:t>
            </a:r>
            <a:r>
              <a:rPr lang="en-US" dirty="0"/>
              <a:t> </a:t>
            </a:r>
            <a:r>
              <a:rPr lang="en-US" dirty="0" err="1"/>
              <a:t>chưa</a:t>
            </a:r>
            <a:r>
              <a:rPr lang="en-US" dirty="0"/>
              <a:t> </a:t>
            </a:r>
            <a:r>
              <a:rPr lang="en-US" dirty="0" err="1"/>
              <a:t>tồn</a:t>
            </a:r>
            <a:r>
              <a:rPr lang="en-US" dirty="0"/>
              <a:t> </a:t>
            </a:r>
            <a:r>
              <a:rPr lang="en-US" dirty="0" err="1"/>
              <a:t>tại</a:t>
            </a:r>
            <a:r>
              <a:rPr lang="en-US" dirty="0"/>
              <a:t>, </a:t>
            </a:r>
            <a:r>
              <a:rPr lang="en-US" dirty="0" err="1"/>
              <a:t>cần</a:t>
            </a:r>
            <a:r>
              <a:rPr lang="en-US" dirty="0"/>
              <a:t> </a:t>
            </a:r>
            <a:r>
              <a:rPr lang="en-US" dirty="0" err="1"/>
              <a:t>phải</a:t>
            </a:r>
            <a:r>
              <a:rPr lang="en-US" dirty="0"/>
              <a:t> </a:t>
            </a:r>
            <a:r>
              <a:rPr lang="en-US" dirty="0" err="1"/>
              <a:t>tạo</a:t>
            </a:r>
            <a:r>
              <a:rPr lang="en-US" dirty="0"/>
              <a:t> ra </a:t>
            </a:r>
            <a:r>
              <a:rPr lang="en-US" dirty="0" err="1"/>
              <a:t>một</a:t>
            </a:r>
            <a:r>
              <a:rPr lang="en-US" dirty="0"/>
              <a:t> </a:t>
            </a:r>
            <a:r>
              <a:rPr lang="en-US" dirty="0" err="1"/>
              <a:t>trách</a:t>
            </a:r>
            <a:r>
              <a:rPr lang="en-US" dirty="0"/>
              <a:t> </a:t>
            </a:r>
            <a:r>
              <a:rPr lang="en-US" dirty="0" err="1"/>
              <a:t>nhiệm</a:t>
            </a:r>
            <a:r>
              <a:rPr lang="en-US" dirty="0"/>
              <a:t> </a:t>
            </a:r>
            <a:r>
              <a:rPr lang="en-US" dirty="0" err="1"/>
              <a:t>mới</a:t>
            </a:r>
            <a:r>
              <a:rPr lang="en-US" dirty="0"/>
              <a:t> </a:t>
            </a:r>
            <a:r>
              <a:rPr lang="en-US" dirty="0" err="1"/>
              <a:t>cung</a:t>
            </a:r>
            <a:r>
              <a:rPr lang="en-US" dirty="0"/>
              <a:t> </a:t>
            </a:r>
            <a:r>
              <a:rPr lang="en-US" dirty="0" err="1"/>
              <a:t>cấp</a:t>
            </a:r>
            <a:r>
              <a:rPr lang="en-US" dirty="0"/>
              <a:t> </a:t>
            </a:r>
            <a:r>
              <a:rPr lang="en-US" dirty="0" err="1"/>
              <a:t>hành</a:t>
            </a:r>
            <a:r>
              <a:rPr lang="en-US" dirty="0"/>
              <a:t> vi </a:t>
            </a:r>
            <a:r>
              <a:rPr lang="en-US" dirty="0" err="1"/>
              <a:t>được</a:t>
            </a:r>
            <a:r>
              <a:rPr lang="en-US" dirty="0"/>
              <a:t> </a:t>
            </a:r>
            <a:r>
              <a:rPr lang="en-US" dirty="0" err="1"/>
              <a:t>yêu</a:t>
            </a:r>
            <a:r>
              <a:rPr lang="en-US" dirty="0"/>
              <a:t> </a:t>
            </a:r>
            <a:r>
              <a:rPr lang="en-US" dirty="0" err="1"/>
              <a:t>cầu</a:t>
            </a:r>
            <a:r>
              <a:rPr lang="en-US" dirty="0"/>
              <a:t>.</a:t>
            </a:r>
            <a:endParaRPr lang="vi-VN" dirty="0"/>
          </a:p>
          <a:p>
            <a:r>
              <a:rPr lang="en-US" b="1" dirty="0" err="1"/>
              <a:t>Trách</a:t>
            </a:r>
            <a:r>
              <a:rPr lang="en-US" b="1" dirty="0"/>
              <a:t> </a:t>
            </a:r>
            <a:r>
              <a:rPr lang="en-US" b="1" dirty="0" err="1"/>
              <a:t>nhiệm</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bằng</a:t>
            </a:r>
            <a:r>
              <a:rPr lang="en-US" dirty="0"/>
              <a:t> </a:t>
            </a:r>
            <a:r>
              <a:rPr lang="en-US" b="1" dirty="0" err="1"/>
              <a:t>một</a:t>
            </a:r>
            <a:r>
              <a:rPr lang="en-US" b="1" dirty="0"/>
              <a:t> </a:t>
            </a:r>
            <a:r>
              <a:rPr lang="en-US" b="1" dirty="0" err="1"/>
              <a:t>tên</a:t>
            </a:r>
            <a:r>
              <a:rPr lang="en-US" b="1" dirty="0"/>
              <a:t> </a:t>
            </a:r>
            <a:r>
              <a:rPr lang="en-US" b="1" dirty="0" err="1"/>
              <a:t>ngắn</a:t>
            </a:r>
            <a:r>
              <a:rPr lang="en-US" b="1" dirty="0"/>
              <a:t> </a:t>
            </a:r>
            <a:r>
              <a:rPr lang="en-US" b="1" dirty="0" err="1"/>
              <a:t>gọn</a:t>
            </a:r>
            <a:r>
              <a:rPr lang="en-US" b="1" dirty="0"/>
              <a:t> </a:t>
            </a:r>
            <a:r>
              <a:rPr lang="en-US" b="1" dirty="0" err="1"/>
              <a:t>và</a:t>
            </a:r>
            <a:r>
              <a:rPr lang="en-US" b="1" dirty="0"/>
              <a:t> </a:t>
            </a:r>
            <a:r>
              <a:rPr lang="en-US" b="1" dirty="0" err="1"/>
              <a:t>mô</a:t>
            </a:r>
            <a:r>
              <a:rPr lang="en-US" b="1" dirty="0"/>
              <a:t> </a:t>
            </a:r>
            <a:r>
              <a:rPr lang="en-US" b="1" dirty="0" err="1"/>
              <a:t>tả</a:t>
            </a:r>
            <a:r>
              <a:rPr lang="en-US" b="1" dirty="0"/>
              <a:t> </a:t>
            </a:r>
            <a:r>
              <a:rPr lang="en-US" b="1" dirty="0" err="1"/>
              <a:t>cho</a:t>
            </a:r>
            <a:r>
              <a:rPr lang="en-US" b="1" dirty="0"/>
              <a:t> </a:t>
            </a:r>
            <a:r>
              <a:rPr lang="en-US" b="1" dirty="0" err="1"/>
              <a:t>biết</a:t>
            </a:r>
            <a:r>
              <a:rPr lang="en-US" b="1" dirty="0"/>
              <a:t> </a:t>
            </a:r>
            <a:r>
              <a:rPr lang="en-US" b="1" dirty="0" err="1"/>
              <a:t>đối</a:t>
            </a:r>
            <a:r>
              <a:rPr lang="en-US" b="1" dirty="0"/>
              <a:t> </a:t>
            </a:r>
            <a:r>
              <a:rPr lang="en-US" b="1" dirty="0" err="1"/>
              <a:t>tượng</a:t>
            </a:r>
            <a:r>
              <a:rPr lang="en-US" b="1" dirty="0"/>
              <a:t> </a:t>
            </a:r>
            <a:r>
              <a:rPr lang="en-US" b="1" dirty="0" err="1"/>
              <a:t>làm</a:t>
            </a:r>
            <a:r>
              <a:rPr lang="en-US" b="1" dirty="0"/>
              <a:t> </a:t>
            </a:r>
            <a:r>
              <a:rPr lang="en-US" b="1" dirty="0" err="1"/>
              <a:t>gì</a:t>
            </a:r>
            <a:r>
              <a:rPr lang="en-US" b="1" dirty="0"/>
              <a:t> </a:t>
            </a:r>
            <a:r>
              <a:rPr lang="en-US" b="1" dirty="0" err="1"/>
              <a:t>để</a:t>
            </a:r>
            <a:r>
              <a:rPr lang="en-US" b="1" dirty="0"/>
              <a:t> </a:t>
            </a:r>
            <a:r>
              <a:rPr lang="en-US" b="1" dirty="0" err="1"/>
              <a:t>hoàn</a:t>
            </a:r>
            <a:r>
              <a:rPr lang="en-US" b="1" dirty="0"/>
              <a:t> </a:t>
            </a:r>
            <a:r>
              <a:rPr lang="en-US" b="1" dirty="0" err="1"/>
              <a:t>thành</a:t>
            </a:r>
            <a:r>
              <a:rPr lang="en-US" b="1" dirty="0"/>
              <a:t> </a:t>
            </a:r>
            <a:r>
              <a:rPr lang="en-US" b="1" dirty="0" err="1"/>
              <a:t>trách</a:t>
            </a:r>
            <a:r>
              <a:rPr lang="en-US" b="1" dirty="0"/>
              <a:t> </a:t>
            </a:r>
            <a:r>
              <a:rPr lang="en-US" b="1" dirty="0" err="1"/>
              <a:t>nhiệm</a:t>
            </a:r>
            <a:r>
              <a:rPr lang="en-US" dirty="0"/>
              <a:t> </a:t>
            </a:r>
            <a:r>
              <a:rPr lang="en-US" dirty="0" err="1"/>
              <a:t>và</a:t>
            </a:r>
            <a:r>
              <a:rPr lang="en-US" dirty="0"/>
              <a:t> </a:t>
            </a:r>
            <a:r>
              <a:rPr lang="en-US" dirty="0" err="1"/>
              <a:t>kết</a:t>
            </a:r>
            <a:r>
              <a:rPr lang="en-US" dirty="0"/>
              <a:t> </a:t>
            </a:r>
            <a:r>
              <a:rPr lang="en-US" dirty="0" err="1"/>
              <a:t>quả</a:t>
            </a:r>
            <a:r>
              <a:rPr lang="en-US" dirty="0"/>
              <a:t> </a:t>
            </a:r>
            <a:r>
              <a:rPr lang="en-US" dirty="0" err="1"/>
              <a:t>nào</a:t>
            </a:r>
            <a:r>
              <a:rPr lang="en-US" dirty="0"/>
              <a:t> </a:t>
            </a:r>
            <a:r>
              <a:rPr lang="en-US" dirty="0" err="1"/>
              <a:t>được</a:t>
            </a:r>
            <a:r>
              <a:rPr lang="en-US" dirty="0"/>
              <a:t> </a:t>
            </a:r>
            <a:r>
              <a:rPr lang="en-US" dirty="0" err="1"/>
              <a:t>trả</a:t>
            </a:r>
            <a:r>
              <a:rPr lang="en-US" dirty="0"/>
              <a:t> </a:t>
            </a:r>
            <a:r>
              <a:rPr lang="en-US" dirty="0" err="1"/>
              <a:t>về</a:t>
            </a:r>
            <a:r>
              <a:rPr lang="en-US" dirty="0"/>
              <a:t> </a:t>
            </a:r>
            <a:r>
              <a:rPr lang="en-US" dirty="0" err="1"/>
              <a:t>khi</a:t>
            </a:r>
            <a:r>
              <a:rPr lang="en-US" dirty="0"/>
              <a:t> </a:t>
            </a:r>
            <a:r>
              <a:rPr lang="en-US" dirty="0" err="1"/>
              <a:t>trách</a:t>
            </a:r>
            <a:r>
              <a:rPr lang="en-US" dirty="0"/>
              <a:t> </a:t>
            </a:r>
            <a:r>
              <a:rPr lang="en-US" dirty="0" err="1"/>
              <a:t>nhiệm</a:t>
            </a:r>
            <a:r>
              <a:rPr lang="en-US" dirty="0"/>
              <a:t> </a:t>
            </a:r>
            <a:r>
              <a:rPr lang="en-US" dirty="0" err="1"/>
              <a:t>được</a:t>
            </a:r>
            <a:r>
              <a:rPr lang="en-US" dirty="0"/>
              <a:t> </a:t>
            </a:r>
            <a:r>
              <a:rPr lang="en-US" dirty="0" err="1"/>
              <a:t>gọi</a:t>
            </a:r>
            <a:r>
              <a:rPr lang="en-US" dirty="0"/>
              <a:t>.</a:t>
            </a:r>
            <a:endParaRPr lang="vi-VN" dirty="0"/>
          </a:p>
          <a:p>
            <a:endParaRPr lang="en-US" dirty="0"/>
          </a:p>
        </p:txBody>
      </p:sp>
      <p:sp>
        <p:nvSpPr>
          <p:cNvPr id="5" name="Title 4">
            <a:extLst>
              <a:ext uri="{FF2B5EF4-FFF2-40B4-BE49-F238E27FC236}">
                <a16:creationId xmlns:a16="http://schemas.microsoft.com/office/drawing/2014/main" id="{668692FF-DEA7-4304-B020-F07CB209DFDC}"/>
              </a:ext>
            </a:extLst>
          </p:cNvPr>
          <p:cNvSpPr>
            <a:spLocks noGrp="1"/>
          </p:cNvSpPr>
          <p:nvPr>
            <p:ph type="title"/>
          </p:nvPr>
        </p:nvSpPr>
        <p:spPr/>
        <p:txBody>
          <a:bodyPr/>
          <a:lstStyle/>
          <a:p>
            <a:r>
              <a:rPr lang="en-US" sz="4800" dirty="0" err="1"/>
              <a:t>Mô</a:t>
            </a:r>
            <a:r>
              <a:rPr lang="en-US" sz="4800" dirty="0"/>
              <a:t> </a:t>
            </a:r>
            <a:r>
              <a:rPr lang="en-US" sz="4800" dirty="0" err="1"/>
              <a:t>tả</a:t>
            </a:r>
            <a:r>
              <a:rPr lang="en-US" sz="4800" dirty="0"/>
              <a:t> </a:t>
            </a:r>
            <a:r>
              <a:rPr lang="en-US" sz="4800" dirty="0" err="1"/>
              <a:t>trách</a:t>
            </a:r>
            <a:r>
              <a:rPr lang="en-US" sz="4800" dirty="0"/>
              <a:t> </a:t>
            </a:r>
            <a:r>
              <a:rPr lang="en-US" sz="4800" dirty="0" err="1"/>
              <a:t>nhiệm</a:t>
            </a:r>
            <a:r>
              <a:rPr lang="en-US" sz="4800" dirty="0"/>
              <a:t> </a:t>
            </a:r>
            <a:r>
              <a:rPr lang="en-US" sz="4800" dirty="0" err="1"/>
              <a:t>của</a:t>
            </a:r>
            <a:r>
              <a:rPr lang="en-US" sz="4800" dirty="0"/>
              <a:t> </a:t>
            </a:r>
            <a:r>
              <a:rPr lang="en-US" sz="4800" dirty="0" err="1"/>
              <a:t>lớp</a:t>
            </a:r>
            <a:r>
              <a:rPr lang="en-US" sz="4800" dirty="0"/>
              <a:t> </a:t>
            </a:r>
            <a:r>
              <a:rPr lang="en-US" sz="4800" dirty="0" err="1"/>
              <a:t>phân</a:t>
            </a:r>
            <a:r>
              <a:rPr lang="en-US" sz="4800" dirty="0"/>
              <a:t> </a:t>
            </a:r>
            <a:r>
              <a:rPr lang="en-US" sz="4800" dirty="0" err="1"/>
              <a:t>tích</a:t>
            </a:r>
            <a:endParaRPr lang="en-US" dirty="0"/>
          </a:p>
        </p:txBody>
      </p:sp>
    </p:spTree>
    <p:extLst>
      <p:ext uri="{BB962C8B-B14F-4D97-AF65-F5344CB8AC3E}">
        <p14:creationId xmlns:p14="http://schemas.microsoft.com/office/powerpoint/2010/main" val="28189911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30CE6C-8B93-44DD-990A-5AAE61845F6D}"/>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2FF1573C-CBD2-4C87-8955-E5BC6A935B05}"/>
              </a:ext>
            </a:extLst>
          </p:cNvPr>
          <p:cNvSpPr>
            <a:spLocks noGrp="1"/>
          </p:cNvSpPr>
          <p:nvPr>
            <p:ph type="sldNum" sz="quarter" idx="12"/>
          </p:nvPr>
        </p:nvSpPr>
        <p:spPr/>
        <p:txBody>
          <a:bodyPr/>
          <a:lstStyle/>
          <a:p>
            <a:fld id="{401CF334-2D5C-4859-84A6-CA7E6E43FAEB}" type="slidenum">
              <a:rPr lang="en-US" smtClean="0"/>
              <a:t>253</a:t>
            </a:fld>
            <a:endParaRPr lang="en-US"/>
          </a:p>
        </p:txBody>
      </p:sp>
      <p:sp>
        <p:nvSpPr>
          <p:cNvPr id="4" name="Content Placeholder 3">
            <a:extLst>
              <a:ext uri="{FF2B5EF4-FFF2-40B4-BE49-F238E27FC236}">
                <a16:creationId xmlns:a16="http://schemas.microsoft.com/office/drawing/2014/main" id="{78810EE4-7C7B-452E-9363-44666108EAAC}"/>
              </a:ext>
            </a:extLst>
          </p:cNvPr>
          <p:cNvSpPr>
            <a:spLocks noGrp="1"/>
          </p:cNvSpPr>
          <p:nvPr>
            <p:ph idx="1"/>
          </p:nvPr>
        </p:nvSpPr>
        <p:spPr/>
        <p:txBody>
          <a:bodyPr>
            <a:normAutofit lnSpcReduction="10000"/>
          </a:bodyPr>
          <a:lstStyle/>
          <a:p>
            <a:pPr lvl="0"/>
            <a:r>
              <a:rPr lang="en-US" dirty="0" err="1"/>
              <a:t>Cung</a:t>
            </a:r>
            <a:r>
              <a:rPr lang="en-US" dirty="0"/>
              <a:t> </a:t>
            </a:r>
            <a:r>
              <a:rPr lang="en-US" dirty="0" err="1"/>
              <a:t>cấp</a:t>
            </a:r>
            <a:r>
              <a:rPr lang="en-US" dirty="0"/>
              <a:t> </a:t>
            </a:r>
            <a:r>
              <a:rPr lang="en-US" dirty="0" err="1"/>
              <a:t>sự</a:t>
            </a:r>
            <a:r>
              <a:rPr lang="en-US" dirty="0"/>
              <a:t> </a:t>
            </a:r>
            <a:r>
              <a:rPr lang="en-US" dirty="0" err="1"/>
              <a:t>chuyển</a:t>
            </a:r>
            <a:r>
              <a:rPr lang="en-US" dirty="0"/>
              <a:t> </a:t>
            </a:r>
            <a:r>
              <a:rPr lang="en-US" dirty="0" err="1"/>
              <a:t>đổi</a:t>
            </a:r>
            <a:r>
              <a:rPr lang="en-US" dirty="0"/>
              <a:t> </a:t>
            </a:r>
            <a:r>
              <a:rPr lang="en-US" dirty="0" err="1"/>
              <a:t>tự</a:t>
            </a:r>
            <a:r>
              <a:rPr lang="en-US" dirty="0"/>
              <a:t> </a:t>
            </a:r>
            <a:r>
              <a:rPr lang="en-US" dirty="0" err="1"/>
              <a:t>nhiên</a:t>
            </a:r>
            <a:r>
              <a:rPr lang="en-US" dirty="0"/>
              <a:t> </a:t>
            </a:r>
            <a:r>
              <a:rPr lang="en-US" dirty="0" err="1"/>
              <a:t>từ</a:t>
            </a:r>
            <a:r>
              <a:rPr lang="en-US" dirty="0"/>
              <a:t> </a:t>
            </a:r>
            <a:r>
              <a:rPr lang="en-US" dirty="0" err="1"/>
              <a:t>các</a:t>
            </a:r>
            <a:r>
              <a:rPr lang="en-US" dirty="0"/>
              <a:t> </a:t>
            </a:r>
            <a:r>
              <a:rPr lang="en-US" b="1" dirty="0" err="1"/>
              <a:t>hoạt</a:t>
            </a:r>
            <a:r>
              <a:rPr lang="en-US" b="1" dirty="0"/>
              <a:t> </a:t>
            </a:r>
            <a:r>
              <a:rPr lang="en-US" b="1" dirty="0" err="1"/>
              <a:t>động</a:t>
            </a:r>
            <a:r>
              <a:rPr lang="en-US" b="1" dirty="0"/>
              <a:t> </a:t>
            </a:r>
            <a:r>
              <a:rPr lang="en-US" b="1" dirty="0" err="1"/>
              <a:t>phân</a:t>
            </a:r>
            <a:r>
              <a:rPr lang="en-US" b="1" dirty="0"/>
              <a:t> </a:t>
            </a:r>
            <a:r>
              <a:rPr lang="en-US" b="1" dirty="0" err="1"/>
              <a:t>tích</a:t>
            </a:r>
            <a:r>
              <a:rPr lang="en-US" dirty="0"/>
              <a:t> sang </a:t>
            </a:r>
            <a:r>
              <a:rPr lang="en-US" dirty="0" err="1"/>
              <a:t>các</a:t>
            </a:r>
            <a:r>
              <a:rPr lang="en-US" dirty="0"/>
              <a:t> </a:t>
            </a:r>
            <a:r>
              <a:rPr lang="en-US" b="1" dirty="0" err="1"/>
              <a:t>hoạt</a:t>
            </a:r>
            <a:r>
              <a:rPr lang="en-US" b="1" dirty="0"/>
              <a:t> </a:t>
            </a:r>
            <a:r>
              <a:rPr lang="en-US" b="1" dirty="0" err="1"/>
              <a:t>động</a:t>
            </a:r>
            <a:r>
              <a:rPr lang="en-US" b="1" dirty="0"/>
              <a:t> </a:t>
            </a:r>
            <a:r>
              <a:rPr lang="en-US" b="1" dirty="0" err="1"/>
              <a:t>thiết</a:t>
            </a:r>
            <a:r>
              <a:rPr lang="en-US" b="1" dirty="0"/>
              <a:t> </a:t>
            </a:r>
            <a:r>
              <a:rPr lang="en-US" b="1" dirty="0" err="1"/>
              <a:t>kế</a:t>
            </a:r>
            <a:r>
              <a:rPr lang="en-US" b="1" dirty="0"/>
              <a:t>,</a:t>
            </a:r>
            <a:r>
              <a:rPr lang="en-US" dirty="0"/>
              <a:t> </a:t>
            </a:r>
            <a:r>
              <a:rPr lang="en-US" dirty="0" err="1"/>
              <a:t>xác</a:t>
            </a:r>
            <a:r>
              <a:rPr lang="en-US" dirty="0"/>
              <a:t> </a:t>
            </a:r>
            <a:r>
              <a:rPr lang="en-US" dirty="0" err="1"/>
              <a:t>định</a:t>
            </a:r>
            <a:r>
              <a:rPr lang="en-US" dirty="0"/>
              <a:t>:</a:t>
            </a:r>
            <a:endParaRPr lang="vi-VN" dirty="0"/>
          </a:p>
          <a:p>
            <a:pPr lvl="1"/>
            <a:r>
              <a:rPr lang="en-US" sz="2600" dirty="0" err="1"/>
              <a:t>Phần</a:t>
            </a:r>
            <a:r>
              <a:rPr lang="en-US" sz="2600" dirty="0"/>
              <a:t> </a:t>
            </a:r>
            <a:r>
              <a:rPr lang="en-US" sz="2600" dirty="0" err="1"/>
              <a:t>tử</a:t>
            </a:r>
            <a:r>
              <a:rPr lang="en-US" sz="2600" dirty="0"/>
              <a:t> </a:t>
            </a:r>
            <a:r>
              <a:rPr lang="en-US" sz="2600" dirty="0" err="1"/>
              <a:t>thiết</a:t>
            </a:r>
            <a:r>
              <a:rPr lang="en-US" sz="2600" dirty="0"/>
              <a:t> </a:t>
            </a:r>
            <a:r>
              <a:rPr lang="en-US" sz="2600" dirty="0" err="1"/>
              <a:t>kế</a:t>
            </a:r>
            <a:r>
              <a:rPr lang="en-US" sz="2600" dirty="0"/>
              <a:t> </a:t>
            </a:r>
            <a:r>
              <a:rPr lang="en-US" sz="2600" dirty="0" err="1"/>
              <a:t>phù</a:t>
            </a:r>
            <a:r>
              <a:rPr lang="en-US" sz="2600" dirty="0"/>
              <a:t> </a:t>
            </a:r>
            <a:r>
              <a:rPr lang="en-US" sz="2600" dirty="0" err="1"/>
              <a:t>hợp</a:t>
            </a:r>
            <a:r>
              <a:rPr lang="en-US" sz="2600" dirty="0"/>
              <a:t> </a:t>
            </a:r>
            <a:r>
              <a:rPr lang="en-US" sz="2600" dirty="0" err="1"/>
              <a:t>từ</a:t>
            </a:r>
            <a:r>
              <a:rPr lang="en-US" sz="2600" dirty="0"/>
              <a:t> </a:t>
            </a:r>
            <a:r>
              <a:rPr lang="en-US" sz="2600" dirty="0" err="1"/>
              <a:t>các</a:t>
            </a:r>
            <a:r>
              <a:rPr lang="en-US" sz="2600" dirty="0"/>
              <a:t> </a:t>
            </a:r>
            <a:r>
              <a:rPr lang="en-US" sz="2600" dirty="0" err="1"/>
              <a:t>phần</a:t>
            </a:r>
            <a:r>
              <a:rPr lang="en-US" sz="2600" dirty="0"/>
              <a:t> </a:t>
            </a:r>
            <a:r>
              <a:rPr lang="en-US" sz="2600" dirty="0" err="1"/>
              <a:t>tử</a:t>
            </a:r>
            <a:r>
              <a:rPr lang="en-US" sz="2600" dirty="0"/>
              <a:t> </a:t>
            </a:r>
            <a:r>
              <a:rPr lang="en-US" sz="2600" dirty="0" err="1"/>
              <a:t>phân</a:t>
            </a:r>
            <a:r>
              <a:rPr lang="en-US" sz="2600" dirty="0"/>
              <a:t> </a:t>
            </a:r>
            <a:r>
              <a:rPr lang="en-US" sz="2600" dirty="0" err="1"/>
              <a:t>tích</a:t>
            </a:r>
            <a:r>
              <a:rPr lang="en-US" sz="2600" dirty="0"/>
              <a:t>.</a:t>
            </a:r>
            <a:endParaRPr lang="vi-VN" sz="2600" dirty="0"/>
          </a:p>
          <a:p>
            <a:pPr lvl="1"/>
            <a:r>
              <a:rPr lang="en-US" sz="2600" dirty="0" err="1"/>
              <a:t>Cơ</a:t>
            </a:r>
            <a:r>
              <a:rPr lang="en-US" sz="2600" dirty="0"/>
              <a:t> </a:t>
            </a:r>
            <a:r>
              <a:rPr lang="en-US" sz="2600" dirty="0" err="1"/>
              <a:t>chế</a:t>
            </a:r>
            <a:r>
              <a:rPr lang="en-US" sz="2600" dirty="0"/>
              <a:t> </a:t>
            </a:r>
            <a:r>
              <a:rPr lang="en-US" sz="2600" dirty="0" err="1"/>
              <a:t>thiết</a:t>
            </a:r>
            <a:r>
              <a:rPr lang="en-US" sz="2600" dirty="0"/>
              <a:t> </a:t>
            </a:r>
            <a:r>
              <a:rPr lang="en-US" sz="2600" dirty="0" err="1"/>
              <a:t>kế</a:t>
            </a:r>
            <a:r>
              <a:rPr lang="en-US" sz="2600" dirty="0"/>
              <a:t> </a:t>
            </a:r>
            <a:r>
              <a:rPr lang="en-US" sz="2600" dirty="0" err="1"/>
              <a:t>phù</a:t>
            </a:r>
            <a:r>
              <a:rPr lang="en-US" sz="2600" dirty="0"/>
              <a:t> </a:t>
            </a:r>
            <a:r>
              <a:rPr lang="en-US" sz="2600" dirty="0" err="1"/>
              <a:t>hợp</a:t>
            </a:r>
            <a:r>
              <a:rPr lang="en-US" sz="2600" dirty="0"/>
              <a:t> </a:t>
            </a:r>
            <a:r>
              <a:rPr lang="en-US" sz="2600" dirty="0" err="1"/>
              <a:t>từ</a:t>
            </a:r>
            <a:r>
              <a:rPr lang="en-US" sz="2600" dirty="0"/>
              <a:t> </a:t>
            </a:r>
            <a:r>
              <a:rPr lang="en-US" sz="2600" dirty="0" err="1"/>
              <a:t>các</a:t>
            </a:r>
            <a:r>
              <a:rPr lang="en-US" sz="2600" dirty="0"/>
              <a:t> </a:t>
            </a:r>
            <a:r>
              <a:rPr lang="en-US" sz="2600" dirty="0" err="1"/>
              <a:t>cơ</a:t>
            </a:r>
            <a:r>
              <a:rPr lang="en-US" sz="2600" dirty="0"/>
              <a:t> </a:t>
            </a:r>
            <a:r>
              <a:rPr lang="en-US" sz="2600" dirty="0" err="1"/>
              <a:t>chế</a:t>
            </a:r>
            <a:r>
              <a:rPr lang="en-US" sz="2600" dirty="0"/>
              <a:t> </a:t>
            </a:r>
            <a:r>
              <a:rPr lang="en-US" sz="2600" dirty="0" err="1"/>
              <a:t>phân</a:t>
            </a:r>
            <a:r>
              <a:rPr lang="en-US" sz="2600" dirty="0"/>
              <a:t> </a:t>
            </a:r>
            <a:r>
              <a:rPr lang="en-US" sz="2600" dirty="0" err="1"/>
              <a:t>tích</a:t>
            </a:r>
            <a:r>
              <a:rPr lang="en-US" sz="2600" dirty="0"/>
              <a:t> </a:t>
            </a:r>
            <a:r>
              <a:rPr lang="en-US" sz="2600" dirty="0" err="1"/>
              <a:t>liên</a:t>
            </a:r>
            <a:r>
              <a:rPr lang="en-US" sz="2600" dirty="0"/>
              <a:t> </a:t>
            </a:r>
            <a:r>
              <a:rPr lang="en-US" sz="2600" dirty="0" err="1"/>
              <a:t>quan</a:t>
            </a:r>
            <a:r>
              <a:rPr lang="en-US" sz="2600" dirty="0"/>
              <a:t>.</a:t>
            </a:r>
            <a:endParaRPr lang="vi-VN" sz="2600" dirty="0"/>
          </a:p>
          <a:p>
            <a:pPr lvl="0"/>
            <a:r>
              <a:rPr lang="en-US" b="1" dirty="0" err="1"/>
              <a:t>Duy</a:t>
            </a:r>
            <a:r>
              <a:rPr lang="en-US" b="1" dirty="0"/>
              <a:t> </a:t>
            </a:r>
            <a:r>
              <a:rPr lang="en-US" b="1" dirty="0" err="1"/>
              <a:t>trì</a:t>
            </a:r>
            <a:r>
              <a:rPr lang="en-US" b="1" dirty="0"/>
              <a:t> </a:t>
            </a:r>
            <a:r>
              <a:rPr lang="en-US" b="1" dirty="0" err="1"/>
              <a:t>tính</a:t>
            </a:r>
            <a:r>
              <a:rPr lang="en-US" b="1" dirty="0"/>
              <a:t> </a:t>
            </a:r>
            <a:r>
              <a:rPr lang="en-US" b="1" dirty="0" err="1"/>
              <a:t>nhất</a:t>
            </a:r>
            <a:r>
              <a:rPr lang="en-US" b="1" dirty="0"/>
              <a:t> </a:t>
            </a:r>
            <a:r>
              <a:rPr lang="en-US" b="1" dirty="0" err="1"/>
              <a:t>quán</a:t>
            </a:r>
            <a:r>
              <a:rPr lang="en-US" b="1" dirty="0"/>
              <a:t> </a:t>
            </a:r>
            <a:r>
              <a:rPr lang="en-US" b="1" dirty="0" err="1"/>
              <a:t>và</a:t>
            </a:r>
            <a:r>
              <a:rPr lang="en-US" b="1" dirty="0"/>
              <a:t> </a:t>
            </a:r>
            <a:r>
              <a:rPr lang="en-US" b="1" dirty="0" err="1"/>
              <a:t>toàn</a:t>
            </a:r>
            <a:r>
              <a:rPr lang="en-US" b="1" dirty="0"/>
              <a:t> </a:t>
            </a:r>
            <a:r>
              <a:rPr lang="en-US" b="1" dirty="0" err="1"/>
              <a:t>vẹn</a:t>
            </a:r>
            <a:r>
              <a:rPr lang="en-US" b="1" dirty="0"/>
              <a:t> </a:t>
            </a:r>
            <a:r>
              <a:rPr lang="en-US" b="1" dirty="0" err="1"/>
              <a:t>của</a:t>
            </a:r>
            <a:r>
              <a:rPr lang="en-US" b="1" dirty="0"/>
              <a:t> </a:t>
            </a:r>
            <a:r>
              <a:rPr lang="en-US" b="1" dirty="0" err="1"/>
              <a:t>kiến</a:t>
            </a:r>
            <a:r>
              <a:rPr lang="en-US" b="1" dirty="0"/>
              <a:t> </a:t>
            </a:r>
            <a:r>
              <a:rPr lang="en-US" b="1" dirty="0" err="1"/>
              <a:t>trúc</a:t>
            </a:r>
            <a:r>
              <a:rPr lang="en-US" b="1" dirty="0"/>
              <a:t>, </a:t>
            </a:r>
            <a:r>
              <a:rPr lang="en-US" b="1" dirty="0" err="1"/>
              <a:t>đảm</a:t>
            </a:r>
            <a:r>
              <a:rPr lang="en-US" b="1" dirty="0"/>
              <a:t> </a:t>
            </a:r>
            <a:r>
              <a:rPr lang="en-US" b="1" dirty="0" err="1"/>
              <a:t>bảo</a:t>
            </a:r>
            <a:r>
              <a:rPr lang="en-US" dirty="0"/>
              <a:t>:</a:t>
            </a:r>
            <a:endParaRPr lang="vi-VN" dirty="0"/>
          </a:p>
          <a:p>
            <a:pPr lvl="1"/>
            <a:r>
              <a:rPr lang="en-US" sz="2600" dirty="0" err="1"/>
              <a:t>Các</a:t>
            </a:r>
            <a:r>
              <a:rPr lang="en-US" sz="2600" dirty="0"/>
              <a:t> </a:t>
            </a:r>
            <a:r>
              <a:rPr lang="en-US" sz="2600" dirty="0" err="1"/>
              <a:t>phần</a:t>
            </a:r>
            <a:r>
              <a:rPr lang="en-US" sz="2600" dirty="0"/>
              <a:t> </a:t>
            </a:r>
            <a:r>
              <a:rPr lang="en-US" sz="2600" dirty="0" err="1"/>
              <a:t>tử</a:t>
            </a:r>
            <a:r>
              <a:rPr lang="en-US" sz="2600" dirty="0"/>
              <a:t> </a:t>
            </a:r>
            <a:r>
              <a:rPr lang="en-US" sz="2600" dirty="0" err="1"/>
              <a:t>thiết</a:t>
            </a:r>
            <a:r>
              <a:rPr lang="en-US" sz="2600" dirty="0"/>
              <a:t> </a:t>
            </a:r>
            <a:r>
              <a:rPr lang="en-US" sz="2600" dirty="0" err="1"/>
              <a:t>kế</a:t>
            </a:r>
            <a:r>
              <a:rPr lang="en-US" sz="2600" dirty="0"/>
              <a:t> </a:t>
            </a:r>
            <a:r>
              <a:rPr lang="en-US" sz="2600" dirty="0" err="1"/>
              <a:t>mới</a:t>
            </a:r>
            <a:r>
              <a:rPr lang="en-US" sz="2600" dirty="0"/>
              <a:t> </a:t>
            </a:r>
            <a:r>
              <a:rPr lang="en-US" sz="2600" dirty="0" err="1"/>
              <a:t>được</a:t>
            </a:r>
            <a:r>
              <a:rPr lang="en-US" sz="2600" dirty="0"/>
              <a:t> </a:t>
            </a:r>
            <a:r>
              <a:rPr lang="en-US" sz="2600" dirty="0" err="1"/>
              <a:t>tích</a:t>
            </a:r>
            <a:r>
              <a:rPr lang="en-US" sz="2600" dirty="0"/>
              <a:t> </a:t>
            </a:r>
            <a:r>
              <a:rPr lang="en-US" sz="2600" dirty="0" err="1"/>
              <a:t>hợp</a:t>
            </a:r>
            <a:r>
              <a:rPr lang="en-US" sz="2600" dirty="0"/>
              <a:t> </a:t>
            </a:r>
            <a:r>
              <a:rPr lang="en-US" sz="2600" dirty="0" err="1"/>
              <a:t>với</a:t>
            </a:r>
            <a:r>
              <a:rPr lang="en-US" sz="2600" dirty="0"/>
              <a:t> </a:t>
            </a:r>
            <a:r>
              <a:rPr lang="en-US" sz="2600" dirty="0" err="1"/>
              <a:t>các</a:t>
            </a:r>
            <a:r>
              <a:rPr lang="en-US" sz="2600" dirty="0"/>
              <a:t> </a:t>
            </a:r>
            <a:r>
              <a:rPr lang="en-US" sz="2600" dirty="0" err="1"/>
              <a:t>phần</a:t>
            </a:r>
            <a:r>
              <a:rPr lang="en-US" sz="2600" dirty="0"/>
              <a:t> </a:t>
            </a:r>
            <a:r>
              <a:rPr lang="en-US" sz="2600" dirty="0" err="1"/>
              <a:t>tử</a:t>
            </a:r>
            <a:r>
              <a:rPr lang="en-US" sz="2600" dirty="0"/>
              <a:t> </a:t>
            </a:r>
            <a:r>
              <a:rPr lang="en-US" sz="2600" dirty="0" err="1"/>
              <a:t>thiết</a:t>
            </a:r>
            <a:r>
              <a:rPr lang="en-US" sz="2600" dirty="0"/>
              <a:t> </a:t>
            </a:r>
            <a:r>
              <a:rPr lang="en-US" sz="2600" dirty="0" err="1"/>
              <a:t>kế</a:t>
            </a:r>
            <a:r>
              <a:rPr lang="en-US" sz="2600" dirty="0"/>
              <a:t> </a:t>
            </a:r>
            <a:r>
              <a:rPr lang="en-US" sz="2600" dirty="0" err="1"/>
              <a:t>có</a:t>
            </a:r>
            <a:r>
              <a:rPr lang="en-US" sz="2600" dirty="0"/>
              <a:t> </a:t>
            </a:r>
            <a:r>
              <a:rPr lang="en-US" sz="2600" dirty="0" err="1"/>
              <a:t>sẵn</a:t>
            </a:r>
            <a:r>
              <a:rPr lang="en-US" sz="2600" dirty="0"/>
              <a:t>.</a:t>
            </a:r>
            <a:endParaRPr lang="vi-VN" sz="2600" dirty="0"/>
          </a:p>
          <a:p>
            <a:pPr lvl="1"/>
            <a:r>
              <a:rPr lang="en-US" sz="2600" dirty="0" err="1"/>
              <a:t>Tái</a:t>
            </a:r>
            <a:r>
              <a:rPr lang="en-US" sz="2600" dirty="0"/>
              <a:t> </a:t>
            </a:r>
            <a:r>
              <a:rPr lang="en-US" sz="2600" dirty="0" err="1"/>
              <a:t>sử</a:t>
            </a:r>
            <a:r>
              <a:rPr lang="en-US" sz="2600" dirty="0"/>
              <a:t> </a:t>
            </a:r>
            <a:r>
              <a:rPr lang="en-US" sz="2600" dirty="0" err="1"/>
              <a:t>dụng</a:t>
            </a:r>
            <a:r>
              <a:rPr lang="en-US" sz="2600" dirty="0"/>
              <a:t> </a:t>
            </a:r>
            <a:r>
              <a:rPr lang="en-US" sz="2600" dirty="0" err="1"/>
              <a:t>tối</a:t>
            </a:r>
            <a:r>
              <a:rPr lang="en-US" sz="2600" dirty="0"/>
              <a:t> </a:t>
            </a:r>
            <a:r>
              <a:rPr lang="en-US" sz="2600" dirty="0" err="1"/>
              <a:t>đa</a:t>
            </a:r>
            <a:r>
              <a:rPr lang="en-US" sz="2600" dirty="0"/>
              <a:t> </a:t>
            </a:r>
            <a:r>
              <a:rPr lang="en-US" sz="2600" dirty="0" err="1"/>
              <a:t>các</a:t>
            </a:r>
            <a:r>
              <a:rPr lang="en-US" sz="2600" dirty="0"/>
              <a:t> </a:t>
            </a:r>
            <a:r>
              <a:rPr lang="en-US" sz="2600" dirty="0" err="1"/>
              <a:t>thành</a:t>
            </a:r>
            <a:r>
              <a:rPr lang="en-US" sz="2600" dirty="0"/>
              <a:t> </a:t>
            </a:r>
            <a:r>
              <a:rPr lang="en-US" sz="2600" dirty="0" err="1"/>
              <a:t>phần</a:t>
            </a:r>
            <a:r>
              <a:rPr lang="en-US" sz="2600" dirty="0"/>
              <a:t> </a:t>
            </a:r>
            <a:r>
              <a:rPr lang="en-US" sz="2600" dirty="0" err="1"/>
              <a:t>có</a:t>
            </a:r>
            <a:r>
              <a:rPr lang="en-US" sz="2600" dirty="0"/>
              <a:t> </a:t>
            </a:r>
            <a:r>
              <a:rPr lang="en-US" sz="2600" dirty="0" err="1"/>
              <a:t>sẵn</a:t>
            </a:r>
            <a:r>
              <a:rPr lang="en-US" sz="2600" dirty="0"/>
              <a:t>.</a:t>
            </a:r>
          </a:p>
          <a:p>
            <a:pPr lvl="0"/>
            <a:r>
              <a:rPr lang="en-US" dirty="0" err="1"/>
              <a:t>Tổ</a:t>
            </a:r>
            <a:r>
              <a:rPr lang="en-US" dirty="0"/>
              <a:t> </a:t>
            </a:r>
            <a:r>
              <a:rPr lang="en-US" dirty="0" err="1"/>
              <a:t>chức</a:t>
            </a:r>
            <a:r>
              <a:rPr lang="en-US" dirty="0"/>
              <a:t> </a:t>
            </a:r>
            <a:r>
              <a:rPr lang="en-US" dirty="0" err="1"/>
              <a:t>mô</a:t>
            </a:r>
            <a:r>
              <a:rPr lang="en-US" dirty="0"/>
              <a:t> </a:t>
            </a:r>
            <a:r>
              <a:rPr lang="en-US" dirty="0" err="1"/>
              <a:t>hình</a:t>
            </a:r>
            <a:r>
              <a:rPr lang="en-US" dirty="0"/>
              <a:t> </a:t>
            </a:r>
            <a:r>
              <a:rPr lang="en-US" dirty="0" err="1"/>
              <a:t>triển</a:t>
            </a:r>
            <a:r>
              <a:rPr lang="en-US" dirty="0"/>
              <a:t> </a:t>
            </a:r>
            <a:r>
              <a:rPr lang="en-US" dirty="0" err="1"/>
              <a:t>khai</a:t>
            </a:r>
            <a:r>
              <a:rPr lang="en-US" dirty="0"/>
              <a:t> </a:t>
            </a:r>
            <a:r>
              <a:rPr lang="en-US" dirty="0" err="1"/>
              <a:t>để</a:t>
            </a:r>
            <a:r>
              <a:rPr lang="en-US" dirty="0"/>
              <a:t> </a:t>
            </a:r>
            <a:r>
              <a:rPr lang="en-US" dirty="0" err="1"/>
              <a:t>làm</a:t>
            </a:r>
            <a:r>
              <a:rPr lang="en-US" dirty="0"/>
              <a:t> </a:t>
            </a:r>
            <a:r>
              <a:rPr lang="en-US" dirty="0" err="1"/>
              <a:t>cho</a:t>
            </a:r>
            <a:r>
              <a:rPr lang="en-US" dirty="0"/>
              <a:t> </a:t>
            </a:r>
            <a:r>
              <a:rPr lang="en-US" dirty="0" err="1"/>
              <a:t>quá</a:t>
            </a:r>
            <a:r>
              <a:rPr lang="en-US" dirty="0"/>
              <a:t> </a:t>
            </a:r>
            <a:r>
              <a:rPr lang="en-US" dirty="0" err="1"/>
              <a:t>trình</a:t>
            </a:r>
            <a:r>
              <a:rPr lang="en-US" dirty="0"/>
              <a:t> </a:t>
            </a:r>
            <a:r>
              <a:rPr lang="en-US" dirty="0" err="1"/>
              <a:t>chuyển</a:t>
            </a:r>
            <a:r>
              <a:rPr lang="en-US" dirty="0"/>
              <a:t> </a:t>
            </a:r>
            <a:r>
              <a:rPr lang="en-US" dirty="0" err="1"/>
              <a:t>đổi</a:t>
            </a:r>
            <a:r>
              <a:rPr lang="en-US" dirty="0"/>
              <a:t> </a:t>
            </a:r>
            <a:r>
              <a:rPr lang="en-US" dirty="0" err="1"/>
              <a:t>giữa</a:t>
            </a:r>
            <a:r>
              <a:rPr lang="en-US" dirty="0"/>
              <a:t> </a:t>
            </a:r>
            <a:r>
              <a:rPr lang="en-US" dirty="0" err="1"/>
              <a:t>thiết</a:t>
            </a:r>
            <a:r>
              <a:rPr lang="en-US" dirty="0"/>
              <a:t> </a:t>
            </a:r>
            <a:r>
              <a:rPr lang="en-US" dirty="0" err="1"/>
              <a:t>kế</a:t>
            </a:r>
            <a:r>
              <a:rPr lang="en-US" dirty="0"/>
              <a:t> </a:t>
            </a:r>
            <a:r>
              <a:rPr lang="en-US" dirty="0" err="1"/>
              <a:t>và</a:t>
            </a:r>
            <a:r>
              <a:rPr lang="en-US" dirty="0"/>
              <a:t> </a:t>
            </a:r>
            <a:r>
              <a:rPr lang="en-US" dirty="0" err="1"/>
              <a:t>triển</a:t>
            </a:r>
            <a:r>
              <a:rPr lang="en-US" dirty="0"/>
              <a:t> </a:t>
            </a:r>
            <a:r>
              <a:rPr lang="en-US" dirty="0" err="1"/>
              <a:t>khai</a:t>
            </a:r>
            <a:r>
              <a:rPr lang="en-US" dirty="0"/>
              <a:t> </a:t>
            </a:r>
            <a:r>
              <a:rPr lang="en-US" dirty="0" err="1"/>
              <a:t>được</a:t>
            </a:r>
            <a:r>
              <a:rPr lang="en-US" dirty="0"/>
              <a:t> </a:t>
            </a:r>
            <a:r>
              <a:rPr lang="en-US" dirty="0" err="1"/>
              <a:t>liên</a:t>
            </a:r>
            <a:r>
              <a:rPr lang="en-US" dirty="0"/>
              <a:t> </a:t>
            </a:r>
            <a:r>
              <a:rPr lang="en-US" dirty="0" err="1"/>
              <a:t>tục</a:t>
            </a:r>
            <a:endParaRPr lang="vi-VN" dirty="0"/>
          </a:p>
          <a:p>
            <a:endParaRPr lang="en-US" dirty="0"/>
          </a:p>
        </p:txBody>
      </p:sp>
      <p:sp>
        <p:nvSpPr>
          <p:cNvPr id="5" name="Title 4">
            <a:extLst>
              <a:ext uri="{FF2B5EF4-FFF2-40B4-BE49-F238E27FC236}">
                <a16:creationId xmlns:a16="http://schemas.microsoft.com/office/drawing/2014/main" id="{830D473D-EA76-4CE0-BB8A-29D7064DABBA}"/>
              </a:ext>
            </a:extLst>
          </p:cNvPr>
          <p:cNvSpPr>
            <a:spLocks noGrp="1"/>
          </p:cNvSpPr>
          <p:nvPr>
            <p:ph type="title"/>
          </p:nvPr>
        </p:nvSpPr>
        <p:spPr/>
        <p:txBody>
          <a:bodyPr>
            <a:noAutofit/>
          </a:bodyPr>
          <a:lstStyle/>
          <a:p>
            <a:r>
              <a:rPr lang="en-US" sz="4000" dirty="0" err="1"/>
              <a:t>Tinh</a:t>
            </a:r>
            <a:r>
              <a:rPr lang="en-US" sz="4000" dirty="0"/>
              <a:t> </a:t>
            </a:r>
            <a:r>
              <a:rPr lang="en-US" sz="4000" dirty="0" err="1"/>
              <a:t>chỉnh</a:t>
            </a:r>
            <a:r>
              <a:rPr lang="en-US" sz="4000" dirty="0"/>
              <a:t> </a:t>
            </a:r>
            <a:r>
              <a:rPr lang="en-US" sz="4000" dirty="0" err="1"/>
              <a:t>kiến</a:t>
            </a:r>
            <a:r>
              <a:rPr lang="en-US" sz="4000" dirty="0"/>
              <a:t> </a:t>
            </a:r>
            <a:r>
              <a:rPr lang="en-US" sz="4000" dirty="0" err="1"/>
              <a:t>trúc</a:t>
            </a:r>
            <a:r>
              <a:rPr lang="en-US" sz="4000" dirty="0"/>
              <a:t> (Refine the architecture)</a:t>
            </a:r>
            <a:endParaRPr lang="en-US" sz="3600" dirty="0"/>
          </a:p>
        </p:txBody>
      </p:sp>
    </p:spTree>
    <p:extLst>
      <p:ext uri="{BB962C8B-B14F-4D97-AF65-F5344CB8AC3E}">
        <p14:creationId xmlns:p14="http://schemas.microsoft.com/office/powerpoint/2010/main" val="26165571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80E6A25F-3693-46AE-8C2D-8AD4E5275B28}"/>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C34907C2-68EE-429E-8E95-6CFD28FBDEA2}"/>
              </a:ext>
            </a:extLst>
          </p:cNvPr>
          <p:cNvSpPr>
            <a:spLocks noGrp="1"/>
          </p:cNvSpPr>
          <p:nvPr>
            <p:ph type="sldNum" sz="quarter" idx="12"/>
          </p:nvPr>
        </p:nvSpPr>
        <p:spPr/>
        <p:txBody>
          <a:bodyPr/>
          <a:lstStyle/>
          <a:p>
            <a:fld id="{401CF334-2D5C-4859-84A6-CA7E6E43FAEB}" type="slidenum">
              <a:rPr lang="en-US" smtClean="0"/>
              <a:t>254</a:t>
            </a:fld>
            <a:endParaRPr lang="en-US"/>
          </a:p>
        </p:txBody>
      </p:sp>
      <p:sp>
        <p:nvSpPr>
          <p:cNvPr id="4" name="Content Placeholder 3">
            <a:extLst>
              <a:ext uri="{FF2B5EF4-FFF2-40B4-BE49-F238E27FC236}">
                <a16:creationId xmlns:a16="http://schemas.microsoft.com/office/drawing/2014/main" id="{A879A9DE-EF67-464C-BBB7-307AFCF279E3}"/>
              </a:ext>
            </a:extLst>
          </p:cNvPr>
          <p:cNvSpPr>
            <a:spLocks noGrp="1"/>
          </p:cNvSpPr>
          <p:nvPr>
            <p:ph idx="1"/>
          </p:nvPr>
        </p:nvSpPr>
        <p:spPr/>
        <p:txBody>
          <a:bodyPr>
            <a:normAutofit/>
          </a:bodyPr>
          <a:lstStyle/>
          <a:p>
            <a:r>
              <a:rPr lang="en-US" b="1" dirty="0" err="1"/>
              <a:t>Mục</a:t>
            </a:r>
            <a:r>
              <a:rPr lang="en-US" b="1" dirty="0"/>
              <a:t> </a:t>
            </a:r>
            <a:r>
              <a:rPr lang="en-US" b="1" dirty="0" err="1"/>
              <a:t>đích</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tương</a:t>
            </a:r>
            <a:r>
              <a:rPr lang="en-US" dirty="0"/>
              <a:t> </a:t>
            </a:r>
            <a:r>
              <a:rPr lang="en-US" dirty="0" err="1"/>
              <a:t>tác</a:t>
            </a:r>
            <a:r>
              <a:rPr lang="en-US" dirty="0"/>
              <a:t> </a:t>
            </a:r>
            <a:r>
              <a:rPr lang="en-US" dirty="0" err="1"/>
              <a:t>của</a:t>
            </a:r>
            <a:r>
              <a:rPr lang="en-US" dirty="0"/>
              <a:t> </a:t>
            </a:r>
            <a:r>
              <a:rPr lang="en-US" dirty="0" err="1"/>
              <a:t>các</a:t>
            </a:r>
            <a:r>
              <a:rPr lang="en-US" dirty="0"/>
              <a:t> </a:t>
            </a:r>
            <a:r>
              <a:rPr lang="en-US" b="1" dirty="0" err="1"/>
              <a:t>lớp</a:t>
            </a:r>
            <a:r>
              <a:rPr lang="en-US" b="1" dirty="0"/>
              <a:t> </a:t>
            </a:r>
            <a:r>
              <a:rPr lang="en-US" b="1" dirty="0" err="1"/>
              <a:t>phân</a:t>
            </a:r>
            <a:r>
              <a:rPr lang="en-US" b="1" dirty="0"/>
              <a:t> </a:t>
            </a:r>
            <a:r>
              <a:rPr lang="en-US" b="1" dirty="0" err="1"/>
              <a:t>tích</a:t>
            </a:r>
            <a:r>
              <a:rPr lang="en-US" dirty="0"/>
              <a:t> </a:t>
            </a:r>
            <a:r>
              <a:rPr lang="en-US" dirty="0" err="1"/>
              <a:t>để</a:t>
            </a:r>
            <a:r>
              <a:rPr lang="en-US" dirty="0"/>
              <a:t> </a:t>
            </a:r>
            <a:r>
              <a:rPr lang="en-US" b="1" dirty="0" err="1"/>
              <a:t>xác</a:t>
            </a:r>
            <a:r>
              <a:rPr lang="en-US" b="1" dirty="0"/>
              <a:t> </a:t>
            </a:r>
            <a:r>
              <a:rPr lang="en-US" b="1" dirty="0" err="1"/>
              <a:t>định</a:t>
            </a:r>
            <a:r>
              <a:rPr lang="en-US" b="1" dirty="0"/>
              <a:t> </a:t>
            </a:r>
            <a:r>
              <a:rPr lang="en-US" b="1" dirty="0" err="1"/>
              <a:t>các</a:t>
            </a:r>
            <a:r>
              <a:rPr lang="en-US" b="1" dirty="0"/>
              <a:t> </a:t>
            </a:r>
            <a:r>
              <a:rPr lang="en-US" b="1" dirty="0" err="1"/>
              <a:t>yếu</a:t>
            </a:r>
            <a:r>
              <a:rPr lang="en-US" b="1" dirty="0"/>
              <a:t> </a:t>
            </a:r>
            <a:r>
              <a:rPr lang="en-US" b="1" dirty="0" err="1"/>
              <a:t>tố</a:t>
            </a:r>
            <a:r>
              <a:rPr lang="en-US" b="1" dirty="0"/>
              <a:t> </a:t>
            </a:r>
            <a:r>
              <a:rPr lang="en-US" b="1" dirty="0" err="1"/>
              <a:t>mô</a:t>
            </a:r>
            <a:r>
              <a:rPr lang="en-US" b="1" dirty="0"/>
              <a:t> </a:t>
            </a:r>
            <a:r>
              <a:rPr lang="en-US" b="1" dirty="0" err="1"/>
              <a:t>hình</a:t>
            </a:r>
            <a:r>
              <a:rPr lang="en-US" b="1" dirty="0"/>
              <a:t> </a:t>
            </a:r>
            <a:r>
              <a:rPr lang="en-US" b="1" dirty="0" err="1"/>
              <a:t>thiết</a:t>
            </a:r>
            <a:r>
              <a:rPr lang="en-US" b="1" dirty="0"/>
              <a:t> </a:t>
            </a:r>
            <a:r>
              <a:rPr lang="en-US" b="1" dirty="0" err="1"/>
              <a:t>kế</a:t>
            </a:r>
            <a:r>
              <a:rPr lang="en-US" b="1" dirty="0"/>
              <a:t>.</a:t>
            </a:r>
          </a:p>
          <a:p>
            <a:r>
              <a:rPr lang="en-US" dirty="0" err="1"/>
              <a:t>Trong</a:t>
            </a:r>
            <a:r>
              <a:rPr lang="en-US" dirty="0"/>
              <a:t> </a:t>
            </a:r>
            <a:r>
              <a:rPr lang="en-US" dirty="0" err="1"/>
              <a:t>thiết</a:t>
            </a:r>
            <a:r>
              <a:rPr lang="en-US" dirty="0"/>
              <a:t> </a:t>
            </a:r>
            <a:r>
              <a:rPr lang="en-US" dirty="0" err="1"/>
              <a:t>kế</a:t>
            </a:r>
            <a:r>
              <a:rPr lang="en-US" dirty="0"/>
              <a:t>, </a:t>
            </a:r>
            <a:r>
              <a:rPr lang="en-US" dirty="0" err="1"/>
              <a:t>các</a:t>
            </a:r>
            <a:r>
              <a:rPr lang="en-US" dirty="0"/>
              <a:t> </a:t>
            </a:r>
            <a:r>
              <a:rPr lang="en-US" dirty="0" err="1"/>
              <a:t>lớp</a:t>
            </a:r>
            <a:r>
              <a:rPr lang="en-US" dirty="0"/>
              <a:t> </a:t>
            </a:r>
            <a:r>
              <a:rPr lang="en-US" dirty="0" err="1"/>
              <a:t>phân</a:t>
            </a:r>
            <a:r>
              <a:rPr lang="en-US" dirty="0"/>
              <a:t> </a:t>
            </a:r>
            <a:r>
              <a:rPr lang="en-US" dirty="0" err="1"/>
              <a:t>tích</a:t>
            </a:r>
            <a:r>
              <a:rPr lang="en-US" dirty="0"/>
              <a:t> </a:t>
            </a:r>
            <a:r>
              <a:rPr lang="en-US" dirty="0" err="1"/>
              <a:t>phát</a:t>
            </a:r>
            <a:r>
              <a:rPr lang="en-US" dirty="0"/>
              <a:t> </a:t>
            </a:r>
            <a:r>
              <a:rPr lang="en-US" dirty="0" err="1"/>
              <a:t>triển</a:t>
            </a:r>
            <a:r>
              <a:rPr lang="en-US" dirty="0"/>
              <a:t> </a:t>
            </a:r>
            <a:r>
              <a:rPr lang="en-US" dirty="0" err="1"/>
              <a:t>thành</a:t>
            </a:r>
            <a:r>
              <a:rPr lang="en-US" dirty="0"/>
              <a:t> </a:t>
            </a:r>
            <a:r>
              <a:rPr lang="en-US" dirty="0" err="1"/>
              <a:t>các</a:t>
            </a:r>
            <a:r>
              <a:rPr lang="en-US" dirty="0"/>
              <a:t> </a:t>
            </a:r>
            <a:r>
              <a:rPr lang="en-US" dirty="0" err="1"/>
              <a:t>loại</a:t>
            </a:r>
            <a:r>
              <a:rPr lang="en-US" dirty="0"/>
              <a:t> </a:t>
            </a:r>
            <a:r>
              <a:rPr lang="en-US" dirty="0" err="1"/>
              <a:t>phần</a:t>
            </a:r>
            <a:r>
              <a:rPr lang="en-US" dirty="0"/>
              <a:t> </a:t>
            </a:r>
            <a:r>
              <a:rPr lang="en-US" dirty="0" err="1"/>
              <a:t>từ</a:t>
            </a:r>
            <a:r>
              <a:rPr lang="en-US" dirty="0"/>
              <a:t> </a:t>
            </a:r>
            <a:r>
              <a:rPr lang="en-US" dirty="0" err="1"/>
              <a:t>thiết</a:t>
            </a:r>
            <a:r>
              <a:rPr lang="en-US" dirty="0"/>
              <a:t> </a:t>
            </a:r>
            <a:r>
              <a:rPr lang="en-US" dirty="0" err="1"/>
              <a:t>kế</a:t>
            </a:r>
            <a:r>
              <a:rPr lang="en-US" dirty="0"/>
              <a:t> </a:t>
            </a:r>
            <a:r>
              <a:rPr lang="en-US" dirty="0" err="1"/>
              <a:t>khác</a:t>
            </a:r>
            <a:r>
              <a:rPr lang="en-US" dirty="0"/>
              <a:t> </a:t>
            </a:r>
            <a:r>
              <a:rPr lang="en-US" dirty="0" err="1"/>
              <a:t>nhau</a:t>
            </a:r>
            <a:r>
              <a:rPr lang="en-US" dirty="0"/>
              <a:t>:</a:t>
            </a:r>
            <a:endParaRPr lang="vi-VN" dirty="0"/>
          </a:p>
          <a:p>
            <a:pPr lvl="1"/>
            <a:r>
              <a:rPr lang="en-US" sz="2400" dirty="0" err="1"/>
              <a:t>Các</a:t>
            </a:r>
            <a:r>
              <a:rPr lang="en-US" sz="2400" dirty="0"/>
              <a:t> </a:t>
            </a:r>
            <a:r>
              <a:rPr lang="en-US" sz="2400" b="1" dirty="0" err="1"/>
              <a:t>hệ</a:t>
            </a:r>
            <a:r>
              <a:rPr lang="en-US" sz="2400" b="1" dirty="0"/>
              <a:t> </a:t>
            </a:r>
            <a:r>
              <a:rPr lang="en-US" sz="2400" b="1" dirty="0" err="1"/>
              <a:t>thống</a:t>
            </a:r>
            <a:r>
              <a:rPr lang="en-US" sz="2400" b="1" dirty="0"/>
              <a:t> con</a:t>
            </a:r>
            <a:r>
              <a:rPr lang="en-US" sz="2400" dirty="0"/>
              <a:t>, </a:t>
            </a:r>
            <a:r>
              <a:rPr lang="en-US" sz="2400" dirty="0" err="1"/>
              <a:t>thể</a:t>
            </a:r>
            <a:r>
              <a:rPr lang="en-US" sz="2400" dirty="0"/>
              <a:t> </a:t>
            </a:r>
            <a:r>
              <a:rPr lang="en-US" sz="2400" dirty="0" err="1"/>
              <a:t>hiện</a:t>
            </a:r>
            <a:r>
              <a:rPr lang="en-US" sz="2400" dirty="0"/>
              <a:t> </a:t>
            </a:r>
            <a:r>
              <a:rPr lang="en-US" sz="2400" dirty="0" err="1"/>
              <a:t>một</a:t>
            </a:r>
            <a:r>
              <a:rPr lang="en-US" sz="2400" dirty="0"/>
              <a:t> </a:t>
            </a:r>
            <a:r>
              <a:rPr lang="en-US" sz="2400" dirty="0" err="1"/>
              <a:t>tập</a:t>
            </a:r>
            <a:r>
              <a:rPr lang="en-US" sz="2400" dirty="0"/>
              <a:t> </a:t>
            </a:r>
            <a:r>
              <a:rPr lang="en-US" sz="2400" dirty="0" err="1"/>
              <a:t>hợp</a:t>
            </a:r>
            <a:r>
              <a:rPr lang="en-US" sz="2400" dirty="0"/>
              <a:t> </a:t>
            </a:r>
            <a:r>
              <a:rPr lang="en-US" sz="2400" dirty="0" err="1"/>
              <a:t>các</a:t>
            </a:r>
            <a:r>
              <a:rPr lang="en-US" sz="2400" dirty="0"/>
              <a:t> </a:t>
            </a:r>
            <a:r>
              <a:rPr lang="en-US" sz="2400" dirty="0" err="1"/>
              <a:t>trách</a:t>
            </a:r>
            <a:r>
              <a:rPr lang="en-US" sz="2400" dirty="0"/>
              <a:t> </a:t>
            </a:r>
            <a:r>
              <a:rPr lang="en-US" sz="2400" dirty="0" err="1"/>
              <a:t>nhiệm</a:t>
            </a:r>
            <a:r>
              <a:rPr lang="en-US" sz="2400" dirty="0"/>
              <a:t> chi </a:t>
            </a:r>
            <a:r>
              <a:rPr lang="en-US" sz="2400" dirty="0" err="1"/>
              <a:t>tiết</a:t>
            </a:r>
            <a:r>
              <a:rPr lang="en-US" sz="2400" dirty="0"/>
              <a:t>, </a:t>
            </a:r>
            <a:r>
              <a:rPr lang="en-US" sz="2400" dirty="0" err="1"/>
              <a:t>có</a:t>
            </a:r>
            <a:r>
              <a:rPr lang="en-US" sz="2400" dirty="0"/>
              <a:t> </a:t>
            </a:r>
            <a:r>
              <a:rPr lang="en-US" sz="2400" dirty="0" err="1"/>
              <a:t>thể</a:t>
            </a:r>
            <a:r>
              <a:rPr lang="en-US" sz="2400" dirty="0"/>
              <a:t> bao </a:t>
            </a:r>
            <a:r>
              <a:rPr lang="en-US" sz="2400" dirty="0" err="1"/>
              <a:t>gồm</a:t>
            </a:r>
            <a:r>
              <a:rPr lang="en-US" sz="2400" dirty="0"/>
              <a:t> </a:t>
            </a:r>
            <a:r>
              <a:rPr lang="en-US" sz="2400" dirty="0" err="1"/>
              <a:t>một</a:t>
            </a:r>
            <a:r>
              <a:rPr lang="en-US" sz="2400" dirty="0"/>
              <a:t> </a:t>
            </a:r>
            <a:r>
              <a:rPr lang="en-US" sz="2400" dirty="0" err="1"/>
              <a:t>tập</a:t>
            </a:r>
            <a:r>
              <a:rPr lang="en-US" sz="2400" dirty="0"/>
              <a:t> </a:t>
            </a:r>
            <a:r>
              <a:rPr lang="en-US" sz="2400" dirty="0" err="1"/>
              <a:t>hợp</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con </a:t>
            </a:r>
            <a:r>
              <a:rPr lang="en-US" sz="2400" dirty="0" err="1"/>
              <a:t>khác</a:t>
            </a:r>
            <a:r>
              <a:rPr lang="en-US" sz="2400" dirty="0"/>
              <a:t>.</a:t>
            </a:r>
            <a:endParaRPr lang="vi-VN" sz="2400" dirty="0"/>
          </a:p>
          <a:p>
            <a:pPr lvl="1"/>
            <a:r>
              <a:rPr lang="en-US" sz="2400" dirty="0" err="1"/>
              <a:t>Các</a:t>
            </a:r>
            <a:r>
              <a:rPr lang="en-US" sz="2400" dirty="0"/>
              <a:t> </a:t>
            </a:r>
            <a:r>
              <a:rPr lang="en-US" sz="2400" b="1" dirty="0" err="1"/>
              <a:t>lớp</a:t>
            </a:r>
            <a:r>
              <a:rPr lang="en-US" sz="2400" b="1" dirty="0"/>
              <a:t> </a:t>
            </a:r>
            <a:r>
              <a:rPr lang="en-US" sz="2400" b="1" dirty="0" err="1"/>
              <a:t>hoạt</a:t>
            </a:r>
            <a:r>
              <a:rPr lang="en-US" sz="2400" b="1" dirty="0"/>
              <a:t> </a:t>
            </a:r>
            <a:r>
              <a:rPr lang="en-US" sz="2400" b="1" dirty="0" err="1"/>
              <a:t>động</a:t>
            </a:r>
            <a:r>
              <a:rPr lang="en-US" sz="2400" dirty="0"/>
              <a:t>, </a:t>
            </a:r>
            <a:r>
              <a:rPr lang="en-US" sz="2400" dirty="0" err="1"/>
              <a:t>để</a:t>
            </a:r>
            <a:r>
              <a:rPr lang="en-US" sz="2400" dirty="0"/>
              <a:t>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các</a:t>
            </a:r>
            <a:r>
              <a:rPr lang="en-US" sz="2400" dirty="0"/>
              <a:t> </a:t>
            </a:r>
            <a:r>
              <a:rPr lang="en-US" sz="2400" dirty="0" err="1"/>
              <a:t>luồng</a:t>
            </a:r>
            <a:r>
              <a:rPr lang="en-US" sz="2400" dirty="0"/>
              <a:t> </a:t>
            </a:r>
            <a:r>
              <a:rPr lang="en-US" sz="2400" dirty="0" err="1"/>
              <a:t>kiểm</a:t>
            </a:r>
            <a:r>
              <a:rPr lang="en-US" sz="2400" dirty="0"/>
              <a:t> </a:t>
            </a:r>
            <a:r>
              <a:rPr lang="en-US" sz="2400" dirty="0" err="1"/>
              <a:t>soát</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a:t>
            </a:r>
            <a:endParaRPr lang="vi-VN" sz="2400" dirty="0"/>
          </a:p>
          <a:p>
            <a:pPr lvl="1"/>
            <a:r>
              <a:rPr lang="en-US" sz="2400" dirty="0" err="1"/>
              <a:t>Các</a:t>
            </a:r>
            <a:r>
              <a:rPr lang="en-US" sz="2400" dirty="0"/>
              <a:t> </a:t>
            </a:r>
            <a:r>
              <a:rPr lang="en-US" sz="2400" b="1" dirty="0" err="1"/>
              <a:t>lớp</a:t>
            </a:r>
            <a:r>
              <a:rPr lang="en-US" sz="2400" b="1" dirty="0"/>
              <a:t> </a:t>
            </a:r>
            <a:r>
              <a:rPr lang="en-US" sz="2400" b="1" dirty="0" err="1"/>
              <a:t>giao</a:t>
            </a:r>
            <a:r>
              <a:rPr lang="en-US" sz="2400" b="1" dirty="0"/>
              <a:t> </a:t>
            </a:r>
            <a:r>
              <a:rPr lang="en-US" sz="2400" b="1" dirty="0" err="1"/>
              <a:t>diện</a:t>
            </a:r>
            <a:r>
              <a:rPr lang="en-US" sz="2400" dirty="0"/>
              <a:t>, </a:t>
            </a:r>
            <a:r>
              <a:rPr lang="en-US" sz="2400" dirty="0" err="1"/>
              <a:t>để</a:t>
            </a:r>
            <a:r>
              <a:rPr lang="en-US" sz="2400" dirty="0"/>
              <a:t> </a:t>
            </a:r>
            <a:r>
              <a:rPr lang="en-US" sz="2400" dirty="0" err="1"/>
              <a:t>thể</a:t>
            </a:r>
            <a:r>
              <a:rPr lang="en-US" sz="2400" dirty="0"/>
              <a:t> </a:t>
            </a:r>
            <a:r>
              <a:rPr lang="en-US" sz="2400" dirty="0" err="1"/>
              <a:t>hiện</a:t>
            </a:r>
            <a:r>
              <a:rPr lang="en-US" sz="2400" dirty="0"/>
              <a:t> </a:t>
            </a:r>
            <a:r>
              <a:rPr lang="en-US" sz="2400" dirty="0" err="1"/>
              <a:t>các</a:t>
            </a:r>
            <a:r>
              <a:rPr lang="en-US" sz="2400" dirty="0"/>
              <a:t> </a:t>
            </a:r>
            <a:r>
              <a:rPr lang="en-US" sz="2400" dirty="0" err="1"/>
              <a:t>tuyên</a:t>
            </a:r>
            <a:r>
              <a:rPr lang="en-US" sz="2400" dirty="0"/>
              <a:t> </a:t>
            </a:r>
            <a:r>
              <a:rPr lang="en-US" sz="2400" dirty="0" err="1"/>
              <a:t>bố</a:t>
            </a:r>
            <a:r>
              <a:rPr lang="en-US" sz="2400" dirty="0"/>
              <a:t> </a:t>
            </a:r>
            <a:r>
              <a:rPr lang="en-US" sz="2400" dirty="0" err="1"/>
              <a:t>trừu</a:t>
            </a:r>
            <a:r>
              <a:rPr lang="en-US" sz="2400" dirty="0"/>
              <a:t> </a:t>
            </a:r>
            <a:r>
              <a:rPr lang="en-US" sz="2400" dirty="0" err="1"/>
              <a:t>tượng</a:t>
            </a:r>
            <a:endParaRPr lang="vi-VN" sz="2400" dirty="0"/>
          </a:p>
          <a:p>
            <a:endParaRPr lang="en-US" dirty="0"/>
          </a:p>
        </p:txBody>
      </p:sp>
      <p:sp>
        <p:nvSpPr>
          <p:cNvPr id="5" name="Title 4">
            <a:extLst>
              <a:ext uri="{FF2B5EF4-FFF2-40B4-BE49-F238E27FC236}">
                <a16:creationId xmlns:a16="http://schemas.microsoft.com/office/drawing/2014/main" id="{1176F184-B0CE-4E23-BF0E-9D09D3A4FEB3}"/>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thiết</a:t>
            </a:r>
            <a:r>
              <a:rPr lang="en-US" dirty="0"/>
              <a:t> </a:t>
            </a:r>
            <a:r>
              <a:rPr lang="en-US" dirty="0" err="1"/>
              <a:t>kế</a:t>
            </a:r>
            <a:endParaRPr lang="en-US" dirty="0"/>
          </a:p>
        </p:txBody>
      </p:sp>
    </p:spTree>
    <p:extLst>
      <p:ext uri="{BB962C8B-B14F-4D97-AF65-F5344CB8AC3E}">
        <p14:creationId xmlns:p14="http://schemas.microsoft.com/office/powerpoint/2010/main" val="30295102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C4F1AB-050B-405B-A4A8-8C6AB62E104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376181B9-F9C4-4E79-93C7-B8444E298CE8}"/>
              </a:ext>
            </a:extLst>
          </p:cNvPr>
          <p:cNvSpPr>
            <a:spLocks noGrp="1"/>
          </p:cNvSpPr>
          <p:nvPr>
            <p:ph type="sldNum" sz="quarter" idx="12"/>
          </p:nvPr>
        </p:nvSpPr>
        <p:spPr/>
        <p:txBody>
          <a:bodyPr/>
          <a:lstStyle/>
          <a:p>
            <a:fld id="{401CF334-2D5C-4859-84A6-CA7E6E43FAEB}" type="slidenum">
              <a:rPr lang="en-US" smtClean="0"/>
              <a:t>255</a:t>
            </a:fld>
            <a:endParaRPr lang="en-US"/>
          </a:p>
        </p:txBody>
      </p:sp>
      <p:sp>
        <p:nvSpPr>
          <p:cNvPr id="4" name="Content Placeholder 3">
            <a:extLst>
              <a:ext uri="{FF2B5EF4-FFF2-40B4-BE49-F238E27FC236}">
                <a16:creationId xmlns:a16="http://schemas.microsoft.com/office/drawing/2014/main" id="{0F88E92F-0087-419D-A9B5-5718DACD34DD}"/>
              </a:ext>
            </a:extLst>
          </p:cNvPr>
          <p:cNvSpPr>
            <a:spLocks noGrp="1"/>
          </p:cNvSpPr>
          <p:nvPr>
            <p:ph idx="1"/>
          </p:nvPr>
        </p:nvSpPr>
        <p:spPr/>
        <p:txBody>
          <a:bodyPr>
            <a:normAutofit/>
          </a:bodyPr>
          <a:lstStyle/>
          <a:p>
            <a:r>
              <a:rPr lang="en-US" dirty="0" err="1"/>
              <a:t>Nếu</a:t>
            </a:r>
            <a:r>
              <a:rPr lang="en-US" dirty="0"/>
              <a:t> </a:t>
            </a:r>
            <a:r>
              <a:rPr lang="en-US" b="1" dirty="0" err="1"/>
              <a:t>lớp</a:t>
            </a:r>
            <a:r>
              <a:rPr lang="en-US" b="1" dirty="0"/>
              <a:t> </a:t>
            </a:r>
            <a:r>
              <a:rPr lang="en-US" b="1" dirty="0" err="1"/>
              <a:t>phân</a:t>
            </a:r>
            <a:r>
              <a:rPr lang="en-US" b="1" dirty="0"/>
              <a:t> </a:t>
            </a:r>
            <a:r>
              <a:rPr lang="en-US" b="1" dirty="0" err="1"/>
              <a:t>tích</a:t>
            </a:r>
            <a:r>
              <a:rPr lang="en-US" b="1" dirty="0"/>
              <a:t> </a:t>
            </a:r>
            <a:r>
              <a:rPr lang="en-US" b="1" dirty="0" err="1"/>
              <a:t>đơn</a:t>
            </a:r>
            <a:r>
              <a:rPr lang="en-US" b="1" dirty="0"/>
              <a:t> </a:t>
            </a:r>
            <a:r>
              <a:rPr lang="en-US" b="1" dirty="0" err="1"/>
              <a:t>giản</a:t>
            </a:r>
            <a:r>
              <a:rPr lang="en-US" dirty="0"/>
              <a:t> </a:t>
            </a:r>
            <a:r>
              <a:rPr lang="en-US" dirty="0" err="1"/>
              <a:t>thì</a:t>
            </a:r>
            <a:r>
              <a:rPr lang="en-US" dirty="0"/>
              <a:t> </a:t>
            </a:r>
            <a:r>
              <a:rPr lang="en-US" dirty="0" err="1"/>
              <a:t>ánh</a:t>
            </a:r>
            <a:r>
              <a:rPr lang="en-US" dirty="0"/>
              <a:t> </a:t>
            </a:r>
            <a:r>
              <a:rPr lang="en-US" dirty="0" err="1"/>
              <a:t>xạ</a:t>
            </a:r>
            <a:r>
              <a:rPr lang="en-US" dirty="0"/>
              <a:t> </a:t>
            </a:r>
            <a:r>
              <a:rPr lang="en-US" dirty="0" err="1"/>
              <a:t>trực</a:t>
            </a:r>
            <a:r>
              <a:rPr lang="en-US" dirty="0"/>
              <a:t> </a:t>
            </a:r>
            <a:r>
              <a:rPr lang="en-US" dirty="0" err="1"/>
              <a:t>tiếp</a:t>
            </a:r>
            <a:r>
              <a:rPr lang="en-US" dirty="0"/>
              <a:t>, 1:1, </a:t>
            </a:r>
            <a:r>
              <a:rPr lang="en-US" dirty="0" err="1"/>
              <a:t>vào</a:t>
            </a:r>
            <a:r>
              <a:rPr lang="en-US" dirty="0"/>
              <a:t> </a:t>
            </a:r>
            <a:r>
              <a:rPr lang="en-US" dirty="0" err="1"/>
              <a:t>một</a:t>
            </a:r>
            <a:r>
              <a:rPr lang="en-US" dirty="0"/>
              <a:t> </a:t>
            </a:r>
            <a:r>
              <a:rPr lang="en-US" dirty="0" err="1"/>
              <a:t>lớp</a:t>
            </a:r>
            <a:r>
              <a:rPr lang="en-US" dirty="0"/>
              <a:t> </a:t>
            </a:r>
            <a:r>
              <a:rPr lang="en-US" dirty="0" err="1"/>
              <a:t>thiết</a:t>
            </a:r>
            <a:r>
              <a:rPr lang="en-US" dirty="0"/>
              <a:t> </a:t>
            </a:r>
            <a:r>
              <a:rPr lang="en-US" dirty="0" err="1"/>
              <a:t>kế</a:t>
            </a:r>
            <a:r>
              <a:rPr lang="en-US" dirty="0"/>
              <a:t>. </a:t>
            </a:r>
          </a:p>
          <a:p>
            <a:pPr lvl="1"/>
            <a:r>
              <a:rPr lang="en-US" sz="2400" dirty="0" err="1"/>
              <a:t>Thông</a:t>
            </a:r>
            <a:r>
              <a:rPr lang="en-US" sz="2400" dirty="0"/>
              <a:t> </a:t>
            </a:r>
            <a:r>
              <a:rPr lang="en-US" sz="2400" dirty="0" err="1"/>
              <a:t>thường</a:t>
            </a:r>
            <a:r>
              <a:rPr lang="en-US" sz="2400" dirty="0"/>
              <a:t>, </a:t>
            </a:r>
            <a:r>
              <a:rPr lang="en-US" sz="2400" dirty="0" err="1"/>
              <a:t>các</a:t>
            </a:r>
            <a:r>
              <a:rPr lang="en-US" sz="2400" dirty="0"/>
              <a:t> </a:t>
            </a:r>
            <a:r>
              <a:rPr lang="en-US" sz="2400" b="1" dirty="0" err="1"/>
              <a:t>lớp</a:t>
            </a:r>
            <a:r>
              <a:rPr lang="en-US" sz="2400" b="1" dirty="0"/>
              <a:t> </a:t>
            </a:r>
            <a:r>
              <a:rPr lang="en-US" sz="2400" b="1" dirty="0" err="1"/>
              <a:t>thực</a:t>
            </a:r>
            <a:r>
              <a:rPr lang="en-US" sz="2400" b="1" dirty="0"/>
              <a:t> </a:t>
            </a:r>
            <a:r>
              <a:rPr lang="en-US" sz="2400" b="1" dirty="0" err="1"/>
              <a:t>thể</a:t>
            </a:r>
            <a:r>
              <a:rPr lang="en-US" sz="2400" b="1" dirty="0"/>
              <a:t> </a:t>
            </a:r>
            <a:r>
              <a:rPr lang="en-US" sz="2400" dirty="0" err="1"/>
              <a:t>được</a:t>
            </a:r>
            <a:r>
              <a:rPr lang="en-US" sz="2400" dirty="0"/>
              <a:t> </a:t>
            </a:r>
            <a:r>
              <a:rPr lang="en-US" sz="2400" dirty="0" err="1"/>
              <a:t>chuyển</a:t>
            </a:r>
            <a:r>
              <a:rPr lang="en-US" sz="2400" dirty="0"/>
              <a:t> </a:t>
            </a:r>
            <a:r>
              <a:rPr lang="en-US" sz="2400" dirty="0" err="1"/>
              <a:t>đổi</a:t>
            </a:r>
            <a:r>
              <a:rPr lang="en-US" sz="2400" dirty="0"/>
              <a:t> </a:t>
            </a:r>
            <a:r>
              <a:rPr lang="en-US" sz="2400" dirty="0" err="1"/>
              <a:t>thành</a:t>
            </a:r>
            <a:r>
              <a:rPr lang="en-US" sz="2400" dirty="0"/>
              <a:t> </a:t>
            </a:r>
            <a:r>
              <a:rPr lang="en-US" sz="2400" dirty="0" err="1"/>
              <a:t>các</a:t>
            </a:r>
            <a:r>
              <a:rPr lang="en-US" sz="2400" dirty="0"/>
              <a:t> </a:t>
            </a:r>
            <a:r>
              <a:rPr lang="en-US" sz="2400" dirty="0" err="1"/>
              <a:t>lớp</a:t>
            </a:r>
            <a:r>
              <a:rPr lang="en-US" sz="2400" dirty="0"/>
              <a:t> </a:t>
            </a:r>
            <a:r>
              <a:rPr lang="en-US" sz="2400" dirty="0" err="1"/>
              <a:t>thiết</a:t>
            </a:r>
            <a:r>
              <a:rPr lang="en-US" sz="2400" dirty="0"/>
              <a:t> </a:t>
            </a:r>
            <a:r>
              <a:rPr lang="en-US" sz="2400" dirty="0" err="1"/>
              <a:t>kế</a:t>
            </a:r>
            <a:r>
              <a:rPr lang="en-US" sz="2400" dirty="0"/>
              <a:t>. </a:t>
            </a:r>
          </a:p>
          <a:p>
            <a:r>
              <a:rPr lang="en-US" dirty="0" err="1"/>
              <a:t>Nếu</a:t>
            </a:r>
            <a:r>
              <a:rPr lang="en-US" dirty="0"/>
              <a:t> </a:t>
            </a:r>
            <a:r>
              <a:rPr lang="en-US" b="1" dirty="0" err="1"/>
              <a:t>lớp</a:t>
            </a:r>
            <a:r>
              <a:rPr lang="en-US" b="1" dirty="0"/>
              <a:t> </a:t>
            </a:r>
            <a:r>
              <a:rPr lang="en-US" b="1" dirty="0" err="1"/>
              <a:t>phân</a:t>
            </a:r>
            <a:r>
              <a:rPr lang="en-US" b="1" dirty="0"/>
              <a:t> </a:t>
            </a:r>
            <a:r>
              <a:rPr lang="en-US" b="1" dirty="0" err="1"/>
              <a:t>tích</a:t>
            </a:r>
            <a:r>
              <a:rPr lang="en-US" b="1" dirty="0"/>
              <a:t> </a:t>
            </a:r>
            <a:r>
              <a:rPr lang="en-US" b="1" dirty="0" err="1"/>
              <a:t>phức</a:t>
            </a:r>
            <a:r>
              <a:rPr lang="en-US" b="1" dirty="0"/>
              <a:t> </a:t>
            </a:r>
            <a:r>
              <a:rPr lang="en-US" b="1" dirty="0" err="1"/>
              <a:t>tạp</a:t>
            </a:r>
            <a:r>
              <a:rPr lang="en-US" dirty="0"/>
              <a:t>, </a:t>
            </a:r>
            <a:r>
              <a:rPr lang="en-US" dirty="0" err="1"/>
              <a:t>các</a:t>
            </a:r>
            <a:r>
              <a:rPr lang="en-US" dirty="0"/>
              <a:t> </a:t>
            </a:r>
            <a:r>
              <a:rPr lang="en-US" dirty="0" err="1"/>
              <a:t>hành</a:t>
            </a:r>
            <a:r>
              <a:rPr lang="en-US" dirty="0"/>
              <a:t> vi </a:t>
            </a:r>
            <a:r>
              <a:rPr lang="en-US" dirty="0" err="1"/>
              <a:t>không</a:t>
            </a:r>
            <a:r>
              <a:rPr lang="en-US" dirty="0"/>
              <a:t> </a:t>
            </a:r>
            <a:r>
              <a:rPr lang="en-US" dirty="0" err="1"/>
              <a:t>là</a:t>
            </a:r>
            <a:r>
              <a:rPr lang="en-US" dirty="0"/>
              <a:t> </a:t>
            </a:r>
            <a:r>
              <a:rPr lang="en-US" dirty="0" err="1"/>
              <a:t>trách</a:t>
            </a:r>
            <a:r>
              <a:rPr lang="en-US" dirty="0"/>
              <a:t> </a:t>
            </a:r>
            <a:r>
              <a:rPr lang="en-US" dirty="0" err="1"/>
              <a:t>nhiệm</a:t>
            </a:r>
            <a:r>
              <a:rPr lang="en-US" dirty="0"/>
              <a:t> </a:t>
            </a:r>
            <a:r>
              <a:rPr lang="en-US" dirty="0" err="1"/>
              <a:t>của</a:t>
            </a:r>
            <a:r>
              <a:rPr lang="en-US" dirty="0"/>
              <a:t> </a:t>
            </a:r>
            <a:r>
              <a:rPr lang="en-US" dirty="0" err="1"/>
              <a:t>một</a:t>
            </a:r>
            <a:r>
              <a:rPr lang="en-US" dirty="0"/>
              <a:t> </a:t>
            </a:r>
            <a:r>
              <a:rPr lang="en-US" dirty="0" err="1"/>
              <a:t>lớp</a:t>
            </a:r>
            <a:r>
              <a:rPr lang="en-US" dirty="0"/>
              <a:t> </a:t>
            </a:r>
            <a:r>
              <a:rPr lang="en-US" dirty="0" err="1"/>
              <a:t>duy</a:t>
            </a:r>
            <a:r>
              <a:rPr lang="en-US" dirty="0"/>
              <a:t> </a:t>
            </a:r>
            <a:r>
              <a:rPr lang="en-US" dirty="0" err="1"/>
              <a:t>nhất</a:t>
            </a:r>
            <a:r>
              <a:rPr lang="en-US" dirty="0"/>
              <a:t> </a:t>
            </a:r>
            <a:r>
              <a:rPr lang="en-US" dirty="0" err="1"/>
              <a:t>thì</a:t>
            </a:r>
            <a:r>
              <a:rPr lang="en-US" dirty="0"/>
              <a:t> </a:t>
            </a:r>
            <a:r>
              <a:rPr lang="en-US" dirty="0" err="1"/>
              <a:t>lớp</a:t>
            </a:r>
            <a:r>
              <a:rPr lang="en-US" dirty="0"/>
              <a:t> </a:t>
            </a:r>
            <a:r>
              <a:rPr lang="en-US" dirty="0" err="1"/>
              <a:t>phân</a:t>
            </a:r>
            <a:r>
              <a:rPr lang="en-US" dirty="0"/>
              <a:t> </a:t>
            </a:r>
            <a:r>
              <a:rPr lang="en-US" dirty="0" err="1"/>
              <a:t>tích</a:t>
            </a:r>
            <a:r>
              <a:rPr lang="en-US" dirty="0"/>
              <a:t> </a:t>
            </a:r>
            <a:r>
              <a:rPr lang="en-US" dirty="0" err="1"/>
              <a:t>được</a:t>
            </a:r>
            <a:r>
              <a:rPr lang="en-US" dirty="0"/>
              <a:t> </a:t>
            </a:r>
            <a:r>
              <a:rPr lang="en-US" dirty="0" err="1"/>
              <a:t>ánh</a:t>
            </a:r>
            <a:r>
              <a:rPr lang="en-US" dirty="0"/>
              <a:t> </a:t>
            </a:r>
            <a:r>
              <a:rPr lang="en-US" dirty="0" err="1"/>
              <a:t>xạ</a:t>
            </a:r>
            <a:r>
              <a:rPr lang="en-US" dirty="0"/>
              <a:t> </a:t>
            </a:r>
            <a:r>
              <a:rPr lang="en-US" dirty="0" err="1"/>
              <a:t>thành</a:t>
            </a:r>
            <a:r>
              <a:rPr lang="en-US" dirty="0"/>
              <a:t> </a:t>
            </a:r>
            <a:r>
              <a:rPr lang="en-US" dirty="0" err="1"/>
              <a:t>một</a:t>
            </a:r>
            <a:r>
              <a:rPr lang="en-US" dirty="0"/>
              <a:t> </a:t>
            </a:r>
            <a:r>
              <a:rPr lang="en-US" b="1" dirty="0" err="1"/>
              <a:t>hệ</a:t>
            </a:r>
            <a:r>
              <a:rPr lang="en-US" b="1" dirty="0"/>
              <a:t> </a:t>
            </a:r>
            <a:r>
              <a:rPr lang="en-US" b="1" dirty="0" err="1"/>
              <a:t>thống</a:t>
            </a:r>
            <a:r>
              <a:rPr lang="en-US" b="1" dirty="0"/>
              <a:t> con </a:t>
            </a:r>
            <a:r>
              <a:rPr lang="en-US" dirty="0" err="1"/>
              <a:t>trong</a:t>
            </a:r>
            <a:r>
              <a:rPr lang="en-US" dirty="0"/>
              <a:t> </a:t>
            </a:r>
            <a:r>
              <a:rPr lang="en-US" dirty="0" err="1"/>
              <a:t>thiết</a:t>
            </a:r>
            <a:r>
              <a:rPr lang="en-US" dirty="0"/>
              <a:t> </a:t>
            </a:r>
            <a:r>
              <a:rPr lang="en-US" dirty="0" err="1"/>
              <a:t>kế</a:t>
            </a:r>
            <a:r>
              <a:rPr lang="en-US" dirty="0"/>
              <a:t>. </a:t>
            </a:r>
          </a:p>
          <a:p>
            <a:pPr lvl="1"/>
            <a:r>
              <a:rPr lang="en-US" sz="2400" b="1" dirty="0" err="1"/>
              <a:t>Hệ</a:t>
            </a:r>
            <a:r>
              <a:rPr lang="en-US" sz="2400" b="1" dirty="0"/>
              <a:t> </a:t>
            </a:r>
            <a:r>
              <a:rPr lang="en-US" sz="2400" b="1" dirty="0" err="1"/>
              <a:t>thống</a:t>
            </a:r>
            <a:r>
              <a:rPr lang="en-US" sz="2400" b="1" dirty="0"/>
              <a:t> con </a:t>
            </a:r>
            <a:r>
              <a:rPr lang="en-US" sz="2400" b="1" dirty="0" err="1"/>
              <a:t>thiết</a:t>
            </a:r>
            <a:r>
              <a:rPr lang="en-US" sz="2400" b="1" dirty="0"/>
              <a:t> </a:t>
            </a:r>
            <a:r>
              <a:rPr lang="en-US" sz="2400" b="1" dirty="0" err="1"/>
              <a:t>kế</a:t>
            </a:r>
            <a:r>
              <a:rPr lang="en-US" sz="2400" b="1"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đóng</a:t>
            </a:r>
            <a:r>
              <a:rPr lang="en-US" sz="2400" dirty="0"/>
              <a:t> </a:t>
            </a:r>
            <a:r>
              <a:rPr lang="en-US" sz="2400" dirty="0" err="1"/>
              <a:t>gói</a:t>
            </a:r>
            <a:r>
              <a:rPr lang="en-US" sz="2400" dirty="0"/>
              <a:t> </a:t>
            </a:r>
            <a:r>
              <a:rPr lang="en-US" sz="2400" dirty="0" err="1"/>
              <a:t>các</a:t>
            </a:r>
            <a:r>
              <a:rPr lang="en-US" sz="2400" dirty="0"/>
              <a:t> </a:t>
            </a:r>
            <a:r>
              <a:rPr lang="en-US" sz="2400" dirty="0" err="1"/>
              <a:t>sự</a:t>
            </a:r>
            <a:r>
              <a:rPr lang="en-US" sz="2400" dirty="0"/>
              <a:t> </a:t>
            </a:r>
            <a:r>
              <a:rPr lang="en-US" sz="2400" dirty="0" err="1"/>
              <a:t>hợp</a:t>
            </a:r>
            <a:r>
              <a:rPr lang="en-US" sz="2400" dirty="0"/>
              <a:t> </a:t>
            </a:r>
            <a:r>
              <a:rPr lang="en-US" sz="2400" dirty="0" err="1"/>
              <a:t>tác</a:t>
            </a:r>
            <a:r>
              <a:rPr lang="en-US" sz="2400" dirty="0"/>
              <a:t> </a:t>
            </a:r>
            <a:r>
              <a:rPr lang="en-US" sz="2400" dirty="0" err="1"/>
              <a:t>theo</a:t>
            </a:r>
            <a:r>
              <a:rPr lang="en-US" sz="2400" dirty="0"/>
              <a:t> </a:t>
            </a:r>
            <a:r>
              <a:rPr lang="en-US" sz="2400" dirty="0" err="1"/>
              <a:t>cách</a:t>
            </a:r>
            <a:r>
              <a:rPr lang="en-US" sz="2400" dirty="0"/>
              <a:t> </a:t>
            </a:r>
            <a:r>
              <a:rPr lang="en-US" sz="2400" dirty="0" err="1"/>
              <a:t>mà</a:t>
            </a:r>
            <a:r>
              <a:rPr lang="en-US" sz="2400" dirty="0"/>
              <a:t> </a:t>
            </a:r>
            <a:r>
              <a:rPr lang="en-US" sz="2400" dirty="0" err="1"/>
              <a:t>các</a:t>
            </a:r>
            <a:r>
              <a:rPr lang="en-US" sz="2400" dirty="0"/>
              <a:t> </a:t>
            </a:r>
            <a:r>
              <a:rPr lang="en-US" sz="2400" dirty="0" err="1"/>
              <a:t>máy</a:t>
            </a:r>
            <a:r>
              <a:rPr lang="en-US" sz="2400" dirty="0"/>
              <a:t> </a:t>
            </a:r>
            <a:r>
              <a:rPr lang="en-US" sz="2400" dirty="0" err="1"/>
              <a:t>khách</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con </a:t>
            </a:r>
            <a:r>
              <a:rPr lang="en-US" sz="2400" dirty="0" err="1"/>
              <a:t>hoàn</a:t>
            </a:r>
            <a:r>
              <a:rPr lang="en-US" sz="2400" dirty="0"/>
              <a:t> </a:t>
            </a:r>
            <a:r>
              <a:rPr lang="en-US" sz="2400" dirty="0" err="1"/>
              <a:t>toàn</a:t>
            </a:r>
            <a:r>
              <a:rPr lang="en-US" sz="2400" dirty="0"/>
              <a:t> </a:t>
            </a:r>
            <a:r>
              <a:rPr lang="en-US" sz="2400" dirty="0" err="1"/>
              <a:t>không</a:t>
            </a:r>
            <a:r>
              <a:rPr lang="en-US" sz="2400" dirty="0"/>
              <a:t> </a:t>
            </a:r>
            <a:r>
              <a:rPr lang="en-US" sz="2400" dirty="0" err="1"/>
              <a:t>biết</a:t>
            </a:r>
            <a:r>
              <a:rPr lang="en-US" sz="2400" dirty="0"/>
              <a:t> </a:t>
            </a:r>
            <a:r>
              <a:rPr lang="en-US" sz="2400" dirty="0" err="1"/>
              <a:t>về</a:t>
            </a:r>
            <a:r>
              <a:rPr lang="en-US" sz="2400" dirty="0"/>
              <a:t> </a:t>
            </a:r>
            <a:r>
              <a:rPr lang="en-US" sz="2400" dirty="0" err="1"/>
              <a:t>thiết</a:t>
            </a:r>
            <a:r>
              <a:rPr lang="en-US" sz="2400" dirty="0"/>
              <a:t> </a:t>
            </a:r>
            <a:r>
              <a:rPr lang="en-US" sz="2400" dirty="0" err="1"/>
              <a:t>kế</a:t>
            </a:r>
            <a:r>
              <a:rPr lang="en-US" sz="2400" dirty="0"/>
              <a:t> </a:t>
            </a:r>
            <a:r>
              <a:rPr lang="en-US" sz="2400" dirty="0" err="1"/>
              <a:t>bên</a:t>
            </a:r>
            <a:r>
              <a:rPr lang="en-US" sz="2400" dirty="0"/>
              <a:t> </a:t>
            </a:r>
            <a:r>
              <a:rPr lang="en-US" sz="2400" dirty="0" err="1"/>
              <a:t>trong</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con.</a:t>
            </a:r>
          </a:p>
          <a:p>
            <a:endParaRPr lang="vi-VN" dirty="0"/>
          </a:p>
          <a:p>
            <a:endParaRPr lang="en-US" dirty="0"/>
          </a:p>
        </p:txBody>
      </p:sp>
      <p:sp>
        <p:nvSpPr>
          <p:cNvPr id="5" name="Title 4">
            <a:extLst>
              <a:ext uri="{FF2B5EF4-FFF2-40B4-BE49-F238E27FC236}">
                <a16:creationId xmlns:a16="http://schemas.microsoft.com/office/drawing/2014/main" id="{B30028EB-3182-4F5F-8124-293C21866FCD}"/>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thiết</a:t>
            </a:r>
            <a:r>
              <a:rPr lang="en-US" dirty="0"/>
              <a:t> </a:t>
            </a:r>
            <a:r>
              <a:rPr lang="en-US" dirty="0" err="1"/>
              <a:t>kế</a:t>
            </a:r>
            <a:endParaRPr lang="en-US" dirty="0"/>
          </a:p>
        </p:txBody>
      </p:sp>
    </p:spTree>
    <p:extLst>
      <p:ext uri="{BB962C8B-B14F-4D97-AF65-F5344CB8AC3E}">
        <p14:creationId xmlns:p14="http://schemas.microsoft.com/office/powerpoint/2010/main" val="29949878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FC4F1AB-050B-405B-A4A8-8C6AB62E104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376181B9-F9C4-4E79-93C7-B8444E298CE8}"/>
              </a:ext>
            </a:extLst>
          </p:cNvPr>
          <p:cNvSpPr>
            <a:spLocks noGrp="1"/>
          </p:cNvSpPr>
          <p:nvPr>
            <p:ph type="sldNum" sz="quarter" idx="12"/>
          </p:nvPr>
        </p:nvSpPr>
        <p:spPr/>
        <p:txBody>
          <a:bodyPr/>
          <a:lstStyle/>
          <a:p>
            <a:fld id="{401CF334-2D5C-4859-84A6-CA7E6E43FAEB}" type="slidenum">
              <a:rPr lang="en-US" smtClean="0"/>
              <a:t>256</a:t>
            </a:fld>
            <a:endParaRPr lang="en-US"/>
          </a:p>
        </p:txBody>
      </p:sp>
      <p:sp>
        <p:nvSpPr>
          <p:cNvPr id="4" name="Content Placeholder 3">
            <a:extLst>
              <a:ext uri="{FF2B5EF4-FFF2-40B4-BE49-F238E27FC236}">
                <a16:creationId xmlns:a16="http://schemas.microsoft.com/office/drawing/2014/main" id="{0F88E92F-0087-419D-A9B5-5718DACD34DD}"/>
              </a:ext>
            </a:extLst>
          </p:cNvPr>
          <p:cNvSpPr>
            <a:spLocks noGrp="1"/>
          </p:cNvSpPr>
          <p:nvPr>
            <p:ph idx="1"/>
          </p:nvPr>
        </p:nvSpPr>
        <p:spPr/>
        <p:txBody>
          <a:bodyPr/>
          <a:lstStyle/>
          <a:p>
            <a:r>
              <a:rPr lang="en-US" b="1" dirty="0" err="1"/>
              <a:t>Trong</a:t>
            </a:r>
            <a:r>
              <a:rPr lang="en-US" b="1" dirty="0"/>
              <a:t> </a:t>
            </a:r>
            <a:r>
              <a:rPr lang="en-US" b="1" dirty="0" err="1"/>
              <a:t>mô</a:t>
            </a:r>
            <a:r>
              <a:rPr lang="en-US" b="1" dirty="0"/>
              <a:t> </a:t>
            </a:r>
            <a:r>
              <a:rPr lang="en-US" b="1" dirty="0" err="1"/>
              <a:t>hình</a:t>
            </a:r>
            <a:r>
              <a:rPr lang="en-US" b="1" dirty="0"/>
              <a:t> </a:t>
            </a:r>
            <a:r>
              <a:rPr lang="en-US" b="1" dirty="0" err="1"/>
              <a:t>thiết</a:t>
            </a:r>
            <a:r>
              <a:rPr lang="en-US" b="1" dirty="0"/>
              <a:t> </a:t>
            </a:r>
            <a:r>
              <a:rPr lang="en-US" b="1" dirty="0" err="1"/>
              <a:t>kế</a:t>
            </a:r>
            <a:r>
              <a:rPr lang="en-US" b="1" dirty="0"/>
              <a:t>,</a:t>
            </a:r>
            <a:r>
              <a:rPr lang="en-US" dirty="0"/>
              <a:t> </a:t>
            </a:r>
            <a:r>
              <a:rPr lang="en-US" dirty="0" err="1"/>
              <a:t>các</a:t>
            </a:r>
            <a:r>
              <a:rPr lang="en-US" dirty="0"/>
              <a:t> </a:t>
            </a:r>
            <a:r>
              <a:rPr lang="en-US" dirty="0" err="1"/>
              <a:t>giao</a:t>
            </a:r>
            <a:r>
              <a:rPr lang="en-US" dirty="0"/>
              <a:t> </a:t>
            </a:r>
            <a:r>
              <a:rPr lang="en-US" dirty="0" err="1"/>
              <a:t>diện</a:t>
            </a:r>
            <a:r>
              <a:rPr lang="en-US" dirty="0"/>
              <a:t> (interface) </a:t>
            </a:r>
            <a:r>
              <a:rPr lang="en-US" dirty="0" err="1"/>
              <a:t>được</a:t>
            </a:r>
            <a:r>
              <a:rPr lang="en-US" dirty="0"/>
              <a:t> </a:t>
            </a:r>
            <a:r>
              <a:rPr lang="en-US" dirty="0" err="1"/>
              <a:t>sử</a:t>
            </a:r>
            <a:r>
              <a:rPr lang="en-US" dirty="0"/>
              <a:t> </a:t>
            </a:r>
            <a:r>
              <a:rPr lang="en-US" dirty="0" err="1"/>
              <a:t>dụng</a:t>
            </a:r>
            <a:r>
              <a:rPr lang="en-US" dirty="0"/>
              <a:t> </a:t>
            </a:r>
            <a:r>
              <a:rPr lang="en-US" dirty="0" err="1"/>
              <a:t>để</a:t>
            </a:r>
            <a:r>
              <a:rPr lang="en-US" dirty="0"/>
              <a:t> </a:t>
            </a:r>
            <a:r>
              <a:rPr lang="en-US" dirty="0" err="1"/>
              <a:t>xác</a:t>
            </a:r>
            <a:r>
              <a:rPr lang="en-US" dirty="0"/>
              <a:t> </a:t>
            </a:r>
            <a:r>
              <a:rPr lang="en-US" dirty="0" err="1"/>
              <a:t>định</a:t>
            </a:r>
            <a:r>
              <a:rPr lang="en-US" dirty="0"/>
              <a:t> </a:t>
            </a:r>
            <a:r>
              <a:rPr lang="en-US" dirty="0" err="1"/>
              <a:t>giao</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hệ</a:t>
            </a:r>
            <a:r>
              <a:rPr lang="en-US" dirty="0"/>
              <a:t> </a:t>
            </a:r>
            <a:r>
              <a:rPr lang="en-US" dirty="0" err="1"/>
              <a:t>thống</a:t>
            </a:r>
            <a:r>
              <a:rPr lang="en-US" dirty="0"/>
              <a:t> con. </a:t>
            </a:r>
          </a:p>
          <a:p>
            <a:r>
              <a:rPr lang="en-US" dirty="0" err="1"/>
              <a:t>Các</a:t>
            </a:r>
            <a:r>
              <a:rPr lang="en-US" dirty="0"/>
              <a:t> </a:t>
            </a:r>
            <a:r>
              <a:rPr lang="en-US" dirty="0" err="1"/>
              <a:t>giao</a:t>
            </a:r>
            <a:r>
              <a:rPr lang="en-US" dirty="0"/>
              <a:t> </a:t>
            </a:r>
            <a:r>
              <a:rPr lang="en-US" dirty="0" err="1"/>
              <a:t>diện</a:t>
            </a:r>
            <a:r>
              <a:rPr lang="en-US" dirty="0"/>
              <a:t> </a:t>
            </a:r>
            <a:r>
              <a:rPr lang="en-US" dirty="0" err="1"/>
              <a:t>cho</a:t>
            </a:r>
            <a:r>
              <a:rPr lang="en-US" dirty="0"/>
              <a:t> </a:t>
            </a:r>
            <a:r>
              <a:rPr lang="en-US" dirty="0" err="1"/>
              <a:t>phép</a:t>
            </a:r>
            <a:r>
              <a:rPr lang="en-US" dirty="0"/>
              <a:t> </a:t>
            </a:r>
            <a:r>
              <a:rPr lang="en-US" dirty="0" err="1"/>
              <a:t>tách</a:t>
            </a:r>
            <a:r>
              <a:rPr lang="en-US" dirty="0"/>
              <a:t> </a:t>
            </a:r>
            <a:r>
              <a:rPr lang="en-US" i="1" dirty="0" err="1"/>
              <a:t>khai</a:t>
            </a:r>
            <a:r>
              <a:rPr lang="en-US" i="1" dirty="0"/>
              <a:t> </a:t>
            </a:r>
            <a:r>
              <a:rPr lang="en-US" i="1" dirty="0" err="1"/>
              <a:t>báo</a:t>
            </a:r>
            <a:r>
              <a:rPr lang="en-US" i="1" dirty="0"/>
              <a:t> </a:t>
            </a:r>
            <a:r>
              <a:rPr lang="en-US" i="1" dirty="0" err="1"/>
              <a:t>hành</a:t>
            </a:r>
            <a:r>
              <a:rPr lang="en-US" i="1" dirty="0"/>
              <a:t> vi </a:t>
            </a:r>
            <a:r>
              <a:rPr lang="en-US" dirty="0" err="1"/>
              <a:t>khỏi</a:t>
            </a:r>
            <a:r>
              <a:rPr lang="en-US" dirty="0"/>
              <a:t> </a:t>
            </a:r>
            <a:r>
              <a:rPr lang="en-US" i="1" dirty="0" err="1"/>
              <a:t>việc</a:t>
            </a:r>
            <a:r>
              <a:rPr lang="en-US" i="1" dirty="0"/>
              <a:t> </a:t>
            </a:r>
            <a:r>
              <a:rPr lang="en-US" i="1" dirty="0" err="1"/>
              <a:t>thực</a:t>
            </a:r>
            <a:r>
              <a:rPr lang="en-US" i="1" dirty="0"/>
              <a:t> </a:t>
            </a:r>
            <a:r>
              <a:rPr lang="en-US" i="1" dirty="0" err="1"/>
              <a:t>hiện</a:t>
            </a:r>
            <a:r>
              <a:rPr lang="en-US" i="1" dirty="0"/>
              <a:t> </a:t>
            </a:r>
            <a:r>
              <a:rPr lang="en-US" i="1" dirty="0" err="1"/>
              <a:t>hành</a:t>
            </a:r>
            <a:r>
              <a:rPr lang="en-US" i="1" dirty="0"/>
              <a:t> vi.</a:t>
            </a:r>
            <a:endParaRPr lang="vi-VN" i="1" dirty="0"/>
          </a:p>
          <a:p>
            <a:endParaRPr lang="en-US" dirty="0"/>
          </a:p>
        </p:txBody>
      </p:sp>
      <p:sp>
        <p:nvSpPr>
          <p:cNvPr id="5" name="Title 4">
            <a:extLst>
              <a:ext uri="{FF2B5EF4-FFF2-40B4-BE49-F238E27FC236}">
                <a16:creationId xmlns:a16="http://schemas.microsoft.com/office/drawing/2014/main" id="{B30028EB-3182-4F5F-8124-293C21866FCD}"/>
              </a:ext>
            </a:extLst>
          </p:cNvPr>
          <p:cNvSpPr>
            <a:spLocks noGrp="1"/>
          </p:cNvSpPr>
          <p:nvPr>
            <p:ph type="title"/>
          </p:nvPr>
        </p:nvSpPr>
        <p:spPr/>
        <p:txBody>
          <a:bodyPr/>
          <a:lstStyle/>
          <a:p>
            <a:r>
              <a:rPr lang="en-US" dirty="0" err="1"/>
              <a:t>Xác</a:t>
            </a:r>
            <a:r>
              <a:rPr lang="en-US" dirty="0"/>
              <a:t> </a:t>
            </a:r>
            <a:r>
              <a:rPr lang="en-US" dirty="0" err="1"/>
              <a:t>định</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thiết</a:t>
            </a:r>
            <a:r>
              <a:rPr lang="en-US" dirty="0"/>
              <a:t> </a:t>
            </a:r>
            <a:r>
              <a:rPr lang="en-US" dirty="0" err="1"/>
              <a:t>kế</a:t>
            </a:r>
            <a:endParaRPr lang="en-US" dirty="0"/>
          </a:p>
        </p:txBody>
      </p:sp>
    </p:spTree>
    <p:extLst>
      <p:ext uri="{BB962C8B-B14F-4D97-AF65-F5344CB8AC3E}">
        <p14:creationId xmlns:p14="http://schemas.microsoft.com/office/powerpoint/2010/main" val="24752549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5E7EF78-4068-4312-9C84-94F0765673F0}"/>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13BD5793-B573-44E0-9E7C-3E50E41D05DE}"/>
              </a:ext>
            </a:extLst>
          </p:cNvPr>
          <p:cNvSpPr>
            <a:spLocks noGrp="1"/>
          </p:cNvSpPr>
          <p:nvPr>
            <p:ph type="sldNum" sz="quarter" idx="12"/>
          </p:nvPr>
        </p:nvSpPr>
        <p:spPr/>
        <p:txBody>
          <a:bodyPr/>
          <a:lstStyle/>
          <a:p>
            <a:fld id="{401CF334-2D5C-4859-84A6-CA7E6E43FAEB}" type="slidenum">
              <a:rPr lang="en-US" smtClean="0"/>
              <a:t>257</a:t>
            </a:fld>
            <a:endParaRPr lang="en-US"/>
          </a:p>
        </p:txBody>
      </p:sp>
      <p:sp>
        <p:nvSpPr>
          <p:cNvPr id="4" name="Content Placeholder 3">
            <a:extLst>
              <a:ext uri="{FF2B5EF4-FFF2-40B4-BE49-F238E27FC236}">
                <a16:creationId xmlns:a16="http://schemas.microsoft.com/office/drawing/2014/main" id="{E632EA93-C33F-4E23-9D58-A063EE0D6220}"/>
              </a:ext>
            </a:extLst>
          </p:cNvPr>
          <p:cNvSpPr>
            <a:spLocks noGrp="1"/>
          </p:cNvSpPr>
          <p:nvPr>
            <p:ph idx="1"/>
          </p:nvPr>
        </p:nvSpPr>
        <p:spPr/>
        <p:txBody>
          <a:bodyPr>
            <a:normAutofit/>
          </a:bodyPr>
          <a:lstStyle/>
          <a:p>
            <a:r>
              <a:rPr lang="en-US" dirty="0"/>
              <a:t>Sau </a:t>
            </a:r>
            <a:r>
              <a:rPr lang="en-US" dirty="0" err="1"/>
              <a:t>khi</a:t>
            </a:r>
            <a:r>
              <a:rPr lang="en-US" dirty="0"/>
              <a:t> </a:t>
            </a:r>
            <a:r>
              <a:rPr lang="en-US" dirty="0" err="1"/>
              <a:t>tạo</a:t>
            </a:r>
            <a:r>
              <a:rPr lang="en-US" dirty="0"/>
              <a:t> </a:t>
            </a:r>
            <a:r>
              <a:rPr lang="en-US" dirty="0" err="1"/>
              <a:t>một</a:t>
            </a:r>
            <a:r>
              <a:rPr lang="en-US" dirty="0"/>
              <a:t> </a:t>
            </a:r>
            <a:r>
              <a:rPr lang="en-US" dirty="0" err="1"/>
              <a:t>kiến</a:t>
            </a:r>
            <a:r>
              <a:rPr lang="en-US" dirty="0"/>
              <a:t> </a:t>
            </a:r>
            <a:r>
              <a:rPr lang="en-US" dirty="0" err="1"/>
              <a:t>trúc</a:t>
            </a:r>
            <a:r>
              <a:rPr lang="en-US" dirty="0"/>
              <a:t> ban </a:t>
            </a:r>
            <a:r>
              <a:rPr lang="en-US" dirty="0" err="1"/>
              <a:t>đầu</a:t>
            </a:r>
            <a:r>
              <a:rPr lang="en-US" dirty="0"/>
              <a:t>, </a:t>
            </a:r>
            <a:r>
              <a:rPr lang="en-US" b="1" dirty="0" err="1"/>
              <a:t>phân</a:t>
            </a:r>
            <a:r>
              <a:rPr lang="en-US" b="1" dirty="0"/>
              <a:t> </a:t>
            </a:r>
            <a:r>
              <a:rPr lang="en-US" b="1" dirty="0" err="1"/>
              <a:t>tích</a:t>
            </a:r>
            <a:r>
              <a:rPr lang="en-US" b="1" dirty="0"/>
              <a:t> </a:t>
            </a:r>
            <a:r>
              <a:rPr lang="en-US" b="1" dirty="0" err="1"/>
              <a:t>hành</a:t>
            </a:r>
            <a:r>
              <a:rPr lang="en-US" b="1" dirty="0"/>
              <a:t> vi</a:t>
            </a:r>
            <a:r>
              <a:rPr lang="en-US" dirty="0"/>
              <a:t> </a:t>
            </a:r>
            <a:r>
              <a:rPr lang="en-US" dirty="0" err="1"/>
              <a:t>là</a:t>
            </a:r>
            <a:r>
              <a:rPr lang="en-US" dirty="0"/>
              <a:t> </a:t>
            </a:r>
            <a:r>
              <a:rPr lang="en-US" dirty="0" err="1"/>
              <a:t>tạo</a:t>
            </a:r>
            <a:r>
              <a:rPr lang="en-US" dirty="0"/>
              <a:t> ra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mô</a:t>
            </a:r>
            <a:r>
              <a:rPr lang="en-US" dirty="0"/>
              <a:t> </a:t>
            </a:r>
            <a:r>
              <a:rPr lang="en-US" dirty="0" err="1"/>
              <a:t>hình</a:t>
            </a:r>
            <a:r>
              <a:rPr lang="en-US" dirty="0"/>
              <a:t> </a:t>
            </a:r>
            <a:r>
              <a:rPr lang="en-US" dirty="0" err="1"/>
              <a:t>thiết</a:t>
            </a:r>
            <a:r>
              <a:rPr lang="en-US" dirty="0"/>
              <a:t> </a:t>
            </a:r>
            <a:r>
              <a:rPr lang="en-US" dirty="0" err="1"/>
              <a:t>kế</a:t>
            </a:r>
            <a:r>
              <a:rPr lang="en-US" dirty="0"/>
              <a:t> ban </a:t>
            </a:r>
            <a:r>
              <a:rPr lang="en-US" dirty="0" err="1"/>
              <a:t>đầu</a:t>
            </a:r>
            <a:r>
              <a:rPr lang="en-US" dirty="0"/>
              <a:t> </a:t>
            </a:r>
            <a:r>
              <a:rPr lang="en-US" dirty="0" err="1"/>
              <a:t>cung</a:t>
            </a:r>
            <a:r>
              <a:rPr lang="en-US" dirty="0"/>
              <a:t> </a:t>
            </a:r>
            <a:r>
              <a:rPr lang="en-US" dirty="0" err="1"/>
              <a:t>cấp</a:t>
            </a:r>
            <a:r>
              <a:rPr lang="en-US" dirty="0"/>
              <a:t> </a:t>
            </a:r>
            <a:r>
              <a:rPr lang="en-US" dirty="0" err="1"/>
              <a:t>hành</a:t>
            </a:r>
            <a:r>
              <a:rPr lang="en-US" dirty="0"/>
              <a:t> vi </a:t>
            </a:r>
            <a:r>
              <a:rPr lang="en-US" dirty="0" err="1"/>
              <a:t>phù</a:t>
            </a:r>
            <a:r>
              <a:rPr lang="en-US" dirty="0"/>
              <a:t> </a:t>
            </a:r>
            <a:r>
              <a:rPr lang="en-US" dirty="0" err="1"/>
              <a:t>hợp</a:t>
            </a:r>
            <a:r>
              <a:rPr lang="en-US" b="1" dirty="0"/>
              <a:t>. </a:t>
            </a:r>
          </a:p>
          <a:p>
            <a:r>
              <a:rPr lang="en-US" b="1" dirty="0" err="1"/>
              <a:t>Các</a:t>
            </a:r>
            <a:r>
              <a:rPr lang="en-US" b="1" dirty="0"/>
              <a:t> </a:t>
            </a:r>
            <a:r>
              <a:rPr lang="en-US" b="1" dirty="0" err="1"/>
              <a:t>bước</a:t>
            </a:r>
            <a:r>
              <a:rPr lang="en-US" b="1" dirty="0"/>
              <a:t> </a:t>
            </a:r>
            <a:r>
              <a:rPr lang="en-US" b="1" dirty="0" err="1"/>
              <a:t>phân</a:t>
            </a:r>
            <a:r>
              <a:rPr lang="en-US" b="1" dirty="0"/>
              <a:t> </a:t>
            </a:r>
            <a:r>
              <a:rPr lang="en-US" b="1" dirty="0" err="1"/>
              <a:t>tích</a:t>
            </a:r>
            <a:r>
              <a:rPr lang="en-US" b="1" dirty="0"/>
              <a:t> </a:t>
            </a:r>
            <a:r>
              <a:rPr lang="en-US" b="1" dirty="0" err="1"/>
              <a:t>hành</a:t>
            </a:r>
            <a:r>
              <a:rPr lang="en-US" b="1" dirty="0"/>
              <a:t> vi</a:t>
            </a:r>
            <a:r>
              <a:rPr lang="en-US" dirty="0"/>
              <a:t>:</a:t>
            </a:r>
            <a:endParaRPr lang="vi-VN" dirty="0"/>
          </a:p>
          <a:p>
            <a:pPr lvl="1"/>
            <a:r>
              <a:rPr lang="en-US" sz="2600" b="1" dirty="0" err="1"/>
              <a:t>Phân</a:t>
            </a:r>
            <a:r>
              <a:rPr lang="en-US" sz="2600" b="1" dirty="0"/>
              <a:t> </a:t>
            </a:r>
            <a:r>
              <a:rPr lang="en-US" sz="2600" b="1" dirty="0" err="1"/>
              <a:t>tích</a:t>
            </a:r>
            <a:r>
              <a:rPr lang="en-US" sz="2600" b="1" dirty="0"/>
              <a:t> use case</a:t>
            </a:r>
            <a:r>
              <a:rPr lang="en-US" sz="2600" dirty="0"/>
              <a:t>. </a:t>
            </a:r>
            <a:r>
              <a:rPr lang="en-US" sz="2600" dirty="0" err="1"/>
              <a:t>Xác</a:t>
            </a:r>
            <a:r>
              <a:rPr lang="en-US" sz="2600" dirty="0"/>
              <a:t> </a:t>
            </a:r>
            <a:r>
              <a:rPr lang="en-US" sz="2600" dirty="0" err="1"/>
              <a:t>định</a:t>
            </a:r>
            <a:r>
              <a:rPr lang="en-US" sz="2600" dirty="0"/>
              <a:t> </a:t>
            </a:r>
            <a:r>
              <a:rPr lang="en-US" sz="2600" dirty="0" err="1"/>
              <a:t>các</a:t>
            </a:r>
            <a:r>
              <a:rPr lang="en-US" sz="2600" dirty="0"/>
              <a:t> </a:t>
            </a:r>
            <a:r>
              <a:rPr lang="en-US" sz="2600" dirty="0" err="1"/>
              <a:t>lớp</a:t>
            </a:r>
            <a:r>
              <a:rPr lang="en-US" sz="2600" dirty="0"/>
              <a:t> </a:t>
            </a:r>
            <a:r>
              <a:rPr lang="en-US" sz="2600" dirty="0" err="1"/>
              <a:t>thực</a:t>
            </a:r>
            <a:r>
              <a:rPr lang="en-US" sz="2600" dirty="0"/>
              <a:t> </a:t>
            </a:r>
            <a:r>
              <a:rPr lang="en-US" sz="2600" dirty="0" err="1"/>
              <a:t>hiện</a:t>
            </a:r>
            <a:r>
              <a:rPr lang="en-US" sz="2600" dirty="0"/>
              <a:t> </a:t>
            </a:r>
            <a:r>
              <a:rPr lang="en-US" sz="2600" dirty="0" err="1"/>
              <a:t>luồng</a:t>
            </a:r>
            <a:r>
              <a:rPr lang="en-US" sz="2600" dirty="0"/>
              <a:t> </a:t>
            </a:r>
            <a:r>
              <a:rPr lang="en-US" sz="2600" dirty="0" err="1"/>
              <a:t>sự</a:t>
            </a:r>
            <a:r>
              <a:rPr lang="en-US" sz="2600" dirty="0"/>
              <a:t> </a:t>
            </a:r>
            <a:r>
              <a:rPr lang="en-US" sz="2600" dirty="0" err="1"/>
              <a:t>kiện</a:t>
            </a:r>
            <a:r>
              <a:rPr lang="en-US" sz="2600" dirty="0"/>
              <a:t> use case. </a:t>
            </a:r>
            <a:r>
              <a:rPr lang="en-US" sz="2600" dirty="0" err="1"/>
              <a:t>và</a:t>
            </a:r>
            <a:r>
              <a:rPr lang="en-US" sz="2600" dirty="0"/>
              <a:t> </a:t>
            </a:r>
            <a:r>
              <a:rPr lang="en-US" sz="2600" dirty="0" err="1"/>
              <a:t>phân</a:t>
            </a:r>
            <a:r>
              <a:rPr lang="en-US" sz="2600" dirty="0"/>
              <a:t> </a:t>
            </a:r>
            <a:r>
              <a:rPr lang="en-US" sz="2600" dirty="0" err="1"/>
              <a:t>phối</a:t>
            </a:r>
            <a:r>
              <a:rPr lang="en-US" sz="2600" dirty="0"/>
              <a:t> </a:t>
            </a:r>
            <a:r>
              <a:rPr lang="en-US" sz="2600" dirty="0" err="1"/>
              <a:t>hành</a:t>
            </a:r>
            <a:r>
              <a:rPr lang="en-US" sz="2600" dirty="0"/>
              <a:t> vi </a:t>
            </a:r>
            <a:r>
              <a:rPr lang="en-US" sz="2600" dirty="0" err="1"/>
              <a:t>của</a:t>
            </a:r>
            <a:r>
              <a:rPr lang="en-US" sz="2600" dirty="0"/>
              <a:t> use case </a:t>
            </a:r>
            <a:r>
              <a:rPr lang="en-US" sz="2600" dirty="0" err="1"/>
              <a:t>cho</a:t>
            </a:r>
            <a:r>
              <a:rPr lang="en-US" sz="2600" dirty="0"/>
              <a:t> </a:t>
            </a:r>
            <a:r>
              <a:rPr lang="en-US" sz="2600" dirty="0" err="1"/>
              <a:t>các</a:t>
            </a:r>
            <a:r>
              <a:rPr lang="en-US" sz="2600" dirty="0"/>
              <a:t> </a:t>
            </a:r>
            <a:r>
              <a:rPr lang="en-US" sz="2600" dirty="0" err="1"/>
              <a:t>lớp</a:t>
            </a:r>
            <a:r>
              <a:rPr lang="en-US" sz="2600" dirty="0"/>
              <a:t>.</a:t>
            </a:r>
            <a:endParaRPr lang="vi-VN" sz="2600" dirty="0"/>
          </a:p>
          <a:p>
            <a:pPr lvl="1"/>
            <a:r>
              <a:rPr lang="en-US" sz="2600" b="1" dirty="0" err="1"/>
              <a:t>Xác</a:t>
            </a:r>
            <a:r>
              <a:rPr lang="en-US" sz="2600" b="1" dirty="0"/>
              <a:t> </a:t>
            </a:r>
            <a:r>
              <a:rPr lang="en-US" sz="2600" b="1" dirty="0" err="1"/>
              <a:t>định</a:t>
            </a:r>
            <a:r>
              <a:rPr lang="en-US" sz="2600" b="1" dirty="0"/>
              <a:t> </a:t>
            </a:r>
            <a:r>
              <a:rPr lang="en-US" sz="2600" b="1" dirty="0" err="1"/>
              <a:t>các</a:t>
            </a:r>
            <a:r>
              <a:rPr lang="en-US" sz="2600" b="1" dirty="0"/>
              <a:t> </a:t>
            </a:r>
            <a:r>
              <a:rPr lang="en-US" sz="2600" b="1" dirty="0" err="1"/>
              <a:t>phần</a:t>
            </a:r>
            <a:r>
              <a:rPr lang="en-US" sz="2600" b="1" dirty="0"/>
              <a:t> </a:t>
            </a:r>
            <a:r>
              <a:rPr lang="en-US" sz="2600" b="1" dirty="0" err="1"/>
              <a:t>tử</a:t>
            </a:r>
            <a:r>
              <a:rPr lang="en-US" sz="2600" b="1" dirty="0"/>
              <a:t> </a:t>
            </a:r>
            <a:r>
              <a:rPr lang="en-US" sz="2600" b="1" dirty="0" err="1"/>
              <a:t>thiết</a:t>
            </a:r>
            <a:r>
              <a:rPr lang="en-US" sz="2600" b="1" dirty="0"/>
              <a:t> </a:t>
            </a:r>
            <a:r>
              <a:rPr lang="en-US" sz="2600" b="1" dirty="0" err="1"/>
              <a:t>kế</a:t>
            </a:r>
            <a:r>
              <a:rPr lang="en-US" sz="2600" dirty="0"/>
              <a:t>: </a:t>
            </a:r>
            <a:r>
              <a:rPr lang="en-US" sz="2600" dirty="0" err="1"/>
              <a:t>Phân</a:t>
            </a:r>
            <a:r>
              <a:rPr lang="en-US" sz="2600" dirty="0"/>
              <a:t> </a:t>
            </a:r>
            <a:r>
              <a:rPr lang="en-US" sz="2600" dirty="0" err="1"/>
              <a:t>tích</a:t>
            </a:r>
            <a:r>
              <a:rPr lang="en-US" sz="2600" dirty="0"/>
              <a:t> </a:t>
            </a:r>
            <a:r>
              <a:rPr lang="en-US" sz="2600" dirty="0" err="1"/>
              <a:t>tương</a:t>
            </a:r>
            <a:r>
              <a:rPr lang="en-US" sz="2600" dirty="0"/>
              <a:t> </a:t>
            </a:r>
            <a:r>
              <a:rPr lang="en-US" sz="2600" dirty="0" err="1"/>
              <a:t>tác</a:t>
            </a:r>
            <a:r>
              <a:rPr lang="en-US" sz="2600" dirty="0"/>
              <a:t> </a:t>
            </a:r>
            <a:r>
              <a:rPr lang="en-US" sz="2600" dirty="0" err="1"/>
              <a:t>của</a:t>
            </a:r>
            <a:r>
              <a:rPr lang="en-US" sz="2600" dirty="0"/>
              <a:t> </a:t>
            </a:r>
            <a:r>
              <a:rPr lang="en-US" sz="2600" dirty="0" err="1"/>
              <a:t>các</a:t>
            </a:r>
            <a:r>
              <a:rPr lang="en-US" sz="2600" dirty="0"/>
              <a:t> </a:t>
            </a:r>
            <a:r>
              <a:rPr lang="en-US" sz="2600" dirty="0" err="1"/>
              <a:t>lớp</a:t>
            </a:r>
            <a:r>
              <a:rPr lang="en-US" sz="2600" dirty="0"/>
              <a:t> </a:t>
            </a:r>
            <a:r>
              <a:rPr lang="en-US" sz="2600" dirty="0" err="1"/>
              <a:t>phân</a:t>
            </a:r>
            <a:r>
              <a:rPr lang="en-US" sz="2600" dirty="0"/>
              <a:t> </a:t>
            </a:r>
            <a:r>
              <a:rPr lang="en-US" sz="2600" dirty="0" err="1"/>
              <a:t>tích</a:t>
            </a:r>
            <a:r>
              <a:rPr lang="en-US" sz="2600" dirty="0"/>
              <a:t> </a:t>
            </a:r>
            <a:r>
              <a:rPr lang="en-US" sz="2600" dirty="0" err="1"/>
              <a:t>để</a:t>
            </a:r>
            <a:r>
              <a:rPr lang="en-US" sz="2600" dirty="0"/>
              <a:t> </a:t>
            </a:r>
            <a:r>
              <a:rPr lang="en-US" sz="2600" dirty="0" err="1"/>
              <a:t>xác</a:t>
            </a:r>
            <a:r>
              <a:rPr lang="en-US" sz="2600" dirty="0"/>
              <a:t> </a:t>
            </a:r>
            <a:r>
              <a:rPr lang="en-US" sz="2600" dirty="0" err="1"/>
              <a:t>định</a:t>
            </a:r>
            <a:r>
              <a:rPr lang="en-US" sz="2600" dirty="0"/>
              <a:t> </a:t>
            </a:r>
            <a:r>
              <a:rPr lang="en-US" sz="2600" dirty="0" err="1"/>
              <a:t>các</a:t>
            </a:r>
            <a:r>
              <a:rPr lang="en-US" sz="2600" dirty="0"/>
              <a:t> </a:t>
            </a:r>
            <a:r>
              <a:rPr lang="en-US" sz="2600" dirty="0" err="1"/>
              <a:t>phần</a:t>
            </a:r>
            <a:r>
              <a:rPr lang="en-US" sz="2600" dirty="0"/>
              <a:t> </a:t>
            </a:r>
            <a:r>
              <a:rPr lang="en-US" sz="2600" dirty="0" err="1"/>
              <a:t>tử</a:t>
            </a:r>
            <a:r>
              <a:rPr lang="en-US" sz="2600" dirty="0"/>
              <a:t> </a:t>
            </a:r>
            <a:r>
              <a:rPr lang="en-US" sz="2600" dirty="0" err="1"/>
              <a:t>mô</a:t>
            </a:r>
            <a:r>
              <a:rPr lang="en-US" sz="2600" dirty="0"/>
              <a:t> </a:t>
            </a:r>
            <a:r>
              <a:rPr lang="en-US" sz="2600" dirty="0" err="1"/>
              <a:t>hình</a:t>
            </a:r>
            <a:r>
              <a:rPr lang="en-US" sz="2600" dirty="0"/>
              <a:t> </a:t>
            </a:r>
            <a:r>
              <a:rPr lang="en-US" sz="2600" dirty="0" err="1"/>
              <a:t>thiết</a:t>
            </a:r>
            <a:r>
              <a:rPr lang="en-US" sz="2600" dirty="0"/>
              <a:t> </a:t>
            </a:r>
            <a:r>
              <a:rPr lang="en-US" sz="2600" dirty="0" err="1"/>
              <a:t>kế</a:t>
            </a:r>
            <a:r>
              <a:rPr lang="en-US" sz="2600" dirty="0"/>
              <a:t> </a:t>
            </a:r>
            <a:r>
              <a:rPr lang="en-US" sz="2600" dirty="0" err="1"/>
              <a:t>mới</a:t>
            </a:r>
            <a:r>
              <a:rPr lang="en-US" sz="2600" dirty="0"/>
              <a:t>.</a:t>
            </a:r>
            <a:endParaRPr lang="vi-VN" sz="2600" dirty="0"/>
          </a:p>
          <a:p>
            <a:pPr lvl="1"/>
            <a:r>
              <a:rPr lang="en-US" sz="2600" b="1" dirty="0" err="1"/>
              <a:t>Xem</a:t>
            </a:r>
            <a:r>
              <a:rPr lang="en-US" sz="2600" b="1" dirty="0"/>
              <a:t> </a:t>
            </a:r>
            <a:r>
              <a:rPr lang="en-US" sz="2600" b="1" dirty="0" err="1"/>
              <a:t>lại</a:t>
            </a:r>
            <a:r>
              <a:rPr lang="en-US" sz="2600" b="1" dirty="0"/>
              <a:t> </a:t>
            </a:r>
            <a:r>
              <a:rPr lang="en-US" sz="2600" b="1" dirty="0" err="1"/>
              <a:t>thiết</a:t>
            </a:r>
            <a:r>
              <a:rPr lang="en-US" sz="2600" b="1" dirty="0"/>
              <a:t> </a:t>
            </a:r>
            <a:r>
              <a:rPr lang="en-US" sz="2600" b="1" dirty="0" err="1"/>
              <a:t>kế</a:t>
            </a:r>
            <a:r>
              <a:rPr lang="en-US" sz="2600" b="1" dirty="0"/>
              <a:t>: </a:t>
            </a:r>
            <a:r>
              <a:rPr lang="en-US" sz="2600" dirty="0" err="1"/>
              <a:t>đảm</a:t>
            </a:r>
            <a:r>
              <a:rPr lang="en-US" sz="2600" dirty="0"/>
              <a:t> </a:t>
            </a:r>
            <a:r>
              <a:rPr lang="en-US" sz="2600" dirty="0" err="1"/>
              <a:t>bảo</a:t>
            </a:r>
            <a:r>
              <a:rPr lang="en-US" sz="2600" dirty="0"/>
              <a:t> </a:t>
            </a:r>
            <a:r>
              <a:rPr lang="en-US" sz="2600" dirty="0" err="1"/>
              <a:t>mô</a:t>
            </a:r>
            <a:r>
              <a:rPr lang="en-US" sz="2600" dirty="0"/>
              <a:t> </a:t>
            </a:r>
            <a:r>
              <a:rPr lang="en-US" sz="2600" dirty="0" err="1"/>
              <a:t>hình</a:t>
            </a:r>
            <a:r>
              <a:rPr lang="en-US" sz="2600" dirty="0"/>
              <a:t> </a:t>
            </a:r>
            <a:r>
              <a:rPr lang="en-US" sz="2600" dirty="0" err="1"/>
              <a:t>thiết</a:t>
            </a:r>
            <a:r>
              <a:rPr lang="en-US" sz="2600" dirty="0"/>
              <a:t> </a:t>
            </a:r>
            <a:r>
              <a:rPr lang="en-US" sz="2600" dirty="0" err="1"/>
              <a:t>kế</a:t>
            </a:r>
            <a:r>
              <a:rPr lang="en-US" sz="2600" dirty="0"/>
              <a:t> </a:t>
            </a:r>
            <a:r>
              <a:rPr lang="en-US" sz="2600" dirty="0" err="1"/>
              <a:t>đáp</a:t>
            </a:r>
            <a:r>
              <a:rPr lang="en-US" sz="2600" dirty="0"/>
              <a:t> </a:t>
            </a:r>
            <a:r>
              <a:rPr lang="en-US" sz="2600" dirty="0" err="1"/>
              <a:t>ứng</a:t>
            </a:r>
            <a:r>
              <a:rPr lang="en-US" sz="2600" dirty="0"/>
              <a:t> </a:t>
            </a:r>
            <a:r>
              <a:rPr lang="en-US" sz="2600" dirty="0" err="1"/>
              <a:t>các</a:t>
            </a:r>
            <a:r>
              <a:rPr lang="en-US" sz="2600" dirty="0"/>
              <a:t> </a:t>
            </a:r>
            <a:r>
              <a:rPr lang="en-US" sz="2600" dirty="0" err="1"/>
              <a:t>yêu</a:t>
            </a:r>
            <a:r>
              <a:rPr lang="en-US" sz="2600" dirty="0"/>
              <a:t> </a:t>
            </a:r>
            <a:r>
              <a:rPr lang="en-US" sz="2600" dirty="0" err="1"/>
              <a:t>cầu</a:t>
            </a:r>
            <a:r>
              <a:rPr lang="en-US" sz="2600" dirty="0"/>
              <a:t> </a:t>
            </a:r>
            <a:r>
              <a:rPr lang="en-US" sz="2600" dirty="0" err="1"/>
              <a:t>hệ</a:t>
            </a:r>
            <a:r>
              <a:rPr lang="en-US" sz="2600" dirty="0"/>
              <a:t> </a:t>
            </a:r>
            <a:r>
              <a:rPr lang="en-US" sz="2600" dirty="0" err="1"/>
              <a:t>thống</a:t>
            </a:r>
            <a:r>
              <a:rPr lang="en-US" sz="2600" dirty="0"/>
              <a:t> </a:t>
            </a:r>
            <a:r>
              <a:rPr lang="en-US" sz="2600" dirty="0" err="1"/>
              <a:t>và</a:t>
            </a:r>
            <a:r>
              <a:rPr lang="en-US" sz="2600" dirty="0"/>
              <a:t> </a:t>
            </a:r>
            <a:r>
              <a:rPr lang="en-US" sz="2600" dirty="0" err="1"/>
              <a:t>phù</a:t>
            </a:r>
            <a:r>
              <a:rPr lang="en-US" sz="2600" dirty="0"/>
              <a:t> </a:t>
            </a:r>
            <a:r>
              <a:rPr lang="en-US" sz="2600" dirty="0" err="1"/>
              <a:t>hợp</a:t>
            </a:r>
            <a:r>
              <a:rPr lang="en-US" sz="2600" dirty="0"/>
              <a:t> </a:t>
            </a:r>
            <a:r>
              <a:rPr lang="en-US" sz="2600" dirty="0" err="1"/>
              <a:t>với</a:t>
            </a:r>
            <a:r>
              <a:rPr lang="en-US" sz="2600" dirty="0"/>
              <a:t> </a:t>
            </a:r>
            <a:r>
              <a:rPr lang="en-US" sz="2600" dirty="0" err="1"/>
              <a:t>các</a:t>
            </a:r>
            <a:r>
              <a:rPr lang="en-US" sz="2600" dirty="0"/>
              <a:t> </a:t>
            </a:r>
            <a:r>
              <a:rPr lang="en-US" sz="2600" dirty="0" err="1"/>
              <a:t>nguyên</a:t>
            </a:r>
            <a:r>
              <a:rPr lang="en-US" sz="2600" dirty="0"/>
              <a:t> </a:t>
            </a:r>
            <a:r>
              <a:rPr lang="en-US" sz="2600" dirty="0" err="1"/>
              <a:t>tắc</a:t>
            </a:r>
            <a:r>
              <a:rPr lang="en-US" sz="2600" dirty="0"/>
              <a:t> </a:t>
            </a:r>
            <a:r>
              <a:rPr lang="en-US" sz="2600" dirty="0" err="1"/>
              <a:t>thiết</a:t>
            </a:r>
            <a:r>
              <a:rPr lang="en-US" sz="2600" dirty="0"/>
              <a:t> </a:t>
            </a:r>
            <a:r>
              <a:rPr lang="en-US" sz="2600" dirty="0" err="1"/>
              <a:t>kế</a:t>
            </a:r>
            <a:r>
              <a:rPr lang="en-US" sz="2600" dirty="0"/>
              <a:t> </a:t>
            </a:r>
            <a:r>
              <a:rPr lang="en-US" sz="2600" dirty="0" err="1"/>
              <a:t>chung</a:t>
            </a:r>
            <a:endParaRPr lang="vi-VN" sz="2600" dirty="0"/>
          </a:p>
          <a:p>
            <a:endParaRPr lang="vi-VN" dirty="0"/>
          </a:p>
          <a:p>
            <a:endParaRPr lang="en-US" dirty="0"/>
          </a:p>
        </p:txBody>
      </p:sp>
      <p:sp>
        <p:nvSpPr>
          <p:cNvPr id="5" name="Title 4">
            <a:extLst>
              <a:ext uri="{FF2B5EF4-FFF2-40B4-BE49-F238E27FC236}">
                <a16:creationId xmlns:a16="http://schemas.microsoft.com/office/drawing/2014/main" id="{B4D9108E-BBEE-4E62-B34F-A9A4C9365166}"/>
              </a:ext>
            </a:extLst>
          </p:cNvPr>
          <p:cNvSpPr>
            <a:spLocks noGrp="1"/>
          </p:cNvSpPr>
          <p:nvPr>
            <p:ph type="title"/>
          </p:nvPr>
        </p:nvSpPr>
        <p:spPr/>
        <p:txBody>
          <a:bodyPr>
            <a:normAutofit/>
          </a:bodyPr>
          <a:lstStyle/>
          <a:p>
            <a:r>
              <a:rPr lang="en-US" dirty="0" err="1"/>
              <a:t>Phân</a:t>
            </a:r>
            <a:r>
              <a:rPr lang="en-US" dirty="0"/>
              <a:t> </a:t>
            </a:r>
            <a:r>
              <a:rPr lang="en-US" dirty="0" err="1"/>
              <a:t>tích</a:t>
            </a:r>
            <a:r>
              <a:rPr lang="en-US" dirty="0"/>
              <a:t> </a:t>
            </a:r>
            <a:r>
              <a:rPr lang="en-US" dirty="0" err="1"/>
              <a:t>hành</a:t>
            </a:r>
            <a:r>
              <a:rPr lang="en-US" dirty="0"/>
              <a:t> vi</a:t>
            </a:r>
          </a:p>
        </p:txBody>
      </p:sp>
    </p:spTree>
    <p:extLst>
      <p:ext uri="{BB962C8B-B14F-4D97-AF65-F5344CB8AC3E}">
        <p14:creationId xmlns:p14="http://schemas.microsoft.com/office/powerpoint/2010/main" val="368601889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524000" y="2507818"/>
            <a:ext cx="9144000" cy="1967974"/>
          </a:xfrm>
        </p:spPr>
        <p:txBody>
          <a:bodyPr>
            <a:noAutofit/>
          </a:bodyPr>
          <a:lstStyle/>
          <a:p>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THIẾT KẾ HỆ THỐNG H</a:t>
            </a:r>
            <a:r>
              <a:rPr 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Ư</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ỚNG ĐỐI T</a:t>
            </a:r>
            <a:r>
              <a:rPr 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Ư</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ỢNG</a:t>
            </a:r>
            <a:endParaRPr lang="en-US" sz="36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258</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5</a:t>
            </a:r>
          </a:p>
        </p:txBody>
      </p:sp>
    </p:spTree>
    <p:extLst>
      <p:ext uri="{BB962C8B-B14F-4D97-AF65-F5344CB8AC3E}">
        <p14:creationId xmlns:p14="http://schemas.microsoft.com/office/powerpoint/2010/main" val="2109961032"/>
      </p:ext>
    </p:extLst>
  </p:cSld>
  <p:clrMapOvr>
    <a:masterClrMapping/>
  </p:clrMapOvr>
  <p:transition spd="slow">
    <p:comb/>
  </p:transition>
</p:sld>
</file>

<file path=ppt/slides/slide2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387F46C-DA96-4FA0-BCAE-01AF526218D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B7872CC-F3BD-4BC0-9144-9706FD3DDFA7}"/>
              </a:ext>
            </a:extLst>
          </p:cNvPr>
          <p:cNvSpPr>
            <a:spLocks noGrp="1"/>
          </p:cNvSpPr>
          <p:nvPr>
            <p:ph type="sldNum" sz="quarter" idx="12"/>
          </p:nvPr>
        </p:nvSpPr>
        <p:spPr/>
        <p:txBody>
          <a:bodyPr/>
          <a:lstStyle/>
          <a:p>
            <a:fld id="{401CF334-2D5C-4859-84A6-CA7E6E43FAEB}" type="slidenum">
              <a:rPr lang="en-US" smtClean="0"/>
              <a:t>259</a:t>
            </a:fld>
            <a:endParaRPr lang="en-US"/>
          </a:p>
        </p:txBody>
      </p:sp>
      <p:sp>
        <p:nvSpPr>
          <p:cNvPr id="5" name="Content Placeholder 4">
            <a:extLst>
              <a:ext uri="{FF2B5EF4-FFF2-40B4-BE49-F238E27FC236}">
                <a16:creationId xmlns:a16="http://schemas.microsoft.com/office/drawing/2014/main" id="{19286DFB-A660-4D97-92AD-E7912EB70589}"/>
              </a:ext>
            </a:extLst>
          </p:cNvPr>
          <p:cNvSpPr>
            <a:spLocks noGrp="1"/>
          </p:cNvSpPr>
          <p:nvPr>
            <p:ph idx="1"/>
          </p:nvPr>
        </p:nvSpPr>
        <p:spPr/>
        <p:txBody>
          <a:bodyPr/>
          <a:lstStyle/>
          <a:p>
            <a:r>
              <a:rPr lang="en-US" dirty="0" err="1"/>
              <a:t>Mục</a:t>
            </a:r>
            <a:r>
              <a:rPr lang="en-US" dirty="0"/>
              <a:t> </a:t>
            </a:r>
            <a:r>
              <a:rPr lang="en-US" dirty="0" err="1"/>
              <a:t>đích</a:t>
            </a:r>
            <a:r>
              <a:rPr lang="en-US" dirty="0"/>
              <a:t> </a:t>
            </a:r>
            <a:r>
              <a:rPr lang="en-US" dirty="0" err="1"/>
              <a:t>của</a:t>
            </a:r>
            <a:r>
              <a:rPr lang="en-US" dirty="0"/>
              <a:t> </a:t>
            </a:r>
            <a:r>
              <a:rPr lang="en-US" dirty="0" err="1"/>
              <a:t>giai</a:t>
            </a:r>
            <a:r>
              <a:rPr lang="en-US" dirty="0"/>
              <a:t> </a:t>
            </a:r>
            <a:r>
              <a:rPr lang="en-US" dirty="0" err="1"/>
              <a:t>đoạn</a:t>
            </a:r>
            <a:r>
              <a:rPr lang="en-US" dirty="0"/>
              <a:t> </a:t>
            </a:r>
            <a:r>
              <a:rPr lang="en-US" dirty="0" err="1"/>
              <a:t>thiết</a:t>
            </a:r>
            <a:r>
              <a:rPr lang="en-US" dirty="0"/>
              <a:t> </a:t>
            </a:r>
            <a:r>
              <a:rPr lang="en-US" dirty="0" err="1"/>
              <a:t>kế</a:t>
            </a:r>
            <a:r>
              <a:rPr lang="en-US" dirty="0"/>
              <a:t> </a:t>
            </a:r>
            <a:r>
              <a:rPr lang="en-US" dirty="0" err="1"/>
              <a:t>là</a:t>
            </a:r>
            <a:r>
              <a:rPr lang="en-US" dirty="0"/>
              <a:t> </a:t>
            </a:r>
            <a:r>
              <a:rPr lang="en-US" dirty="0" err="1"/>
              <a:t>quyết</a:t>
            </a:r>
            <a:r>
              <a:rPr lang="en-US" dirty="0"/>
              <a:t> </a:t>
            </a:r>
            <a:r>
              <a:rPr lang="en-US" dirty="0" err="1"/>
              <a:t>định</a:t>
            </a:r>
            <a:r>
              <a:rPr lang="en-US" dirty="0"/>
              <a:t> </a:t>
            </a:r>
            <a:r>
              <a:rPr lang="en-US" dirty="0" err="1"/>
              <a:t>cách</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 </a:t>
            </a:r>
            <a:r>
              <a:rPr lang="en-US" dirty="0" err="1"/>
              <a:t>để</a:t>
            </a:r>
            <a:r>
              <a:rPr lang="en-US" dirty="0"/>
              <a:t> </a:t>
            </a:r>
            <a:r>
              <a:rPr lang="en-US" dirty="0" err="1"/>
              <a:t>đáp</a:t>
            </a:r>
            <a:r>
              <a:rPr lang="en-US" dirty="0"/>
              <a:t> </a:t>
            </a:r>
            <a:r>
              <a:rPr lang="en-US" dirty="0" err="1"/>
              <a:t>ứng</a:t>
            </a:r>
            <a:r>
              <a:rPr lang="en-US" dirty="0"/>
              <a:t> </a:t>
            </a:r>
            <a:r>
              <a:rPr lang="en-US" dirty="0" err="1"/>
              <a:t>những</a:t>
            </a:r>
            <a:r>
              <a:rPr lang="en-US" dirty="0"/>
              <a:t> </a:t>
            </a:r>
            <a:r>
              <a:rPr lang="en-US" dirty="0" err="1"/>
              <a:t>yêu</a:t>
            </a:r>
            <a:r>
              <a:rPr lang="en-US" dirty="0"/>
              <a:t> </a:t>
            </a:r>
            <a:r>
              <a:rPr lang="en-US" dirty="0" err="1"/>
              <a:t>cầu</a:t>
            </a:r>
            <a:r>
              <a:rPr lang="en-US" dirty="0"/>
              <a:t> đ</a:t>
            </a:r>
            <a:r>
              <a:rPr lang="vi-VN" dirty="0"/>
              <a:t>ư</a:t>
            </a:r>
            <a:r>
              <a:rPr lang="en-US" dirty="0" err="1"/>
              <a:t>ợc</a:t>
            </a:r>
            <a:r>
              <a:rPr lang="en-US" dirty="0"/>
              <a:t> </a:t>
            </a:r>
            <a:r>
              <a:rPr lang="en-US" dirty="0" err="1"/>
              <a:t>xác</a:t>
            </a:r>
            <a:r>
              <a:rPr lang="en-US" dirty="0"/>
              <a:t> </a:t>
            </a:r>
            <a:r>
              <a:rPr lang="en-US" dirty="0" err="1"/>
              <a:t>định</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endParaRPr lang="en-US" dirty="0"/>
          </a:p>
          <a:p>
            <a:r>
              <a:rPr lang="vi-VN" b="1" dirty="0"/>
              <a:t>Thiết kế hướng đối tượng (OOD) </a:t>
            </a:r>
            <a:r>
              <a:rPr lang="vi-VN" dirty="0"/>
              <a:t>là quá trình sử dụng phương pháp hướng đối tượng để thiết kế hệ thống </a:t>
            </a:r>
            <a:r>
              <a:rPr lang="en-US" dirty="0" err="1"/>
              <a:t>phần</a:t>
            </a:r>
            <a:r>
              <a:rPr lang="en-US" dirty="0"/>
              <a:t> </a:t>
            </a:r>
            <a:r>
              <a:rPr lang="en-US" dirty="0" err="1"/>
              <a:t>mềm</a:t>
            </a:r>
            <a:r>
              <a:rPr lang="vi-VN" dirty="0"/>
              <a:t>. Kỹ thuật này cho phép thực hiện một giải pháp phần mềm dựa trên các khái niệm về đối tượng quyết định cách xây dựng hệ thống</a:t>
            </a:r>
            <a:r>
              <a:rPr lang="en-US" dirty="0"/>
              <a:t>.</a:t>
            </a:r>
          </a:p>
        </p:txBody>
      </p:sp>
      <p:sp>
        <p:nvSpPr>
          <p:cNvPr id="6" name="Title 5">
            <a:extLst>
              <a:ext uri="{FF2B5EF4-FFF2-40B4-BE49-F238E27FC236}">
                <a16:creationId xmlns:a16="http://schemas.microsoft.com/office/drawing/2014/main" id="{196786EE-61AA-4476-8F54-ED30DFB2A232}"/>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thiết</a:t>
            </a:r>
            <a:r>
              <a:rPr lang="en-US" dirty="0"/>
              <a:t> </a:t>
            </a:r>
            <a:r>
              <a:rPr lang="en-US" dirty="0" err="1"/>
              <a:t>kế</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en-US" dirty="0"/>
          </a:p>
        </p:txBody>
      </p:sp>
    </p:spTree>
    <p:extLst>
      <p:ext uri="{BB962C8B-B14F-4D97-AF65-F5344CB8AC3E}">
        <p14:creationId xmlns:p14="http://schemas.microsoft.com/office/powerpoint/2010/main" val="809206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EF8617-B488-4367-AF1D-A103D172E3E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65C084F-4564-41E9-8A6C-B2883366631B}"/>
              </a:ext>
            </a:extLst>
          </p:cNvPr>
          <p:cNvSpPr>
            <a:spLocks noGrp="1"/>
          </p:cNvSpPr>
          <p:nvPr>
            <p:ph type="sldNum" sz="quarter" idx="12"/>
          </p:nvPr>
        </p:nvSpPr>
        <p:spPr/>
        <p:txBody>
          <a:bodyPr/>
          <a:lstStyle/>
          <a:p>
            <a:fld id="{401CF334-2D5C-4859-84A6-CA7E6E43FAEB}" type="slidenum">
              <a:rPr lang="en-US" smtClean="0"/>
              <a:t>26</a:t>
            </a:fld>
            <a:endParaRPr lang="en-US"/>
          </a:p>
        </p:txBody>
      </p:sp>
      <p:sp>
        <p:nvSpPr>
          <p:cNvPr id="5" name="Content Placeholder 4">
            <a:extLst>
              <a:ext uri="{FF2B5EF4-FFF2-40B4-BE49-F238E27FC236}">
                <a16:creationId xmlns:a16="http://schemas.microsoft.com/office/drawing/2014/main" id="{5733551C-81F0-454B-9F00-45D830D5707A}"/>
              </a:ext>
            </a:extLst>
          </p:cNvPr>
          <p:cNvSpPr>
            <a:spLocks noGrp="1"/>
          </p:cNvSpPr>
          <p:nvPr>
            <p:ph idx="1"/>
          </p:nvPr>
        </p:nvSpPr>
        <p:spPr>
          <a:xfrm>
            <a:off x="609600" y="1719618"/>
            <a:ext cx="10972800" cy="4604982"/>
          </a:xfrm>
        </p:spPr>
        <p:txBody>
          <a:bodyPr/>
          <a:lstStyle/>
          <a:p>
            <a:r>
              <a:rPr lang="en-US" b="1" dirty="0" err="1"/>
              <a:t>Phân</a:t>
            </a:r>
            <a:r>
              <a:rPr lang="en-US" b="1" dirty="0"/>
              <a:t> </a:t>
            </a:r>
            <a:r>
              <a:rPr lang="en-US" b="1" dirty="0" err="1"/>
              <a:t>tích</a:t>
            </a:r>
            <a:r>
              <a:rPr lang="en-US" b="1" dirty="0"/>
              <a:t> </a:t>
            </a:r>
            <a:r>
              <a:rPr lang="en-US" b="1" dirty="0" err="1"/>
              <a:t>yêu</a:t>
            </a:r>
            <a:r>
              <a:rPr lang="en-US" b="1" dirty="0"/>
              <a:t> </a:t>
            </a:r>
            <a:r>
              <a:rPr lang="en-US" b="1" dirty="0" err="1"/>
              <a:t>cầu</a:t>
            </a:r>
            <a:r>
              <a:rPr lang="en-US" b="1" dirty="0"/>
              <a:t>: </a:t>
            </a:r>
            <a:r>
              <a:rPr lang="en-US" dirty="0" err="1"/>
              <a:t>các</a:t>
            </a:r>
            <a:r>
              <a:rPr lang="en-US" dirty="0"/>
              <a:t> </a:t>
            </a:r>
            <a:r>
              <a:rPr lang="en-US" dirty="0" err="1"/>
              <a:t>câu</a:t>
            </a:r>
            <a:r>
              <a:rPr lang="en-US" dirty="0"/>
              <a:t> </a:t>
            </a:r>
            <a:r>
              <a:rPr lang="en-US" dirty="0" err="1"/>
              <a:t>hỏi</a:t>
            </a:r>
            <a:r>
              <a:rPr lang="en-US" dirty="0"/>
              <a:t> </a:t>
            </a:r>
            <a:r>
              <a:rPr lang="en-US" dirty="0" err="1"/>
              <a:t>cần</a:t>
            </a:r>
            <a:r>
              <a:rPr lang="en-US" dirty="0"/>
              <a:t> </a:t>
            </a:r>
            <a:r>
              <a:rPr lang="en-US" dirty="0" err="1"/>
              <a:t>làm</a:t>
            </a:r>
            <a:r>
              <a:rPr lang="en-US" dirty="0"/>
              <a:t> </a:t>
            </a:r>
            <a:r>
              <a:rPr lang="en-US" dirty="0" err="1"/>
              <a:t>rõ</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b="1" dirty="0"/>
              <a:t> </a:t>
            </a:r>
          </a:p>
          <a:p>
            <a:pPr lvl="1"/>
            <a:r>
              <a:rPr lang="en-US" sz="2400" dirty="0"/>
              <a:t>Ai </a:t>
            </a:r>
            <a:r>
              <a:rPr lang="en-US" sz="2400" dirty="0" err="1"/>
              <a:t>sẽ</a:t>
            </a:r>
            <a:r>
              <a:rPr lang="en-US" sz="2400" dirty="0"/>
              <a:t> </a:t>
            </a:r>
            <a:r>
              <a:rPr lang="en-US" sz="2400" dirty="0" err="1"/>
              <a:t>sử</a:t>
            </a:r>
            <a:r>
              <a:rPr lang="en-US" sz="2400" dirty="0"/>
              <a:t> </a:t>
            </a:r>
            <a:r>
              <a:rPr lang="en-US" sz="2400" dirty="0" err="1"/>
              <a:t>dụng</a:t>
            </a:r>
            <a:r>
              <a:rPr lang="en-US" sz="2400" dirty="0"/>
              <a:t> </a:t>
            </a:r>
            <a:r>
              <a:rPr lang="en-US" sz="2400" dirty="0" err="1"/>
              <a:t>hệ</a:t>
            </a:r>
            <a:r>
              <a:rPr lang="en-US" sz="2400" dirty="0"/>
              <a:t> </a:t>
            </a:r>
            <a:r>
              <a:rPr lang="en-US" sz="2400" dirty="0" err="1"/>
              <a:t>thống</a:t>
            </a:r>
            <a:r>
              <a:rPr lang="en-US" sz="2400" dirty="0"/>
              <a:t>? </a:t>
            </a:r>
          </a:p>
          <a:p>
            <a:pPr lvl="1"/>
            <a:r>
              <a:rPr lang="en-US" sz="2400" dirty="0" err="1"/>
              <a:t>Họ</a:t>
            </a:r>
            <a:r>
              <a:rPr lang="en-US" sz="2400" dirty="0"/>
              <a:t> </a:t>
            </a:r>
            <a:r>
              <a:rPr lang="en-US" sz="2400" dirty="0" err="1"/>
              <a:t>sẽ</a:t>
            </a:r>
            <a:r>
              <a:rPr lang="en-US" sz="2400" dirty="0"/>
              <a:t> </a:t>
            </a:r>
            <a:r>
              <a:rPr lang="en-US" sz="2400" dirty="0" err="1"/>
              <a:t>sử</a:t>
            </a:r>
            <a:r>
              <a:rPr lang="en-US" sz="2400" dirty="0"/>
              <a:t> </a:t>
            </a:r>
            <a:r>
              <a:rPr lang="en-US" sz="2400" dirty="0" err="1"/>
              <a:t>dụng</a:t>
            </a:r>
            <a:r>
              <a:rPr lang="en-US" sz="2400" dirty="0"/>
              <a:t> </a:t>
            </a:r>
            <a:r>
              <a:rPr lang="en-US" sz="2400" dirty="0" err="1"/>
              <a:t>hệ</a:t>
            </a:r>
            <a:r>
              <a:rPr lang="en-US" sz="2400" dirty="0"/>
              <a:t> </a:t>
            </a:r>
            <a:r>
              <a:rPr lang="en-US" sz="2400" dirty="0" err="1"/>
              <a:t>thống</a:t>
            </a:r>
            <a:r>
              <a:rPr lang="en-US" sz="2400" dirty="0"/>
              <a:t> </a:t>
            </a:r>
            <a:r>
              <a:rPr lang="en-US" sz="2400" dirty="0" err="1"/>
              <a:t>như</a:t>
            </a:r>
            <a:r>
              <a:rPr lang="en-US" sz="2400" dirty="0"/>
              <a:t> </a:t>
            </a:r>
            <a:r>
              <a:rPr lang="en-US" sz="2400" dirty="0" err="1"/>
              <a:t>thế</a:t>
            </a:r>
            <a:r>
              <a:rPr lang="en-US" sz="2400" dirty="0"/>
              <a:t> </a:t>
            </a:r>
            <a:r>
              <a:rPr lang="en-US" sz="2400" dirty="0" err="1"/>
              <a:t>nào</a:t>
            </a:r>
            <a:r>
              <a:rPr lang="en-US" sz="2400" dirty="0"/>
              <a:t>? </a:t>
            </a:r>
          </a:p>
          <a:p>
            <a:pPr lvl="1"/>
            <a:r>
              <a:rPr lang="en-US" sz="2400" dirty="0" err="1"/>
              <a:t>Hệ</a:t>
            </a:r>
            <a:r>
              <a:rPr lang="en-US" sz="2400" dirty="0"/>
              <a:t> </a:t>
            </a:r>
            <a:r>
              <a:rPr lang="en-US" sz="2400" dirty="0" err="1"/>
              <a:t>thống</a:t>
            </a:r>
            <a:r>
              <a:rPr lang="en-US" sz="2400" dirty="0"/>
              <a:t> </a:t>
            </a:r>
            <a:r>
              <a:rPr lang="en-US" sz="2400" dirty="0" err="1"/>
              <a:t>sẽ</a:t>
            </a:r>
            <a:r>
              <a:rPr lang="en-US" sz="2400" dirty="0"/>
              <a:t> </a:t>
            </a:r>
            <a:r>
              <a:rPr lang="en-US" sz="2400" dirty="0" err="1"/>
              <a:t>làm</a:t>
            </a:r>
            <a:r>
              <a:rPr lang="en-US" sz="2400" dirty="0"/>
              <a:t> </a:t>
            </a:r>
            <a:r>
              <a:rPr lang="en-US" sz="2400" dirty="0" err="1"/>
              <a:t>gì</a:t>
            </a:r>
            <a:r>
              <a:rPr lang="en-US" sz="2400" dirty="0"/>
              <a:t>?</a:t>
            </a:r>
          </a:p>
          <a:p>
            <a:pPr lvl="1"/>
            <a:r>
              <a:rPr lang="en-US" sz="2400" dirty="0" err="1"/>
              <a:t>Dữ</a:t>
            </a:r>
            <a:r>
              <a:rPr lang="en-US" sz="2400" dirty="0"/>
              <a:t> </a:t>
            </a:r>
            <a:r>
              <a:rPr lang="en-US" sz="2400" dirty="0" err="1"/>
              <a:t>liệu</a:t>
            </a:r>
            <a:r>
              <a:rPr lang="en-US" sz="2400" dirty="0"/>
              <a:t> </a:t>
            </a:r>
            <a:r>
              <a:rPr lang="en-US" sz="2400" dirty="0" err="1"/>
              <a:t>nào</a:t>
            </a:r>
            <a:r>
              <a:rPr lang="en-US" sz="2400" dirty="0"/>
              <a:t> </a:t>
            </a:r>
            <a:r>
              <a:rPr lang="en-US" sz="2400" dirty="0" err="1"/>
              <a:t>nên</a:t>
            </a:r>
            <a:r>
              <a:rPr lang="en-US" sz="2400" dirty="0"/>
              <a:t> </a:t>
            </a:r>
            <a:r>
              <a:rPr lang="en-US" sz="2400" dirty="0" err="1"/>
              <a:t>được</a:t>
            </a:r>
            <a:r>
              <a:rPr lang="en-US" sz="2400" dirty="0"/>
              <a:t> </a:t>
            </a:r>
            <a:r>
              <a:rPr lang="en-US" sz="2400" dirty="0" err="1"/>
              <a:t>nhập</a:t>
            </a:r>
            <a:r>
              <a:rPr lang="en-US" sz="2400" dirty="0"/>
              <a:t> </a:t>
            </a:r>
            <a:r>
              <a:rPr lang="en-US" sz="2400" dirty="0" err="1"/>
              <a:t>vào</a:t>
            </a:r>
            <a:r>
              <a:rPr lang="en-US" sz="2400" dirty="0"/>
              <a:t> </a:t>
            </a:r>
            <a:r>
              <a:rPr lang="en-US" sz="2400" dirty="0" err="1"/>
              <a:t>hệ</a:t>
            </a:r>
            <a:r>
              <a:rPr lang="en-US" sz="2400" dirty="0"/>
              <a:t> </a:t>
            </a:r>
            <a:r>
              <a:rPr lang="en-US" sz="2400" dirty="0" err="1"/>
              <a:t>thống</a:t>
            </a:r>
            <a:r>
              <a:rPr lang="en-US" sz="2400" dirty="0"/>
              <a:t>?</a:t>
            </a:r>
          </a:p>
          <a:p>
            <a:pPr lvl="1"/>
            <a:r>
              <a:rPr lang="en-US" sz="2400" dirty="0" err="1"/>
              <a:t>Hệ</a:t>
            </a:r>
            <a:r>
              <a:rPr lang="en-US" sz="2400" dirty="0"/>
              <a:t> </a:t>
            </a:r>
            <a:r>
              <a:rPr lang="en-US" sz="2400" dirty="0" err="1"/>
              <a:t>thống</a:t>
            </a:r>
            <a:r>
              <a:rPr lang="en-US" sz="2400" dirty="0"/>
              <a:t> </a:t>
            </a:r>
            <a:r>
              <a:rPr lang="en-US" sz="2400" dirty="0" err="1"/>
              <a:t>xuất</a:t>
            </a:r>
            <a:r>
              <a:rPr lang="en-US" sz="2400" dirty="0"/>
              <a:t> ra </a:t>
            </a:r>
            <a:r>
              <a:rPr lang="en-US" sz="2400" dirty="0" err="1"/>
              <a:t>những</a:t>
            </a:r>
            <a:r>
              <a:rPr lang="en-US" sz="2400" dirty="0"/>
              <a:t> </a:t>
            </a:r>
            <a:r>
              <a:rPr lang="en-US" sz="2400" dirty="0" err="1"/>
              <a:t>thông</a:t>
            </a:r>
            <a:r>
              <a:rPr lang="en-US" sz="2400" dirty="0"/>
              <a:t> tin </a:t>
            </a:r>
            <a:r>
              <a:rPr lang="en-US" sz="2400" dirty="0" err="1"/>
              <a:t>gì</a:t>
            </a:r>
            <a:endParaRPr lang="en-US" sz="2400" b="1" dirty="0"/>
          </a:p>
        </p:txBody>
      </p:sp>
      <p:sp>
        <p:nvSpPr>
          <p:cNvPr id="6" name="Title 5">
            <a:extLst>
              <a:ext uri="{FF2B5EF4-FFF2-40B4-BE49-F238E27FC236}">
                <a16:creationId xmlns:a16="http://schemas.microsoft.com/office/drawing/2014/main" id="{705DD640-83E8-49DE-93CE-4D3C38EC05AF}"/>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2050" name="Picture 2" descr="Káº¿t quáº£ hÃ¬nh áº£nh cho requirement analysis">
            <a:extLst>
              <a:ext uri="{FF2B5EF4-FFF2-40B4-BE49-F238E27FC236}">
                <a16:creationId xmlns:a16="http://schemas.microsoft.com/office/drawing/2014/main" id="{6F6B8719-1280-4DC3-980D-F2F73CCB2BE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5338" y="2484818"/>
            <a:ext cx="4477062" cy="2968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60802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CCE29BA-CF03-4BD5-8C54-8C28B9D3E7D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DB75BEF-2F03-4A45-9C2E-19B483D96EBE}"/>
              </a:ext>
            </a:extLst>
          </p:cNvPr>
          <p:cNvSpPr>
            <a:spLocks noGrp="1"/>
          </p:cNvSpPr>
          <p:nvPr>
            <p:ph type="sldNum" sz="quarter" idx="12"/>
          </p:nvPr>
        </p:nvSpPr>
        <p:spPr/>
        <p:txBody>
          <a:bodyPr/>
          <a:lstStyle/>
          <a:p>
            <a:fld id="{401CF334-2D5C-4859-84A6-CA7E6E43FAEB}" type="slidenum">
              <a:rPr lang="en-US" smtClean="0"/>
              <a:t>260</a:t>
            </a:fld>
            <a:endParaRPr lang="en-US"/>
          </a:p>
        </p:txBody>
      </p:sp>
      <p:sp>
        <p:nvSpPr>
          <p:cNvPr id="5" name="Content Placeholder 4">
            <a:extLst>
              <a:ext uri="{FF2B5EF4-FFF2-40B4-BE49-F238E27FC236}">
                <a16:creationId xmlns:a16="http://schemas.microsoft.com/office/drawing/2014/main" id="{D1DA6EC9-2D48-448B-9CF1-B22F262B975D}"/>
              </a:ext>
            </a:extLst>
          </p:cNvPr>
          <p:cNvSpPr>
            <a:spLocks noGrp="1"/>
          </p:cNvSpPr>
          <p:nvPr>
            <p:ph idx="1"/>
          </p:nvPr>
        </p:nvSpPr>
        <p:spPr/>
        <p:txBody>
          <a:bodyPr/>
          <a:lstStyle/>
          <a:p>
            <a:r>
              <a:rPr lang="en-US" dirty="0" err="1"/>
              <a:t>Giai</a:t>
            </a:r>
            <a:r>
              <a:rPr lang="en-US" dirty="0"/>
              <a:t> </a:t>
            </a:r>
            <a:r>
              <a:rPr lang="en-US" dirty="0" err="1"/>
              <a:t>đoạn</a:t>
            </a:r>
            <a:r>
              <a:rPr lang="vi-VN" dirty="0"/>
              <a:t> thiết kế có thể được chia làm hai </a:t>
            </a:r>
            <a:r>
              <a:rPr lang="en-US" dirty="0"/>
              <a:t>b</a:t>
            </a:r>
            <a:r>
              <a:rPr lang="vi-VN" dirty="0"/>
              <a:t>ư</a:t>
            </a:r>
            <a:r>
              <a:rPr lang="en-US" dirty="0" err="1"/>
              <a:t>ớc</a:t>
            </a:r>
            <a:r>
              <a:rPr lang="vi-VN" dirty="0"/>
              <a:t>:</a:t>
            </a:r>
            <a:endParaRPr lang="en-US" dirty="0"/>
          </a:p>
          <a:p>
            <a:pPr lvl="1"/>
            <a:r>
              <a:rPr lang="vi-VN" dirty="0"/>
              <a:t>Thiết kế tổng thể</a:t>
            </a:r>
            <a:r>
              <a:rPr lang="en-US" dirty="0"/>
              <a:t>: </a:t>
            </a:r>
          </a:p>
          <a:p>
            <a:pPr lvl="2"/>
            <a:r>
              <a:rPr lang="en-US" dirty="0" err="1"/>
              <a:t>Lựa</a:t>
            </a:r>
            <a:r>
              <a:rPr lang="en-US" dirty="0"/>
              <a:t> </a:t>
            </a:r>
            <a:r>
              <a:rPr lang="en-US" dirty="0" err="1"/>
              <a:t>chọn</a:t>
            </a:r>
            <a:r>
              <a:rPr lang="en-US" dirty="0"/>
              <a:t> </a:t>
            </a:r>
            <a:r>
              <a:rPr lang="en-US" dirty="0" err="1"/>
              <a:t>kiến</a:t>
            </a:r>
            <a:r>
              <a:rPr lang="en-US" dirty="0"/>
              <a:t> </a:t>
            </a:r>
            <a:r>
              <a:rPr lang="en-US" dirty="0" err="1"/>
              <a:t>trúc</a:t>
            </a:r>
            <a:endParaRPr lang="en-US" dirty="0"/>
          </a:p>
          <a:p>
            <a:pPr lvl="2"/>
            <a:r>
              <a:rPr lang="en-US" dirty="0" err="1"/>
              <a:t>Phân</a:t>
            </a:r>
            <a:r>
              <a:rPr lang="en-US" dirty="0"/>
              <a:t> </a:t>
            </a:r>
            <a:r>
              <a:rPr lang="en-US" dirty="0" err="1"/>
              <a:t>rã</a:t>
            </a:r>
            <a:r>
              <a:rPr lang="en-US" dirty="0"/>
              <a:t> </a:t>
            </a:r>
            <a:r>
              <a:rPr lang="en-US" dirty="0" err="1"/>
              <a:t>hệ</a:t>
            </a:r>
            <a:r>
              <a:rPr lang="en-US" dirty="0"/>
              <a:t> </a:t>
            </a:r>
            <a:r>
              <a:rPr lang="en-US" dirty="0" err="1"/>
              <a:t>thống</a:t>
            </a:r>
            <a:r>
              <a:rPr lang="en-US" dirty="0"/>
              <a:t> </a:t>
            </a:r>
            <a:r>
              <a:rPr lang="en-US" dirty="0" err="1"/>
              <a:t>thành</a:t>
            </a:r>
            <a:r>
              <a:rPr lang="en-US" dirty="0"/>
              <a:t> </a:t>
            </a:r>
            <a:r>
              <a:rPr lang="en-US" dirty="0" err="1"/>
              <a:t>các</a:t>
            </a:r>
            <a:r>
              <a:rPr lang="en-US" dirty="0"/>
              <a:t> </a:t>
            </a:r>
            <a:r>
              <a:rPr lang="en-US" dirty="0" err="1"/>
              <a:t>hệ</a:t>
            </a:r>
            <a:r>
              <a:rPr lang="en-US" dirty="0"/>
              <a:t> </a:t>
            </a:r>
            <a:r>
              <a:rPr lang="en-US" dirty="0" err="1"/>
              <a:t>thống</a:t>
            </a:r>
            <a:r>
              <a:rPr lang="en-US" dirty="0"/>
              <a:t> con </a:t>
            </a:r>
          </a:p>
          <a:p>
            <a:pPr lvl="2"/>
            <a:r>
              <a:rPr lang="en-US" dirty="0" err="1"/>
              <a:t>Xây</a:t>
            </a:r>
            <a:r>
              <a:rPr lang="en-US" dirty="0"/>
              <a:t> </a:t>
            </a:r>
            <a:r>
              <a:rPr lang="en-US" dirty="0" err="1"/>
              <a:t>dựng</a:t>
            </a:r>
            <a:r>
              <a:rPr lang="en-US" dirty="0"/>
              <a:t> </a:t>
            </a:r>
            <a:r>
              <a:rPr lang="en-US" dirty="0" err="1"/>
              <a:t>biểu</a:t>
            </a:r>
            <a:r>
              <a:rPr lang="en-US" dirty="0"/>
              <a:t> </a:t>
            </a:r>
            <a:r>
              <a:rPr lang="en-US" dirty="0" err="1"/>
              <a:t>đồ</a:t>
            </a:r>
            <a:r>
              <a:rPr lang="en-US" dirty="0"/>
              <a:t> </a:t>
            </a:r>
            <a:r>
              <a:rPr lang="en-US" dirty="0" err="1"/>
              <a:t>gói</a:t>
            </a:r>
            <a:r>
              <a:rPr lang="en-US" dirty="0"/>
              <a:t> </a:t>
            </a:r>
          </a:p>
          <a:p>
            <a:pPr lvl="1"/>
            <a:r>
              <a:rPr lang="en-US" dirty="0"/>
              <a:t>T</a:t>
            </a:r>
            <a:r>
              <a:rPr lang="vi-VN" dirty="0"/>
              <a:t>hiết kế chi tiết. </a:t>
            </a:r>
            <a:endParaRPr lang="en-US" dirty="0"/>
          </a:p>
          <a:p>
            <a:pPr lvl="2"/>
            <a:r>
              <a:rPr lang="vi-VN" dirty="0"/>
              <a:t>Xây dựng biểu đồ lớp thiết kế </a:t>
            </a:r>
            <a:endParaRPr lang="en-US" dirty="0"/>
          </a:p>
          <a:p>
            <a:pPr lvl="2"/>
            <a:r>
              <a:rPr lang="vi-VN" dirty="0"/>
              <a:t>Xây dựng biểu đồ tuần tự </a:t>
            </a:r>
            <a:endParaRPr lang="en-US" dirty="0"/>
          </a:p>
          <a:p>
            <a:pPr lvl="2"/>
            <a:r>
              <a:rPr lang="vi-VN" dirty="0"/>
              <a:t>Xây dựng lược đồ cơ sở dữ liệu </a:t>
            </a:r>
            <a:endParaRPr lang="en-US" dirty="0"/>
          </a:p>
        </p:txBody>
      </p:sp>
      <p:sp>
        <p:nvSpPr>
          <p:cNvPr id="6" name="Title 5">
            <a:extLst>
              <a:ext uri="{FF2B5EF4-FFF2-40B4-BE49-F238E27FC236}">
                <a16:creationId xmlns:a16="http://schemas.microsoft.com/office/drawing/2014/main" id="{84BF652D-56F3-4A09-8D39-79E0F7DD1C3C}"/>
              </a:ext>
            </a:extLst>
          </p:cNvPr>
          <p:cNvSpPr>
            <a:spLocks noGrp="1"/>
          </p:cNvSpPr>
          <p:nvPr>
            <p:ph type="title"/>
          </p:nvPr>
        </p:nvSpPr>
        <p:spPr/>
        <p:txBody>
          <a:bodyPr/>
          <a:lstStyle/>
          <a:p>
            <a:r>
              <a:rPr lang="en-US" dirty="0" err="1"/>
              <a:t>Khái</a:t>
            </a:r>
            <a:r>
              <a:rPr lang="en-US" dirty="0"/>
              <a:t> </a:t>
            </a:r>
            <a:r>
              <a:rPr lang="en-US" dirty="0" err="1"/>
              <a:t>niệm</a:t>
            </a:r>
            <a:r>
              <a:rPr lang="en-US" dirty="0"/>
              <a:t> </a:t>
            </a:r>
            <a:r>
              <a:rPr lang="en-US" dirty="0" err="1"/>
              <a:t>thiết</a:t>
            </a:r>
            <a:r>
              <a:rPr lang="en-US" dirty="0"/>
              <a:t> </a:t>
            </a:r>
            <a:r>
              <a:rPr lang="en-US" dirty="0" err="1"/>
              <a:t>kế</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en-US" dirty="0"/>
          </a:p>
        </p:txBody>
      </p:sp>
    </p:spTree>
    <p:extLst>
      <p:ext uri="{BB962C8B-B14F-4D97-AF65-F5344CB8AC3E}">
        <p14:creationId xmlns:p14="http://schemas.microsoft.com/office/powerpoint/2010/main" val="30720377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92375BE-E911-4F99-A44F-5FD4065C0E1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D2F5012-877E-42E5-8328-B5D58790365F}"/>
              </a:ext>
            </a:extLst>
          </p:cNvPr>
          <p:cNvSpPr>
            <a:spLocks noGrp="1"/>
          </p:cNvSpPr>
          <p:nvPr>
            <p:ph type="sldNum" sz="quarter" idx="12"/>
          </p:nvPr>
        </p:nvSpPr>
        <p:spPr/>
        <p:txBody>
          <a:bodyPr/>
          <a:lstStyle/>
          <a:p>
            <a:fld id="{401CF334-2D5C-4859-84A6-CA7E6E43FAEB}" type="slidenum">
              <a:rPr lang="en-US" smtClean="0"/>
              <a:t>261</a:t>
            </a:fld>
            <a:endParaRPr lang="en-US"/>
          </a:p>
        </p:txBody>
      </p:sp>
      <p:sp>
        <p:nvSpPr>
          <p:cNvPr id="5" name="Content Placeholder 4">
            <a:extLst>
              <a:ext uri="{FF2B5EF4-FFF2-40B4-BE49-F238E27FC236}">
                <a16:creationId xmlns:a16="http://schemas.microsoft.com/office/drawing/2014/main" id="{420520D9-B2B1-4FAE-9DA7-1A85BC78E855}"/>
              </a:ext>
            </a:extLst>
          </p:cNvPr>
          <p:cNvSpPr>
            <a:spLocks noGrp="1"/>
          </p:cNvSpPr>
          <p:nvPr>
            <p:ph idx="1"/>
          </p:nvPr>
        </p:nvSpPr>
        <p:spPr/>
        <p:txBody>
          <a:bodyPr>
            <a:normAutofit/>
          </a:bodyPr>
          <a:lstStyle/>
          <a:p>
            <a:r>
              <a:rPr lang="vi-VN" sz="2200" i="1" dirty="0"/>
              <a:t>Nguyên tắc đơn nhiệm</a:t>
            </a:r>
            <a:r>
              <a:rPr lang="en-US" sz="2200" i="1" dirty="0"/>
              <a:t> (Single responsibility principle): </a:t>
            </a:r>
            <a:r>
              <a:rPr lang="en-US" sz="2200" dirty="0" err="1"/>
              <a:t>Một</a:t>
            </a:r>
            <a:r>
              <a:rPr lang="en-US" sz="2200" dirty="0"/>
              <a:t> class </a:t>
            </a:r>
            <a:r>
              <a:rPr lang="en-US" sz="2200" dirty="0" err="1"/>
              <a:t>chỉ</a:t>
            </a:r>
            <a:r>
              <a:rPr lang="en-US" sz="2200" dirty="0"/>
              <a:t> </a:t>
            </a:r>
            <a:r>
              <a:rPr lang="en-US" sz="2200" dirty="0" err="1"/>
              <a:t>nên</a:t>
            </a:r>
            <a:r>
              <a:rPr lang="en-US" sz="2200" dirty="0"/>
              <a:t> </a:t>
            </a:r>
            <a:r>
              <a:rPr lang="en-US" sz="2200" dirty="0" err="1"/>
              <a:t>giữ</a:t>
            </a:r>
            <a:r>
              <a:rPr lang="en-US" sz="2200" dirty="0"/>
              <a:t> 1 </a:t>
            </a:r>
            <a:r>
              <a:rPr lang="en-US" sz="2200" dirty="0" err="1"/>
              <a:t>trách</a:t>
            </a:r>
            <a:r>
              <a:rPr lang="en-US" sz="2200" dirty="0"/>
              <a:t> </a:t>
            </a:r>
            <a:r>
              <a:rPr lang="en-US" sz="2200" dirty="0" err="1"/>
              <a:t>nhiệm</a:t>
            </a:r>
            <a:r>
              <a:rPr lang="en-US" sz="2200" dirty="0"/>
              <a:t> </a:t>
            </a:r>
            <a:r>
              <a:rPr lang="en-US" sz="2200" dirty="0" err="1"/>
              <a:t>duy</a:t>
            </a:r>
            <a:r>
              <a:rPr lang="en-US" sz="2200" dirty="0"/>
              <a:t> </a:t>
            </a:r>
            <a:r>
              <a:rPr lang="en-US" sz="2200" dirty="0" err="1"/>
              <a:t>nhất</a:t>
            </a:r>
            <a:r>
              <a:rPr lang="en-US" sz="2200" dirty="0"/>
              <a:t>.</a:t>
            </a:r>
          </a:p>
          <a:p>
            <a:r>
              <a:rPr lang="en-US" sz="2200" i="1" dirty="0" err="1"/>
              <a:t>Nguyên</a:t>
            </a:r>
            <a:r>
              <a:rPr lang="en-US" sz="2200" i="1" dirty="0"/>
              <a:t> </a:t>
            </a:r>
            <a:r>
              <a:rPr lang="vi-VN" sz="2200" i="1" dirty="0"/>
              <a:t>tắc</a:t>
            </a:r>
            <a:r>
              <a:rPr lang="en-US" sz="2200" i="1" dirty="0"/>
              <a:t> </a:t>
            </a:r>
            <a:r>
              <a:rPr lang="en-US" sz="2200" i="1" dirty="0" err="1"/>
              <a:t>đóng</a:t>
            </a:r>
            <a:r>
              <a:rPr lang="en-US" sz="2200" i="1" dirty="0"/>
              <a:t> </a:t>
            </a:r>
            <a:r>
              <a:rPr lang="en-US" sz="2200" i="1" dirty="0" err="1"/>
              <a:t>mở</a:t>
            </a:r>
            <a:r>
              <a:rPr lang="en-US" sz="2200" i="1" dirty="0"/>
              <a:t> (Open-Closed principle): </a:t>
            </a:r>
            <a:r>
              <a:rPr lang="vi-VN" sz="2200" dirty="0"/>
              <a:t>Có thể mở rộng 1 class, nhưng không được sửa đổi bên trong class đó</a:t>
            </a:r>
            <a:r>
              <a:rPr lang="en-US" sz="2200" dirty="0"/>
              <a:t>.</a:t>
            </a:r>
          </a:p>
          <a:p>
            <a:r>
              <a:rPr lang="en-US" sz="2200" i="1" dirty="0" err="1"/>
              <a:t>Nguyên</a:t>
            </a:r>
            <a:r>
              <a:rPr lang="en-US" sz="2200" i="1" dirty="0"/>
              <a:t> </a:t>
            </a:r>
            <a:r>
              <a:rPr lang="en-US" sz="2200" i="1" dirty="0" err="1"/>
              <a:t>tắc</a:t>
            </a:r>
            <a:r>
              <a:rPr lang="en-US" sz="2200" i="1" dirty="0"/>
              <a:t> </a:t>
            </a:r>
            <a:r>
              <a:rPr lang="en-US" sz="2200" i="1" dirty="0" err="1"/>
              <a:t>thay</a:t>
            </a:r>
            <a:r>
              <a:rPr lang="en-US" sz="2200" i="1" dirty="0"/>
              <a:t> </a:t>
            </a:r>
            <a:r>
              <a:rPr lang="en-US" sz="2200" i="1" dirty="0" err="1"/>
              <a:t>thế</a:t>
            </a:r>
            <a:r>
              <a:rPr lang="en-US" sz="2200" i="1" dirty="0"/>
              <a:t> (</a:t>
            </a:r>
            <a:r>
              <a:rPr lang="en-US" sz="2200" i="1" dirty="0" err="1"/>
              <a:t>Liskov</a:t>
            </a:r>
            <a:r>
              <a:rPr lang="en-US" sz="2200" i="1" dirty="0"/>
              <a:t> substitution):</a:t>
            </a:r>
            <a:r>
              <a:rPr lang="en-US" sz="2200" b="1" dirty="0"/>
              <a:t> </a:t>
            </a:r>
            <a:r>
              <a:rPr lang="vi-VN" sz="2200" dirty="0"/>
              <a:t>các object của class con có thể thay thế class cha mà không làm thay đổi tính đúng đắn của chương trình</a:t>
            </a:r>
            <a:r>
              <a:rPr lang="en-US" sz="2200" dirty="0"/>
              <a:t>.</a:t>
            </a:r>
          </a:p>
          <a:p>
            <a:r>
              <a:rPr lang="en-US" sz="2200" i="1" dirty="0" err="1"/>
              <a:t>Nguyên</a:t>
            </a:r>
            <a:r>
              <a:rPr lang="en-US" sz="2200" i="1" dirty="0"/>
              <a:t> </a:t>
            </a:r>
            <a:r>
              <a:rPr lang="en-US" sz="2200" i="1" dirty="0" err="1"/>
              <a:t>tắc</a:t>
            </a:r>
            <a:r>
              <a:rPr lang="en-US" sz="2200" i="1" dirty="0"/>
              <a:t> </a:t>
            </a:r>
            <a:r>
              <a:rPr lang="en-US" sz="2200" i="1" dirty="0" err="1"/>
              <a:t>phân</a:t>
            </a:r>
            <a:r>
              <a:rPr lang="en-US" sz="2200" i="1" dirty="0"/>
              <a:t> </a:t>
            </a:r>
            <a:r>
              <a:rPr lang="en-US" sz="2200" i="1" dirty="0" err="1"/>
              <a:t>tách</a:t>
            </a:r>
            <a:r>
              <a:rPr lang="en-US" sz="2200" i="1" dirty="0"/>
              <a:t> (Interface segregation principle): </a:t>
            </a:r>
            <a:r>
              <a:rPr lang="en-US" sz="2200" dirty="0" err="1"/>
              <a:t>Thay</a:t>
            </a:r>
            <a:r>
              <a:rPr lang="en-US" sz="2200" dirty="0"/>
              <a:t> </a:t>
            </a:r>
            <a:r>
              <a:rPr lang="en-US" sz="2200" dirty="0" err="1"/>
              <a:t>vì</a:t>
            </a:r>
            <a:r>
              <a:rPr lang="en-US" sz="2200" dirty="0"/>
              <a:t> </a:t>
            </a:r>
            <a:r>
              <a:rPr lang="en-US" sz="2200" dirty="0" err="1"/>
              <a:t>dùng</a:t>
            </a:r>
            <a:r>
              <a:rPr lang="en-US" sz="2200" dirty="0"/>
              <a:t> 1 interface </a:t>
            </a:r>
            <a:r>
              <a:rPr lang="en-US" sz="2200" dirty="0" err="1"/>
              <a:t>lớn</a:t>
            </a:r>
            <a:r>
              <a:rPr lang="en-US" sz="2200" dirty="0"/>
              <a:t>, ta </a:t>
            </a:r>
            <a:r>
              <a:rPr lang="en-US" sz="2200" dirty="0" err="1"/>
              <a:t>nên</a:t>
            </a:r>
            <a:r>
              <a:rPr lang="en-US" sz="2200" dirty="0"/>
              <a:t> </a:t>
            </a:r>
            <a:r>
              <a:rPr lang="en-US" sz="2200" dirty="0" err="1"/>
              <a:t>tách</a:t>
            </a:r>
            <a:r>
              <a:rPr lang="en-US" sz="2200" dirty="0"/>
              <a:t> </a:t>
            </a:r>
            <a:r>
              <a:rPr lang="en-US" sz="2200" dirty="0" err="1"/>
              <a:t>thành</a:t>
            </a:r>
            <a:r>
              <a:rPr lang="en-US" sz="2200" dirty="0"/>
              <a:t> </a:t>
            </a:r>
            <a:r>
              <a:rPr lang="en-US" sz="2200" dirty="0" err="1"/>
              <a:t>nhiều</a:t>
            </a:r>
            <a:r>
              <a:rPr lang="en-US" sz="2200" dirty="0"/>
              <a:t> interface </a:t>
            </a:r>
            <a:r>
              <a:rPr lang="en-US" sz="2200" dirty="0" err="1"/>
              <a:t>nhỏ</a:t>
            </a:r>
            <a:r>
              <a:rPr lang="en-US" sz="2200" dirty="0"/>
              <a:t>.</a:t>
            </a:r>
          </a:p>
          <a:p>
            <a:r>
              <a:rPr lang="vi-VN" sz="2200" i="1" dirty="0"/>
              <a:t>Nguyên </a:t>
            </a:r>
            <a:r>
              <a:rPr lang="en-US" sz="2200" i="1" dirty="0" err="1"/>
              <a:t>tắc</a:t>
            </a:r>
            <a:r>
              <a:rPr lang="vi-VN" sz="2200" i="1" dirty="0"/>
              <a:t> đảo ngược phụ thuộc</a:t>
            </a:r>
            <a:r>
              <a:rPr lang="en-US" sz="2200" i="1" dirty="0"/>
              <a:t> (Dependency Inversion Principle): </a:t>
            </a:r>
          </a:p>
          <a:p>
            <a:pPr lvl="1"/>
            <a:r>
              <a:rPr lang="en-US" sz="2200" dirty="0" err="1"/>
              <a:t>Các</a:t>
            </a:r>
            <a:r>
              <a:rPr lang="en-US" sz="2200" dirty="0"/>
              <a:t> module </a:t>
            </a:r>
            <a:r>
              <a:rPr lang="en-US" sz="2200" dirty="0" err="1"/>
              <a:t>cấp</a:t>
            </a:r>
            <a:r>
              <a:rPr lang="en-US" sz="2200" dirty="0"/>
              <a:t> </a:t>
            </a:r>
            <a:r>
              <a:rPr lang="en-US" sz="2200" dirty="0" err="1"/>
              <a:t>cao</a:t>
            </a:r>
            <a:r>
              <a:rPr lang="en-US" sz="2200" dirty="0"/>
              <a:t> </a:t>
            </a:r>
            <a:r>
              <a:rPr lang="en-US" sz="2200" dirty="0" err="1"/>
              <a:t>không</a:t>
            </a:r>
            <a:r>
              <a:rPr lang="en-US" sz="2200" dirty="0"/>
              <a:t> </a:t>
            </a:r>
            <a:r>
              <a:rPr lang="en-US" sz="2200" dirty="0" err="1"/>
              <a:t>nên</a:t>
            </a:r>
            <a:r>
              <a:rPr lang="en-US" sz="2200" dirty="0"/>
              <a:t> </a:t>
            </a:r>
            <a:r>
              <a:rPr lang="en-US" sz="2200" dirty="0" err="1"/>
              <a:t>phụ</a:t>
            </a:r>
            <a:r>
              <a:rPr lang="en-US" sz="2200" dirty="0"/>
              <a:t> </a:t>
            </a:r>
            <a:r>
              <a:rPr lang="en-US" sz="2200" dirty="0" err="1"/>
              <a:t>thuộc</a:t>
            </a:r>
            <a:r>
              <a:rPr lang="en-US" sz="2200" dirty="0"/>
              <a:t> </a:t>
            </a:r>
            <a:r>
              <a:rPr lang="en-US" sz="2200" dirty="0" err="1"/>
              <a:t>vào</a:t>
            </a:r>
            <a:r>
              <a:rPr lang="en-US" sz="2200" dirty="0"/>
              <a:t> </a:t>
            </a:r>
            <a:r>
              <a:rPr lang="en-US" sz="2200" dirty="0" err="1"/>
              <a:t>các</a:t>
            </a:r>
            <a:r>
              <a:rPr lang="en-US" sz="2200" dirty="0"/>
              <a:t> modules </a:t>
            </a:r>
            <a:r>
              <a:rPr lang="en-US" sz="2200" dirty="0" err="1"/>
              <a:t>cấp</a:t>
            </a:r>
            <a:r>
              <a:rPr lang="en-US" sz="2200" dirty="0"/>
              <a:t> </a:t>
            </a:r>
            <a:r>
              <a:rPr lang="en-US" sz="2200" dirty="0" err="1"/>
              <a:t>thấp</a:t>
            </a:r>
            <a:r>
              <a:rPr lang="en-US" sz="2200" dirty="0"/>
              <a:t>. </a:t>
            </a:r>
            <a:r>
              <a:rPr lang="en-US" sz="2200" dirty="0" err="1"/>
              <a:t>Cả</a:t>
            </a:r>
            <a:r>
              <a:rPr lang="en-US" sz="2200" dirty="0"/>
              <a:t> 2 </a:t>
            </a:r>
            <a:r>
              <a:rPr lang="en-US" sz="2200" dirty="0" err="1"/>
              <a:t>nên</a:t>
            </a:r>
            <a:r>
              <a:rPr lang="en-US" sz="2200" dirty="0"/>
              <a:t> </a:t>
            </a:r>
            <a:r>
              <a:rPr lang="en-US" sz="2200" dirty="0" err="1"/>
              <a:t>phụ</a:t>
            </a:r>
            <a:r>
              <a:rPr lang="en-US" sz="2200" dirty="0"/>
              <a:t> </a:t>
            </a:r>
            <a:r>
              <a:rPr lang="en-US" sz="2200" dirty="0" err="1"/>
              <a:t>thuộc</a:t>
            </a:r>
            <a:r>
              <a:rPr lang="en-US" sz="2200" dirty="0"/>
              <a:t> </a:t>
            </a:r>
            <a:r>
              <a:rPr lang="en-US" sz="2200" dirty="0" err="1"/>
              <a:t>vào</a:t>
            </a:r>
            <a:r>
              <a:rPr lang="en-US" sz="2200" dirty="0"/>
              <a:t> abstraction.</a:t>
            </a:r>
          </a:p>
          <a:p>
            <a:pPr lvl="1"/>
            <a:r>
              <a:rPr lang="vi-VN" sz="2200" dirty="0"/>
              <a:t>Interface (abstraction) không nên phụ thuộc vào chi tiết, mà ngược lại</a:t>
            </a:r>
            <a:endParaRPr lang="en-US" sz="2200" dirty="0"/>
          </a:p>
          <a:p>
            <a:pPr lvl="1"/>
            <a:endParaRPr lang="vi-VN" dirty="0"/>
          </a:p>
          <a:p>
            <a:pPr lvl="1"/>
            <a:endParaRPr lang="en-US" sz="2400" dirty="0"/>
          </a:p>
          <a:p>
            <a:pPr lvl="1"/>
            <a:endParaRPr lang="en-US" sz="2400" b="1" dirty="0"/>
          </a:p>
          <a:p>
            <a:pPr lvl="1"/>
            <a:endParaRPr lang="en-US" sz="2400" dirty="0"/>
          </a:p>
          <a:p>
            <a:pPr lvl="1"/>
            <a:endParaRPr lang="en-US" sz="2400" i="1" dirty="0"/>
          </a:p>
          <a:p>
            <a:pPr lvl="1"/>
            <a:endParaRPr lang="en-US" sz="2400" dirty="0"/>
          </a:p>
          <a:p>
            <a:endParaRPr lang="en-US" dirty="0"/>
          </a:p>
        </p:txBody>
      </p:sp>
      <p:sp>
        <p:nvSpPr>
          <p:cNvPr id="6" name="Title 5">
            <a:extLst>
              <a:ext uri="{FF2B5EF4-FFF2-40B4-BE49-F238E27FC236}">
                <a16:creationId xmlns:a16="http://schemas.microsoft.com/office/drawing/2014/main" id="{CFA104A8-AA74-47B8-ABA1-27C8884DCE00}"/>
              </a:ext>
            </a:extLst>
          </p:cNvPr>
          <p:cNvSpPr>
            <a:spLocks noGrp="1"/>
          </p:cNvSpPr>
          <p:nvPr>
            <p:ph type="title"/>
          </p:nvPr>
        </p:nvSpPr>
        <p:spPr/>
        <p:txBody>
          <a:bodyPr>
            <a:noAutofit/>
          </a:bodyPr>
          <a:lstStyle/>
          <a:p>
            <a:r>
              <a:rPr lang="en-US" sz="4000" dirty="0" err="1"/>
              <a:t>Các</a:t>
            </a:r>
            <a:r>
              <a:rPr lang="en-US" sz="4000" dirty="0"/>
              <a:t> </a:t>
            </a:r>
            <a:r>
              <a:rPr lang="en-US" sz="4000" dirty="0" err="1"/>
              <a:t>nguyên</a:t>
            </a:r>
            <a:r>
              <a:rPr lang="en-US" sz="4000" dirty="0"/>
              <a:t> </a:t>
            </a:r>
            <a:r>
              <a:rPr lang="en-US" sz="4000" dirty="0" err="1"/>
              <a:t>tắc</a:t>
            </a:r>
            <a:r>
              <a:rPr lang="en-US" sz="4000" dirty="0"/>
              <a:t> </a:t>
            </a:r>
            <a:r>
              <a:rPr lang="en-US" sz="4000" dirty="0" err="1"/>
              <a:t>thiết</a:t>
            </a:r>
            <a:r>
              <a:rPr lang="en-US" sz="4000" dirty="0"/>
              <a:t> </a:t>
            </a:r>
            <a:r>
              <a:rPr lang="en-US" sz="4000" dirty="0" err="1"/>
              <a:t>kế</a:t>
            </a:r>
            <a:r>
              <a:rPr lang="en-US" sz="4000" dirty="0"/>
              <a:t> h</a:t>
            </a:r>
            <a:r>
              <a:rPr lang="vi-VN" sz="4000" dirty="0"/>
              <a:t>ư</a:t>
            </a:r>
            <a:r>
              <a:rPr lang="en-US" sz="4000" dirty="0" err="1"/>
              <a:t>ớng</a:t>
            </a:r>
            <a:r>
              <a:rPr lang="en-US" sz="4000" dirty="0"/>
              <a:t> </a:t>
            </a:r>
            <a:r>
              <a:rPr lang="en-US" sz="4000" dirty="0" err="1"/>
              <a:t>đối</a:t>
            </a:r>
            <a:r>
              <a:rPr lang="en-US" sz="4000" dirty="0"/>
              <a:t> t</a:t>
            </a:r>
            <a:r>
              <a:rPr lang="vi-VN" sz="4000" dirty="0"/>
              <a:t>ư</a:t>
            </a:r>
            <a:r>
              <a:rPr lang="en-US" sz="4000" dirty="0" err="1"/>
              <a:t>ợng</a:t>
            </a:r>
            <a:endParaRPr lang="en-US" sz="4000" dirty="0"/>
          </a:p>
        </p:txBody>
      </p:sp>
    </p:spTree>
    <p:extLst>
      <p:ext uri="{BB962C8B-B14F-4D97-AF65-F5344CB8AC3E}">
        <p14:creationId xmlns:p14="http://schemas.microsoft.com/office/powerpoint/2010/main" val="1140197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DB5791-2450-41CA-BD2C-670C2FEC523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C690DC9-1671-4476-A82E-7955F8DA77D1}"/>
              </a:ext>
            </a:extLst>
          </p:cNvPr>
          <p:cNvSpPr>
            <a:spLocks noGrp="1"/>
          </p:cNvSpPr>
          <p:nvPr>
            <p:ph type="sldNum" sz="quarter" idx="12"/>
          </p:nvPr>
        </p:nvSpPr>
        <p:spPr/>
        <p:txBody>
          <a:bodyPr/>
          <a:lstStyle/>
          <a:p>
            <a:fld id="{401CF334-2D5C-4859-84A6-CA7E6E43FAEB}" type="slidenum">
              <a:rPr lang="en-US" smtClean="0"/>
              <a:t>262</a:t>
            </a:fld>
            <a:endParaRPr lang="en-US"/>
          </a:p>
        </p:txBody>
      </p:sp>
      <p:sp>
        <p:nvSpPr>
          <p:cNvPr id="5" name="Content Placeholder 4">
            <a:extLst>
              <a:ext uri="{FF2B5EF4-FFF2-40B4-BE49-F238E27FC236}">
                <a16:creationId xmlns:a16="http://schemas.microsoft.com/office/drawing/2014/main" id="{F6E1E869-DE43-4548-949E-4C55E3BFB12C}"/>
              </a:ext>
            </a:extLst>
          </p:cNvPr>
          <p:cNvSpPr>
            <a:spLocks noGrp="1"/>
          </p:cNvSpPr>
          <p:nvPr>
            <p:ph idx="1"/>
          </p:nvPr>
        </p:nvSpPr>
        <p:spPr>
          <a:xfrm>
            <a:off x="609600" y="1719618"/>
            <a:ext cx="10972800" cy="4604982"/>
          </a:xfrm>
        </p:spPr>
        <p:txBody>
          <a:bodyPr>
            <a:normAutofit/>
          </a:bodyPr>
          <a:lstStyle/>
          <a:p>
            <a:r>
              <a:rPr lang="vi-VN" b="1" dirty="0"/>
              <a:t>Kiến trúc Client-Server</a:t>
            </a:r>
            <a:r>
              <a:rPr lang="vi-VN" dirty="0"/>
              <a:t>. Hệ thống gồm 2 loại phần</a:t>
            </a:r>
            <a:r>
              <a:rPr lang="en-US" dirty="0"/>
              <a:t> </a:t>
            </a:r>
            <a:r>
              <a:rPr lang="vi-VN" dirty="0"/>
              <a:t>tử chức</a:t>
            </a:r>
            <a:r>
              <a:rPr lang="en-US" dirty="0"/>
              <a:t> </a:t>
            </a:r>
            <a:r>
              <a:rPr lang="vi-VN" dirty="0"/>
              <a:t>năng: </a:t>
            </a:r>
            <a:r>
              <a:rPr lang="vi-VN" b="1" dirty="0"/>
              <a:t>server </a:t>
            </a:r>
            <a:r>
              <a:rPr lang="vi-VN" dirty="0"/>
              <a:t>cung cấp dịch vụ, </a:t>
            </a:r>
            <a:r>
              <a:rPr lang="vi-VN" b="1" dirty="0"/>
              <a:t>client</a:t>
            </a:r>
            <a:r>
              <a:rPr lang="vi-VN" dirty="0"/>
              <a:t> là phần</a:t>
            </a:r>
            <a:r>
              <a:rPr lang="en-US" dirty="0"/>
              <a:t> </a:t>
            </a:r>
            <a:r>
              <a:rPr lang="vi-VN" dirty="0"/>
              <a:t>tử sử dụng dịch vụ bằng cách truy xuất ₫ến server</a:t>
            </a:r>
            <a:r>
              <a:rPr lang="en-US" dirty="0"/>
              <a:t>.</a:t>
            </a:r>
          </a:p>
          <a:p>
            <a:r>
              <a:rPr lang="en-US" b="1" dirty="0" err="1"/>
              <a:t>Tình</a:t>
            </a:r>
            <a:r>
              <a:rPr lang="en-US" b="1" dirty="0"/>
              <a:t> </a:t>
            </a:r>
            <a:r>
              <a:rPr lang="en-US" b="1" dirty="0" err="1"/>
              <a:t>huống</a:t>
            </a:r>
            <a:r>
              <a:rPr lang="en-US" b="1" dirty="0"/>
              <a:t> </a:t>
            </a:r>
            <a:r>
              <a:rPr lang="en-US" b="1" dirty="0" err="1"/>
              <a:t>nên</a:t>
            </a:r>
            <a:r>
              <a:rPr lang="en-US" b="1" dirty="0"/>
              <a:t> </a:t>
            </a:r>
            <a:r>
              <a:rPr lang="en-US" b="1" dirty="0" err="1"/>
              <a:t>dùng</a:t>
            </a:r>
            <a:r>
              <a:rPr lang="en-US" dirty="0"/>
              <a:t>: </a:t>
            </a:r>
            <a:r>
              <a:rPr lang="en-US" dirty="0" err="1"/>
              <a:t>khi</a:t>
            </a:r>
            <a:r>
              <a:rPr lang="en-US" dirty="0"/>
              <a:t> database </a:t>
            </a:r>
            <a:r>
              <a:rPr lang="en-US" dirty="0" err="1"/>
              <a:t>dùng</a:t>
            </a:r>
            <a:r>
              <a:rPr lang="en-US" dirty="0"/>
              <a:t> </a:t>
            </a:r>
            <a:r>
              <a:rPr lang="en-US" dirty="0" err="1"/>
              <a:t>chung</a:t>
            </a:r>
            <a:r>
              <a:rPr lang="en-US" dirty="0"/>
              <a:t> </a:t>
            </a:r>
            <a:r>
              <a:rPr lang="en-US" dirty="0" err="1"/>
              <a:t>từ</a:t>
            </a:r>
            <a:r>
              <a:rPr lang="en-US" dirty="0"/>
              <a:t> </a:t>
            </a:r>
            <a:r>
              <a:rPr lang="en-US" dirty="0" err="1"/>
              <a:t>nhiều</a:t>
            </a:r>
            <a:r>
              <a:rPr lang="en-US" dirty="0"/>
              <a:t> </a:t>
            </a:r>
            <a:r>
              <a:rPr lang="en-US" dirty="0" err="1"/>
              <a:t>vị</a:t>
            </a:r>
            <a:r>
              <a:rPr lang="en-US" dirty="0"/>
              <a:t> </a:t>
            </a:r>
            <a:r>
              <a:rPr lang="en-US" dirty="0" err="1"/>
              <a:t>trí</a:t>
            </a:r>
            <a:r>
              <a:rPr lang="en-US" dirty="0"/>
              <a:t> </a:t>
            </a:r>
            <a:r>
              <a:rPr lang="en-US" dirty="0" err="1"/>
              <a:t>khác</a:t>
            </a:r>
            <a:r>
              <a:rPr lang="en-US" dirty="0"/>
              <a:t> </a:t>
            </a:r>
            <a:r>
              <a:rPr lang="en-US" dirty="0" err="1"/>
              <a:t>nhau</a:t>
            </a:r>
            <a:r>
              <a:rPr lang="en-US" dirty="0"/>
              <a:t> </a:t>
            </a:r>
            <a:r>
              <a:rPr lang="en-US" dirty="0" err="1"/>
              <a:t>hoặc</a:t>
            </a:r>
            <a:r>
              <a:rPr lang="en-US" dirty="0"/>
              <a:t> </a:t>
            </a:r>
            <a:r>
              <a:rPr lang="en-US" dirty="0" err="1"/>
              <a:t>khi</a:t>
            </a:r>
            <a:r>
              <a:rPr lang="en-US" dirty="0"/>
              <a:t> </a:t>
            </a:r>
            <a:r>
              <a:rPr lang="en-US" dirty="0" err="1"/>
              <a:t>tải</a:t>
            </a:r>
            <a:r>
              <a:rPr lang="en-US" dirty="0"/>
              <a:t> </a:t>
            </a:r>
            <a:r>
              <a:rPr lang="en-US" dirty="0" err="1"/>
              <a:t>hệ</a:t>
            </a:r>
            <a:r>
              <a:rPr lang="en-US" dirty="0"/>
              <a:t> </a:t>
            </a:r>
            <a:r>
              <a:rPr lang="en-US" dirty="0" err="1"/>
              <a:t>thống</a:t>
            </a:r>
            <a:r>
              <a:rPr lang="en-US" dirty="0"/>
              <a:t> </a:t>
            </a:r>
            <a:r>
              <a:rPr lang="en-US" dirty="0" err="1"/>
              <a:t>thay</a:t>
            </a:r>
            <a:r>
              <a:rPr lang="en-US" dirty="0"/>
              <a:t> </a:t>
            </a:r>
            <a:r>
              <a:rPr lang="en-US" dirty="0" err="1"/>
              <a:t>đổi</a:t>
            </a:r>
            <a:r>
              <a:rPr lang="en-US" dirty="0"/>
              <a:t> </a:t>
            </a:r>
            <a:r>
              <a:rPr lang="en-US" dirty="0" err="1"/>
              <a:t>động</a:t>
            </a:r>
            <a:r>
              <a:rPr lang="en-US" dirty="0"/>
              <a:t> (</a:t>
            </a:r>
            <a:r>
              <a:rPr lang="en-US" dirty="0" err="1"/>
              <a:t>nhân</a:t>
            </a:r>
            <a:r>
              <a:rPr lang="en-US" dirty="0"/>
              <a:t> </a:t>
            </a:r>
            <a:r>
              <a:rPr lang="en-US" dirty="0" err="1"/>
              <a:t>bản</a:t>
            </a:r>
            <a:r>
              <a:rPr lang="en-US" dirty="0"/>
              <a:t> server </a:t>
            </a:r>
            <a:r>
              <a:rPr lang="en-US" dirty="0" err="1"/>
              <a:t>thành</a:t>
            </a:r>
            <a:r>
              <a:rPr lang="en-US" dirty="0"/>
              <a:t> </a:t>
            </a:r>
            <a:r>
              <a:rPr lang="en-US" dirty="0" err="1"/>
              <a:t>nhiều</a:t>
            </a:r>
            <a:r>
              <a:rPr lang="en-US" dirty="0"/>
              <a:t> </a:t>
            </a:r>
            <a:r>
              <a:rPr lang="en-US" dirty="0" err="1"/>
              <a:t>phần</a:t>
            </a:r>
            <a:r>
              <a:rPr lang="en-US" dirty="0"/>
              <a:t> </a:t>
            </a:r>
            <a:r>
              <a:rPr lang="en-US" dirty="0" err="1"/>
              <a:t>tử</a:t>
            </a:r>
            <a:r>
              <a:rPr lang="en-US" dirty="0"/>
              <a:t>).</a:t>
            </a:r>
          </a:p>
        </p:txBody>
      </p:sp>
      <p:sp>
        <p:nvSpPr>
          <p:cNvPr id="6" name="Title 5">
            <a:extLst>
              <a:ext uri="{FF2B5EF4-FFF2-40B4-BE49-F238E27FC236}">
                <a16:creationId xmlns:a16="http://schemas.microsoft.com/office/drawing/2014/main" id="{38A037E0-A693-4FB3-B463-A0B7CB1AAD00}"/>
              </a:ext>
            </a:extLst>
          </p:cNvPr>
          <p:cNvSpPr>
            <a:spLocks noGrp="1"/>
          </p:cNvSpPr>
          <p:nvPr>
            <p:ph type="title"/>
          </p:nvPr>
        </p:nvSpPr>
        <p:spPr/>
        <p:txBody>
          <a:bodyPr>
            <a:normAutofit/>
          </a:bodyPr>
          <a:lstStyle/>
          <a:p>
            <a:r>
              <a:rPr lang="en-US" dirty="0" err="1"/>
              <a:t>Kiến</a:t>
            </a:r>
            <a:r>
              <a:rPr lang="en-US" dirty="0"/>
              <a:t> </a:t>
            </a:r>
            <a:r>
              <a:rPr lang="en-US" dirty="0" err="1"/>
              <a:t>trúc</a:t>
            </a:r>
            <a:r>
              <a:rPr lang="en-US" dirty="0"/>
              <a:t> Client – Server </a:t>
            </a:r>
          </a:p>
        </p:txBody>
      </p:sp>
      <p:pic>
        <p:nvPicPr>
          <p:cNvPr id="1026" name="Picture 2" descr="Káº¿t quáº£ hÃ¬nh áº£nh cho client - server architecture">
            <a:extLst>
              <a:ext uri="{FF2B5EF4-FFF2-40B4-BE49-F238E27FC236}">
                <a16:creationId xmlns:a16="http://schemas.microsoft.com/office/drawing/2014/main" id="{307D8444-682D-4311-B144-AE508E4E05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19872" y="4176328"/>
            <a:ext cx="5022892" cy="2180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406953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DB5791-2450-41CA-BD2C-670C2FEC523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C690DC9-1671-4476-A82E-7955F8DA77D1}"/>
              </a:ext>
            </a:extLst>
          </p:cNvPr>
          <p:cNvSpPr>
            <a:spLocks noGrp="1"/>
          </p:cNvSpPr>
          <p:nvPr>
            <p:ph type="sldNum" sz="quarter" idx="12"/>
          </p:nvPr>
        </p:nvSpPr>
        <p:spPr/>
        <p:txBody>
          <a:bodyPr/>
          <a:lstStyle/>
          <a:p>
            <a:fld id="{401CF334-2D5C-4859-84A6-CA7E6E43FAEB}" type="slidenum">
              <a:rPr lang="en-US" smtClean="0"/>
              <a:t>263</a:t>
            </a:fld>
            <a:endParaRPr lang="en-US"/>
          </a:p>
        </p:txBody>
      </p:sp>
      <p:sp>
        <p:nvSpPr>
          <p:cNvPr id="5" name="Content Placeholder 4">
            <a:extLst>
              <a:ext uri="{FF2B5EF4-FFF2-40B4-BE49-F238E27FC236}">
                <a16:creationId xmlns:a16="http://schemas.microsoft.com/office/drawing/2014/main" id="{F6E1E869-DE43-4548-949E-4C55E3BFB12C}"/>
              </a:ext>
            </a:extLst>
          </p:cNvPr>
          <p:cNvSpPr>
            <a:spLocks noGrp="1"/>
          </p:cNvSpPr>
          <p:nvPr>
            <p:ph idx="1"/>
          </p:nvPr>
        </p:nvSpPr>
        <p:spPr>
          <a:xfrm>
            <a:off x="609599" y="1719618"/>
            <a:ext cx="10972799" cy="4604982"/>
          </a:xfrm>
        </p:spPr>
        <p:txBody>
          <a:bodyPr>
            <a:normAutofit/>
          </a:bodyPr>
          <a:lstStyle/>
          <a:p>
            <a:r>
              <a:rPr lang="en-US" dirty="0"/>
              <a:t>S</a:t>
            </a:r>
            <a:r>
              <a:rPr lang="vi-VN" dirty="0"/>
              <a:t>ơ</a:t>
            </a:r>
            <a:r>
              <a:rPr lang="en-US" dirty="0"/>
              <a:t> </a:t>
            </a:r>
            <a:r>
              <a:rPr lang="en-US" dirty="0" err="1"/>
              <a:t>đồ</a:t>
            </a:r>
            <a:r>
              <a:rPr lang="en-US" dirty="0"/>
              <a:t> </a:t>
            </a:r>
            <a:r>
              <a:rPr lang="en-US" dirty="0" err="1"/>
              <a:t>kiến</a:t>
            </a:r>
            <a:r>
              <a:rPr lang="en-US" dirty="0"/>
              <a:t> </a:t>
            </a:r>
            <a:r>
              <a:rPr lang="en-US" dirty="0" err="1"/>
              <a:t>trúc</a:t>
            </a:r>
            <a:r>
              <a:rPr lang="en-US" dirty="0"/>
              <a:t> client – server </a:t>
            </a:r>
            <a:r>
              <a:rPr lang="en-US" dirty="0" err="1"/>
              <a:t>trong</a:t>
            </a:r>
            <a:r>
              <a:rPr lang="en-US" dirty="0"/>
              <a:t> UML</a:t>
            </a:r>
          </a:p>
          <a:p>
            <a:pPr lvl="1"/>
            <a:r>
              <a:rPr lang="en-US" dirty="0"/>
              <a:t>Server </a:t>
            </a:r>
            <a:r>
              <a:rPr lang="vi-VN" dirty="0"/>
              <a:t>components luôn lắng nghe các yêu cầu từ các client components. Khi nhận được yêu cầu, server sẽ xử lý yêu cầu và sau đó gửi phản hồi lại cho clients. </a:t>
            </a:r>
            <a:endParaRPr lang="en-US" dirty="0"/>
          </a:p>
        </p:txBody>
      </p:sp>
      <p:sp>
        <p:nvSpPr>
          <p:cNvPr id="6" name="Title 5">
            <a:extLst>
              <a:ext uri="{FF2B5EF4-FFF2-40B4-BE49-F238E27FC236}">
                <a16:creationId xmlns:a16="http://schemas.microsoft.com/office/drawing/2014/main" id="{38A037E0-A693-4FB3-B463-A0B7CB1AAD00}"/>
              </a:ext>
            </a:extLst>
          </p:cNvPr>
          <p:cNvSpPr>
            <a:spLocks noGrp="1"/>
          </p:cNvSpPr>
          <p:nvPr>
            <p:ph type="title"/>
          </p:nvPr>
        </p:nvSpPr>
        <p:spPr/>
        <p:txBody>
          <a:bodyPr>
            <a:normAutofit/>
          </a:bodyPr>
          <a:lstStyle/>
          <a:p>
            <a:r>
              <a:rPr lang="en-US" dirty="0" err="1"/>
              <a:t>Kiến</a:t>
            </a:r>
            <a:r>
              <a:rPr lang="en-US" dirty="0"/>
              <a:t> </a:t>
            </a:r>
            <a:r>
              <a:rPr lang="en-US" dirty="0" err="1"/>
              <a:t>trúc</a:t>
            </a:r>
            <a:r>
              <a:rPr lang="en-US" dirty="0"/>
              <a:t> Client – Server </a:t>
            </a:r>
          </a:p>
        </p:txBody>
      </p:sp>
      <p:pic>
        <p:nvPicPr>
          <p:cNvPr id="2" name="Picture 1">
            <a:extLst>
              <a:ext uri="{FF2B5EF4-FFF2-40B4-BE49-F238E27FC236}">
                <a16:creationId xmlns:a16="http://schemas.microsoft.com/office/drawing/2014/main" id="{1F2E1A07-64A9-4907-A40F-A2F5117450DF}"/>
              </a:ext>
            </a:extLst>
          </p:cNvPr>
          <p:cNvPicPr>
            <a:picLocks noChangeAspect="1"/>
          </p:cNvPicPr>
          <p:nvPr/>
        </p:nvPicPr>
        <p:blipFill>
          <a:blip r:embed="rId2"/>
          <a:stretch>
            <a:fillRect/>
          </a:stretch>
        </p:blipFill>
        <p:spPr>
          <a:xfrm>
            <a:off x="3443864" y="3656169"/>
            <a:ext cx="6018791" cy="2497743"/>
          </a:xfrm>
          <a:prstGeom prst="rect">
            <a:avLst/>
          </a:prstGeom>
        </p:spPr>
      </p:pic>
    </p:spTree>
    <p:extLst>
      <p:ext uri="{BB962C8B-B14F-4D97-AF65-F5344CB8AC3E}">
        <p14:creationId xmlns:p14="http://schemas.microsoft.com/office/powerpoint/2010/main" val="34301276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F23310D-23F8-4308-BAA3-A39C48EE87C1}"/>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CB4B7239-EEB8-4C85-B674-939136880336}"/>
              </a:ext>
            </a:extLst>
          </p:cNvPr>
          <p:cNvSpPr>
            <a:spLocks noGrp="1"/>
          </p:cNvSpPr>
          <p:nvPr>
            <p:ph type="sldNum" sz="quarter" idx="12"/>
          </p:nvPr>
        </p:nvSpPr>
        <p:spPr/>
        <p:txBody>
          <a:bodyPr/>
          <a:lstStyle/>
          <a:p>
            <a:fld id="{401CF334-2D5C-4859-84A6-CA7E6E43FAEB}" type="slidenum">
              <a:rPr lang="en-US" smtClean="0"/>
              <a:t>264</a:t>
            </a:fld>
            <a:endParaRPr lang="en-US"/>
          </a:p>
        </p:txBody>
      </p:sp>
      <p:sp>
        <p:nvSpPr>
          <p:cNvPr id="4" name="Content Placeholder 3">
            <a:extLst>
              <a:ext uri="{FF2B5EF4-FFF2-40B4-BE49-F238E27FC236}">
                <a16:creationId xmlns:a16="http://schemas.microsoft.com/office/drawing/2014/main" id="{CF030E45-542A-4C1C-A46B-8FEC1F6B2ED4}"/>
              </a:ext>
            </a:extLst>
          </p:cNvPr>
          <p:cNvSpPr>
            <a:spLocks noGrp="1"/>
          </p:cNvSpPr>
          <p:nvPr>
            <p:ph idx="1"/>
          </p:nvPr>
        </p:nvSpPr>
        <p:spPr>
          <a:xfrm>
            <a:off x="609600" y="1719618"/>
            <a:ext cx="5153891" cy="4604982"/>
          </a:xfrm>
        </p:spPr>
        <p:txBody>
          <a:bodyPr>
            <a:normAutofit/>
          </a:bodyPr>
          <a:lstStyle/>
          <a:p>
            <a:r>
              <a:rPr lang="vi-VN" sz="2400" i="1" dirty="0"/>
              <a:t>Sơ đồ </a:t>
            </a:r>
            <a:r>
              <a:rPr lang="en-US" sz="2400" i="1" dirty="0" err="1"/>
              <a:t>tuần</a:t>
            </a:r>
            <a:r>
              <a:rPr lang="vi-VN" sz="2400" i="1" dirty="0"/>
              <a:t> tự sau đây </a:t>
            </a:r>
            <a:r>
              <a:rPr lang="en-US" sz="2400" i="1" dirty="0" err="1"/>
              <a:t>biểu</a:t>
            </a:r>
            <a:r>
              <a:rPr lang="en-US" sz="2400" i="1" dirty="0"/>
              <a:t> </a:t>
            </a:r>
            <a:r>
              <a:rPr lang="en-US" sz="2400" i="1" dirty="0" err="1"/>
              <a:t>diễn</a:t>
            </a:r>
            <a:r>
              <a:rPr lang="en-US" sz="2400" i="1" dirty="0"/>
              <a:t> </a:t>
            </a:r>
            <a:r>
              <a:rPr lang="vi-VN" sz="2400" i="1" dirty="0"/>
              <a:t>tương tác </a:t>
            </a:r>
            <a:r>
              <a:rPr lang="en-US" sz="2400" i="1" dirty="0" err="1"/>
              <a:t>giữa</a:t>
            </a:r>
            <a:r>
              <a:rPr lang="en-US" sz="2400" i="1" dirty="0"/>
              <a:t> client-server:</a:t>
            </a:r>
          </a:p>
          <a:p>
            <a:pPr lvl="1"/>
            <a:r>
              <a:rPr lang="en-US" sz="2400" b="1" i="1" dirty="0"/>
              <a:t>Client</a:t>
            </a:r>
            <a:r>
              <a:rPr lang="en-US" sz="2400" i="1" dirty="0"/>
              <a:t> </a:t>
            </a:r>
            <a:r>
              <a:rPr lang="en-US" sz="2400" i="1" dirty="0" err="1"/>
              <a:t>gồm</a:t>
            </a:r>
            <a:r>
              <a:rPr lang="en-US" sz="2400" i="1" dirty="0"/>
              <a:t> </a:t>
            </a:r>
            <a:r>
              <a:rPr lang="en-US" sz="2400" i="1" dirty="0" err="1"/>
              <a:t>ClientUI</a:t>
            </a:r>
            <a:r>
              <a:rPr lang="en-US" sz="2400" i="1" dirty="0"/>
              <a:t> </a:t>
            </a:r>
            <a:r>
              <a:rPr lang="en-US" sz="2400" i="1" dirty="0" err="1"/>
              <a:t>chuyển</a:t>
            </a:r>
            <a:r>
              <a:rPr lang="en-US" sz="2400" i="1" dirty="0"/>
              <a:t> </a:t>
            </a:r>
            <a:r>
              <a:rPr lang="en-US" sz="2400" i="1" dirty="0" err="1"/>
              <a:t>yêu</a:t>
            </a:r>
            <a:r>
              <a:rPr lang="en-US" sz="2400" i="1" dirty="0"/>
              <a:t> </a:t>
            </a:r>
            <a:r>
              <a:rPr lang="en-US" sz="2400" i="1" dirty="0" err="1"/>
              <a:t>cầu</a:t>
            </a:r>
            <a:r>
              <a:rPr lang="en-US" sz="2400" i="1" dirty="0"/>
              <a:t> </a:t>
            </a:r>
            <a:r>
              <a:rPr lang="en-US" sz="2400" i="1" dirty="0" err="1"/>
              <a:t>của</a:t>
            </a:r>
            <a:r>
              <a:rPr lang="en-US" sz="2400" i="1" dirty="0"/>
              <a:t> ng</a:t>
            </a:r>
            <a:r>
              <a:rPr lang="vi-VN" sz="2400" i="1" dirty="0"/>
              <a:t>ư</a:t>
            </a:r>
            <a:r>
              <a:rPr lang="en-US" sz="2400" i="1" dirty="0" err="1"/>
              <a:t>ời</a:t>
            </a:r>
            <a:r>
              <a:rPr lang="en-US" sz="2400" i="1" dirty="0"/>
              <a:t> </a:t>
            </a:r>
            <a:r>
              <a:rPr lang="en-US" sz="2400" i="1" dirty="0" err="1"/>
              <a:t>dùng</a:t>
            </a:r>
            <a:r>
              <a:rPr lang="en-US" sz="2400" i="1" dirty="0"/>
              <a:t> </a:t>
            </a:r>
            <a:r>
              <a:rPr lang="en-US" sz="2400" i="1" dirty="0" err="1"/>
              <a:t>đến</a:t>
            </a:r>
            <a:r>
              <a:rPr lang="en-US" sz="2400" i="1" dirty="0"/>
              <a:t> controller.</a:t>
            </a:r>
          </a:p>
          <a:p>
            <a:pPr lvl="1"/>
            <a:r>
              <a:rPr lang="en-US" sz="2400" b="1" i="1" dirty="0"/>
              <a:t>Controller</a:t>
            </a:r>
            <a:r>
              <a:rPr lang="en-US" sz="2400" i="1" dirty="0"/>
              <a:t> </a:t>
            </a:r>
            <a:r>
              <a:rPr lang="en-US" sz="2400" i="1" dirty="0" err="1"/>
              <a:t>chuyển</a:t>
            </a:r>
            <a:r>
              <a:rPr lang="en-US" sz="2400" i="1" dirty="0"/>
              <a:t> </a:t>
            </a:r>
            <a:r>
              <a:rPr lang="en-US" sz="2400" i="1" dirty="0" err="1"/>
              <a:t>yêu</a:t>
            </a:r>
            <a:r>
              <a:rPr lang="en-US" sz="2400" i="1" dirty="0"/>
              <a:t> </a:t>
            </a:r>
            <a:r>
              <a:rPr lang="en-US" sz="2400" i="1" dirty="0" err="1"/>
              <a:t>cầu</a:t>
            </a:r>
            <a:r>
              <a:rPr lang="en-US" sz="2400" i="1" dirty="0"/>
              <a:t> </a:t>
            </a:r>
            <a:r>
              <a:rPr lang="en-US" sz="2400" i="1" dirty="0" err="1"/>
              <a:t>đến</a:t>
            </a:r>
            <a:r>
              <a:rPr lang="en-US" sz="2400" i="1" dirty="0"/>
              <a:t>  machine boundary </a:t>
            </a:r>
            <a:r>
              <a:rPr lang="en-US" sz="2400" i="1" dirty="0" err="1"/>
              <a:t>cho</a:t>
            </a:r>
            <a:r>
              <a:rPr lang="en-US" sz="2400" i="1" dirty="0"/>
              <a:t> </a:t>
            </a:r>
            <a:r>
              <a:rPr lang="en-US" sz="2400" b="1" i="1" dirty="0" err="1"/>
              <a:t>RequestListener</a:t>
            </a:r>
            <a:r>
              <a:rPr lang="en-US" sz="2400" i="1" dirty="0"/>
              <a:t> </a:t>
            </a:r>
            <a:r>
              <a:rPr lang="en-US" sz="2400" i="1" dirty="0" err="1"/>
              <a:t>bên</a:t>
            </a:r>
            <a:r>
              <a:rPr lang="en-US" sz="2400" i="1" dirty="0"/>
              <a:t> </a:t>
            </a:r>
            <a:r>
              <a:rPr lang="en-US" sz="2400" i="1" dirty="0" err="1"/>
              <a:t>trong</a:t>
            </a:r>
            <a:r>
              <a:rPr lang="en-US" sz="2400" i="1" dirty="0"/>
              <a:t> server.</a:t>
            </a:r>
          </a:p>
          <a:p>
            <a:pPr lvl="1"/>
            <a:r>
              <a:rPr lang="en-US" sz="2400" b="1" i="1" dirty="0"/>
              <a:t>Listener</a:t>
            </a:r>
            <a:r>
              <a:rPr lang="en-US" sz="2400" i="1" dirty="0"/>
              <a:t>, </a:t>
            </a:r>
            <a:r>
              <a:rPr lang="en-US" sz="2400" i="1" dirty="0" err="1"/>
              <a:t>tạo</a:t>
            </a:r>
            <a:r>
              <a:rPr lang="en-US" sz="2400" i="1" dirty="0"/>
              <a:t> </a:t>
            </a:r>
            <a:r>
              <a:rPr lang="en-US" sz="2400" b="1" i="1" dirty="0" err="1"/>
              <a:t>RequestHandler</a:t>
            </a:r>
            <a:r>
              <a:rPr lang="en-US" sz="2400" i="1" dirty="0"/>
              <a:t> </a:t>
            </a:r>
            <a:r>
              <a:rPr lang="en-US" sz="2400" i="1" dirty="0" err="1"/>
              <a:t>xử</a:t>
            </a:r>
            <a:r>
              <a:rPr lang="en-US" sz="2400" i="1" dirty="0"/>
              <a:t> </a:t>
            </a:r>
            <a:r>
              <a:rPr lang="en-US" sz="2400" i="1" dirty="0" err="1"/>
              <a:t>lý</a:t>
            </a:r>
            <a:r>
              <a:rPr lang="en-US" sz="2400" i="1" dirty="0"/>
              <a:t> </a:t>
            </a:r>
            <a:r>
              <a:rPr lang="en-US" sz="2400" i="1" dirty="0" err="1"/>
              <a:t>và</a:t>
            </a:r>
            <a:r>
              <a:rPr lang="en-US" sz="2400" i="1" dirty="0"/>
              <a:t> </a:t>
            </a:r>
            <a:r>
              <a:rPr lang="en-US" sz="2400" i="1" dirty="0" err="1"/>
              <a:t>đáp</a:t>
            </a:r>
            <a:r>
              <a:rPr lang="en-US" sz="2400" i="1" dirty="0"/>
              <a:t> </a:t>
            </a:r>
            <a:r>
              <a:rPr lang="en-US" sz="2400" i="1" dirty="0" err="1"/>
              <a:t>trả</a:t>
            </a:r>
            <a:r>
              <a:rPr lang="en-US" sz="2400" i="1" dirty="0"/>
              <a:t> </a:t>
            </a:r>
            <a:r>
              <a:rPr lang="en-US" sz="2400" i="1" dirty="0" err="1"/>
              <a:t>cho</a:t>
            </a:r>
            <a:r>
              <a:rPr lang="en-US" sz="2400" i="1" dirty="0"/>
              <a:t> client</a:t>
            </a:r>
          </a:p>
        </p:txBody>
      </p:sp>
      <p:sp>
        <p:nvSpPr>
          <p:cNvPr id="5" name="Title 4">
            <a:extLst>
              <a:ext uri="{FF2B5EF4-FFF2-40B4-BE49-F238E27FC236}">
                <a16:creationId xmlns:a16="http://schemas.microsoft.com/office/drawing/2014/main" id="{38F5FEE5-8093-4E39-97BA-73B58A385EE6}"/>
              </a:ext>
            </a:extLst>
          </p:cNvPr>
          <p:cNvSpPr>
            <a:spLocks noGrp="1"/>
          </p:cNvSpPr>
          <p:nvPr>
            <p:ph type="title"/>
          </p:nvPr>
        </p:nvSpPr>
        <p:spPr/>
        <p:txBody>
          <a:bodyPr/>
          <a:lstStyle/>
          <a:p>
            <a:r>
              <a:rPr lang="en-US" dirty="0" err="1"/>
              <a:t>Kiến</a:t>
            </a:r>
            <a:r>
              <a:rPr lang="en-US" dirty="0"/>
              <a:t> </a:t>
            </a:r>
            <a:r>
              <a:rPr lang="en-US" dirty="0" err="1"/>
              <a:t>trúc</a:t>
            </a:r>
            <a:r>
              <a:rPr lang="en-US" dirty="0"/>
              <a:t> Client – Server </a:t>
            </a:r>
          </a:p>
        </p:txBody>
      </p:sp>
      <p:pic>
        <p:nvPicPr>
          <p:cNvPr id="6" name="Picture 5">
            <a:extLst>
              <a:ext uri="{FF2B5EF4-FFF2-40B4-BE49-F238E27FC236}">
                <a16:creationId xmlns:a16="http://schemas.microsoft.com/office/drawing/2014/main" id="{69AF59B1-FB88-42FA-A3D1-E0A461B7C178}"/>
              </a:ext>
            </a:extLst>
          </p:cNvPr>
          <p:cNvPicPr>
            <a:picLocks noChangeAspect="1"/>
          </p:cNvPicPr>
          <p:nvPr/>
        </p:nvPicPr>
        <p:blipFill>
          <a:blip r:embed="rId2"/>
          <a:stretch>
            <a:fillRect/>
          </a:stretch>
        </p:blipFill>
        <p:spPr>
          <a:xfrm>
            <a:off x="5763491" y="1583140"/>
            <a:ext cx="5695373" cy="5128594"/>
          </a:xfrm>
          <a:prstGeom prst="rect">
            <a:avLst/>
          </a:prstGeom>
        </p:spPr>
      </p:pic>
    </p:spTree>
    <p:extLst>
      <p:ext uri="{BB962C8B-B14F-4D97-AF65-F5344CB8AC3E}">
        <p14:creationId xmlns:p14="http://schemas.microsoft.com/office/powerpoint/2010/main" val="40180034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4DB5791-2450-41CA-BD2C-670C2FEC523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C690DC9-1671-4476-A82E-7955F8DA77D1}"/>
              </a:ext>
            </a:extLst>
          </p:cNvPr>
          <p:cNvSpPr>
            <a:spLocks noGrp="1"/>
          </p:cNvSpPr>
          <p:nvPr>
            <p:ph type="sldNum" sz="quarter" idx="12"/>
          </p:nvPr>
        </p:nvSpPr>
        <p:spPr/>
        <p:txBody>
          <a:bodyPr/>
          <a:lstStyle/>
          <a:p>
            <a:fld id="{401CF334-2D5C-4859-84A6-CA7E6E43FAEB}" type="slidenum">
              <a:rPr lang="en-US" smtClean="0"/>
              <a:t>265</a:t>
            </a:fld>
            <a:endParaRPr lang="en-US"/>
          </a:p>
        </p:txBody>
      </p:sp>
      <p:sp>
        <p:nvSpPr>
          <p:cNvPr id="5" name="Content Placeholder 4">
            <a:extLst>
              <a:ext uri="{FF2B5EF4-FFF2-40B4-BE49-F238E27FC236}">
                <a16:creationId xmlns:a16="http://schemas.microsoft.com/office/drawing/2014/main" id="{F6E1E869-DE43-4548-949E-4C55E3BFB12C}"/>
              </a:ext>
            </a:extLst>
          </p:cNvPr>
          <p:cNvSpPr>
            <a:spLocks noGrp="1"/>
          </p:cNvSpPr>
          <p:nvPr>
            <p:ph idx="1"/>
          </p:nvPr>
        </p:nvSpPr>
        <p:spPr>
          <a:xfrm>
            <a:off x="609600" y="2065154"/>
            <a:ext cx="10972800" cy="2727691"/>
          </a:xfrm>
          <a:prstGeom prst="foldedCorner">
            <a:avLst/>
          </a:prstGeom>
          <a:solidFill>
            <a:schemeClr val="accent1">
              <a:lumMod val="20000"/>
              <a:lumOff val="80000"/>
            </a:schemeClr>
          </a:solidFill>
        </p:spPr>
        <p:txBody>
          <a:bodyPr>
            <a:normAutofit/>
          </a:bodyPr>
          <a:lstStyle/>
          <a:p>
            <a:pPr>
              <a:lnSpc>
                <a:spcPts val="3390"/>
              </a:lnSpc>
            </a:pPr>
            <a:r>
              <a:rPr lang="vi-VN" i="1" dirty="0"/>
              <a:t>3-tiers là một kiến trúc kiểu client/server mà trong đó giao diện người dùng (UI-user interface), các quy tắc xử lý (BR-business rule hay BL-business logic), và việc lưu trữ dữ liệu được phát triển như những module độc lập, và hầu hết là được duy trì trên các nền tảng độc lập.</a:t>
            </a:r>
            <a:endParaRPr lang="en-US" dirty="0"/>
          </a:p>
        </p:txBody>
      </p:sp>
      <p:sp>
        <p:nvSpPr>
          <p:cNvPr id="6" name="Title 5">
            <a:extLst>
              <a:ext uri="{FF2B5EF4-FFF2-40B4-BE49-F238E27FC236}">
                <a16:creationId xmlns:a16="http://schemas.microsoft.com/office/drawing/2014/main" id="{38A037E0-A693-4FB3-B463-A0B7CB1AAD00}"/>
              </a:ext>
            </a:extLst>
          </p:cNvPr>
          <p:cNvSpPr>
            <a:spLocks noGrp="1"/>
          </p:cNvSpPr>
          <p:nvPr>
            <p:ph type="title"/>
          </p:nvPr>
        </p:nvSpPr>
        <p:spPr/>
        <p:txBody>
          <a:bodyPr>
            <a:normAutofit/>
          </a:bodyPr>
          <a:lstStyle/>
          <a:p>
            <a:r>
              <a:rPr lang="en-US" dirty="0" err="1"/>
              <a:t>Kiến</a:t>
            </a:r>
            <a:r>
              <a:rPr lang="en-US" dirty="0"/>
              <a:t> </a:t>
            </a:r>
            <a:r>
              <a:rPr lang="en-US" dirty="0" err="1"/>
              <a:t>trúc</a:t>
            </a:r>
            <a:r>
              <a:rPr lang="en-US" dirty="0"/>
              <a:t> </a:t>
            </a:r>
            <a:r>
              <a:rPr lang="en-US" dirty="0" err="1"/>
              <a:t>ba</a:t>
            </a:r>
            <a:r>
              <a:rPr lang="en-US" dirty="0"/>
              <a:t> </a:t>
            </a:r>
            <a:r>
              <a:rPr lang="en-US" dirty="0" err="1"/>
              <a:t>tầng</a:t>
            </a:r>
            <a:r>
              <a:rPr lang="en-US" dirty="0"/>
              <a:t> </a:t>
            </a:r>
          </a:p>
        </p:txBody>
      </p:sp>
      <p:sp>
        <p:nvSpPr>
          <p:cNvPr id="7" name="Rectangle 6">
            <a:extLst>
              <a:ext uri="{FF2B5EF4-FFF2-40B4-BE49-F238E27FC236}">
                <a16:creationId xmlns:a16="http://schemas.microsoft.com/office/drawing/2014/main" id="{4854A232-2A66-4D94-99B1-D34307332AA9}"/>
              </a:ext>
            </a:extLst>
          </p:cNvPr>
          <p:cNvSpPr/>
          <p:nvPr/>
        </p:nvSpPr>
        <p:spPr>
          <a:xfrm>
            <a:off x="762000" y="5097544"/>
            <a:ext cx="10820400" cy="954107"/>
          </a:xfrm>
          <a:prstGeom prst="rect">
            <a:avLst/>
          </a:prstGeom>
        </p:spPr>
        <p:txBody>
          <a:bodyPr wrap="square">
            <a:spAutoFit/>
          </a:bodyPr>
          <a:lstStyle/>
          <a:p>
            <a:r>
              <a:rPr lang="en-US" sz="2800" i="1" dirty="0" err="1">
                <a:solidFill>
                  <a:srgbClr val="FF0000"/>
                </a:solidFill>
                <a:latin typeface="Arial" panose="020B0604020202020204" pitchFamily="34" charset="0"/>
                <a:cs typeface="Arial" panose="020B0604020202020204" pitchFamily="34" charset="0"/>
              </a:rPr>
              <a:t>Sự</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cải</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tiến</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của</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kiến</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trúc</a:t>
            </a:r>
            <a:r>
              <a:rPr lang="en-US" sz="2800" i="1" dirty="0">
                <a:solidFill>
                  <a:srgbClr val="FF0000"/>
                </a:solidFill>
                <a:latin typeface="Arial" panose="020B0604020202020204" pitchFamily="34" charset="0"/>
                <a:cs typeface="Arial" panose="020B0604020202020204" pitchFamily="34" charset="0"/>
              </a:rPr>
              <a:t> client-server. </a:t>
            </a:r>
            <a:r>
              <a:rPr lang="en-US" sz="2800" i="1" dirty="0" err="1">
                <a:solidFill>
                  <a:srgbClr val="FF0000"/>
                </a:solidFill>
                <a:latin typeface="Arial" panose="020B0604020202020204" pitchFamily="34" charset="0"/>
                <a:cs typeface="Arial" panose="020B0604020202020204" pitchFamily="34" charset="0"/>
              </a:rPr>
              <a:t>Hệ</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thống</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gồm</a:t>
            </a:r>
            <a:r>
              <a:rPr lang="en-US" sz="2800" i="1" dirty="0">
                <a:solidFill>
                  <a:srgbClr val="FF0000"/>
                </a:solidFill>
                <a:latin typeface="Arial" panose="020B0604020202020204" pitchFamily="34" charset="0"/>
                <a:cs typeface="Arial" panose="020B0604020202020204" pitchFamily="34" charset="0"/>
              </a:rPr>
              <a:t> 3 </a:t>
            </a:r>
            <a:r>
              <a:rPr lang="en-US" sz="2800" i="1" dirty="0" err="1">
                <a:solidFill>
                  <a:srgbClr val="FF0000"/>
                </a:solidFill>
                <a:latin typeface="Arial" panose="020B0604020202020204" pitchFamily="34" charset="0"/>
                <a:cs typeface="Arial" panose="020B0604020202020204" pitchFamily="34" charset="0"/>
              </a:rPr>
              <a:t>loại</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phần</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tử</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chức</a:t>
            </a:r>
            <a:r>
              <a:rPr lang="en-US" sz="2800" i="1" dirty="0">
                <a:solidFill>
                  <a:srgbClr val="FF0000"/>
                </a:solidFill>
                <a:latin typeface="Arial" panose="020B0604020202020204" pitchFamily="34" charset="0"/>
                <a:cs typeface="Arial" panose="020B0604020202020204" pitchFamily="34" charset="0"/>
              </a:rPr>
              <a:t> </a:t>
            </a:r>
            <a:r>
              <a:rPr lang="en-US" sz="2800" i="1" dirty="0" err="1">
                <a:solidFill>
                  <a:srgbClr val="FF0000"/>
                </a:solidFill>
                <a:latin typeface="Arial" panose="020B0604020202020204" pitchFamily="34" charset="0"/>
                <a:cs typeface="Arial" panose="020B0604020202020204" pitchFamily="34" charset="0"/>
              </a:rPr>
              <a:t>năng</a:t>
            </a:r>
            <a:r>
              <a:rPr lang="en-US" sz="2800" i="1" dirty="0">
                <a:solidFill>
                  <a:srgbClr val="FF0000"/>
                </a:solidFill>
                <a:latin typeface="Arial" panose="020B0604020202020204" pitchFamily="34" charset="0"/>
                <a:cs typeface="Arial" panose="020B0604020202020204" pitchFamily="34" charset="0"/>
              </a:rPr>
              <a:t> : client, server, </a:t>
            </a:r>
            <a:r>
              <a:rPr lang="en-US" sz="2800" i="1" dirty="0" err="1">
                <a:solidFill>
                  <a:srgbClr val="FF0000"/>
                </a:solidFill>
                <a:latin typeface="Arial" panose="020B0604020202020204" pitchFamily="34" charset="0"/>
                <a:cs typeface="Arial" panose="020B0604020202020204" pitchFamily="34" charset="0"/>
              </a:rPr>
              <a:t>và</a:t>
            </a:r>
            <a:r>
              <a:rPr lang="en-US" sz="2800" i="1" dirty="0">
                <a:solidFill>
                  <a:srgbClr val="FF0000"/>
                </a:solidFill>
                <a:latin typeface="Arial" panose="020B0604020202020204" pitchFamily="34" charset="0"/>
                <a:cs typeface="Arial" panose="020B0604020202020204" pitchFamily="34" charset="0"/>
              </a:rPr>
              <a:t> server </a:t>
            </a:r>
            <a:r>
              <a:rPr lang="en-US" sz="2800" i="1" dirty="0" err="1">
                <a:solidFill>
                  <a:srgbClr val="FF0000"/>
                </a:solidFill>
                <a:latin typeface="Arial" panose="020B0604020202020204" pitchFamily="34" charset="0"/>
                <a:cs typeface="Arial" panose="020B0604020202020204" pitchFamily="34" charset="0"/>
              </a:rPr>
              <a:t>của</a:t>
            </a:r>
            <a:r>
              <a:rPr lang="en-US" sz="2800" i="1" dirty="0">
                <a:solidFill>
                  <a:srgbClr val="FF0000"/>
                </a:solidFill>
                <a:latin typeface="Arial" panose="020B0604020202020204" pitchFamily="34" charset="0"/>
                <a:cs typeface="Arial" panose="020B0604020202020204" pitchFamily="34" charset="0"/>
              </a:rPr>
              <a:t> server.</a:t>
            </a:r>
          </a:p>
        </p:txBody>
      </p:sp>
    </p:spTree>
    <p:extLst>
      <p:ext uri="{BB962C8B-B14F-4D97-AF65-F5344CB8AC3E}">
        <p14:creationId xmlns:p14="http://schemas.microsoft.com/office/powerpoint/2010/main" val="355525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F25C26D-A6A9-4EE2-914B-5450B151A16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D17A130-DF5E-4807-99CF-CC7898AE9EBE}"/>
              </a:ext>
            </a:extLst>
          </p:cNvPr>
          <p:cNvSpPr>
            <a:spLocks noGrp="1"/>
          </p:cNvSpPr>
          <p:nvPr>
            <p:ph type="sldNum" sz="quarter" idx="12"/>
          </p:nvPr>
        </p:nvSpPr>
        <p:spPr/>
        <p:txBody>
          <a:bodyPr/>
          <a:lstStyle/>
          <a:p>
            <a:fld id="{401CF334-2D5C-4859-84A6-CA7E6E43FAEB}" type="slidenum">
              <a:rPr lang="en-US" smtClean="0"/>
              <a:t>266</a:t>
            </a:fld>
            <a:endParaRPr lang="en-US"/>
          </a:p>
        </p:txBody>
      </p:sp>
      <p:sp>
        <p:nvSpPr>
          <p:cNvPr id="5" name="Content Placeholder 4">
            <a:extLst>
              <a:ext uri="{FF2B5EF4-FFF2-40B4-BE49-F238E27FC236}">
                <a16:creationId xmlns:a16="http://schemas.microsoft.com/office/drawing/2014/main" id="{6201DC2D-B46E-4A44-983D-2C6A472CEA78}"/>
              </a:ext>
            </a:extLst>
          </p:cNvPr>
          <p:cNvSpPr>
            <a:spLocks noGrp="1"/>
          </p:cNvSpPr>
          <p:nvPr>
            <p:ph idx="1"/>
          </p:nvPr>
        </p:nvSpPr>
        <p:spPr>
          <a:xfrm>
            <a:off x="609600" y="1719618"/>
            <a:ext cx="9615055" cy="4604982"/>
          </a:xfrm>
        </p:spPr>
        <p:txBody>
          <a:bodyPr>
            <a:normAutofit/>
          </a:bodyPr>
          <a:lstStyle/>
          <a:p>
            <a:r>
              <a:rPr lang="en-US" b="1" dirty="0" err="1"/>
              <a:t>Tầng</a:t>
            </a:r>
            <a:r>
              <a:rPr lang="en-US" b="1" dirty="0"/>
              <a:t> Presentation</a:t>
            </a:r>
            <a:r>
              <a:rPr lang="en-US" dirty="0"/>
              <a:t>: </a:t>
            </a:r>
            <a:r>
              <a:rPr lang="en-US" dirty="0" err="1"/>
              <a:t>tầng</a:t>
            </a:r>
            <a:r>
              <a:rPr lang="en-US" dirty="0"/>
              <a:t> </a:t>
            </a:r>
            <a:r>
              <a:rPr lang="en-US" dirty="0" err="1"/>
              <a:t>trên</a:t>
            </a:r>
            <a:r>
              <a:rPr lang="en-US" dirty="0"/>
              <a:t> </a:t>
            </a:r>
            <a:r>
              <a:rPr lang="en-US" dirty="0" err="1"/>
              <a:t>cùng</a:t>
            </a:r>
            <a:r>
              <a:rPr lang="en-US" dirty="0"/>
              <a:t> </a:t>
            </a:r>
            <a:r>
              <a:rPr lang="en-US" dirty="0" err="1"/>
              <a:t>của</a:t>
            </a:r>
            <a:r>
              <a:rPr lang="en-US" dirty="0"/>
              <a:t> </a:t>
            </a:r>
            <a:r>
              <a:rPr lang="en-US" dirty="0" err="1"/>
              <a:t>ứng</a:t>
            </a:r>
            <a:r>
              <a:rPr lang="en-US" dirty="0"/>
              <a:t> </a:t>
            </a:r>
            <a:r>
              <a:rPr lang="en-US" dirty="0" err="1"/>
              <a:t>dụng</a:t>
            </a:r>
            <a:r>
              <a:rPr lang="en-US" dirty="0"/>
              <a:t>, </a:t>
            </a:r>
            <a:r>
              <a:rPr lang="en-US" dirty="0" err="1"/>
              <a:t>là</a:t>
            </a:r>
            <a:r>
              <a:rPr lang="en-US" dirty="0"/>
              <a:t> </a:t>
            </a:r>
            <a:r>
              <a:rPr lang="en-US" dirty="0" err="1"/>
              <a:t>giao</a:t>
            </a:r>
            <a:r>
              <a:rPr lang="en-US" dirty="0"/>
              <a:t> </a:t>
            </a:r>
            <a:r>
              <a:rPr lang="en-US" dirty="0" err="1"/>
              <a:t>diện</a:t>
            </a:r>
            <a:r>
              <a:rPr lang="en-US" dirty="0"/>
              <a:t> ng</a:t>
            </a:r>
            <a:r>
              <a:rPr lang="vi-VN" dirty="0"/>
              <a:t>ư</a:t>
            </a:r>
            <a:r>
              <a:rPr lang="en-US" dirty="0" err="1"/>
              <a:t>ời</a:t>
            </a:r>
            <a:r>
              <a:rPr lang="en-US" dirty="0"/>
              <a:t> </a:t>
            </a:r>
            <a:r>
              <a:rPr lang="en-US" dirty="0" err="1"/>
              <a:t>dùng</a:t>
            </a:r>
            <a:r>
              <a:rPr lang="en-US" dirty="0"/>
              <a:t> </a:t>
            </a:r>
            <a:r>
              <a:rPr lang="en-US" dirty="0" err="1"/>
              <a:t>cuối</a:t>
            </a:r>
            <a:r>
              <a:rPr lang="en-US" dirty="0"/>
              <a:t> </a:t>
            </a:r>
            <a:r>
              <a:rPr lang="en-US" dirty="0" err="1"/>
              <a:t>để</a:t>
            </a:r>
            <a:r>
              <a:rPr lang="en-US" dirty="0"/>
              <a:t> </a:t>
            </a:r>
            <a:r>
              <a:rPr lang="en-US" dirty="0" err="1"/>
              <a:t>thu</a:t>
            </a:r>
            <a:r>
              <a:rPr lang="en-US" dirty="0"/>
              <a:t> </a:t>
            </a:r>
            <a:r>
              <a:rPr lang="en-US" dirty="0" err="1"/>
              <a:t>thập</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hiển</a:t>
            </a:r>
            <a:r>
              <a:rPr lang="en-US" dirty="0"/>
              <a:t> </a:t>
            </a:r>
            <a:r>
              <a:rPr lang="en-US" dirty="0" err="1"/>
              <a:t>thị</a:t>
            </a:r>
            <a:r>
              <a:rPr lang="en-US" dirty="0"/>
              <a:t> </a:t>
            </a:r>
            <a:r>
              <a:rPr lang="en-US" dirty="0" err="1"/>
              <a:t>kết</a:t>
            </a:r>
            <a:r>
              <a:rPr lang="en-US" dirty="0"/>
              <a:t> </a:t>
            </a:r>
            <a:r>
              <a:rPr lang="en-US" dirty="0" err="1"/>
              <a:t>quả</a:t>
            </a:r>
            <a:r>
              <a:rPr lang="en-US" dirty="0"/>
              <a:t>/</a:t>
            </a:r>
            <a:r>
              <a:rPr lang="en-US" dirty="0" err="1"/>
              <a:t>dữ</a:t>
            </a:r>
            <a:r>
              <a:rPr lang="en-US" dirty="0"/>
              <a:t> </a:t>
            </a:r>
            <a:r>
              <a:rPr lang="en-US" dirty="0" err="1"/>
              <a:t>liệu</a:t>
            </a:r>
            <a:r>
              <a:rPr lang="en-US" dirty="0"/>
              <a:t> </a:t>
            </a:r>
            <a:r>
              <a:rPr lang="en-US" dirty="0" err="1"/>
              <a:t>thông</a:t>
            </a:r>
            <a:r>
              <a:rPr lang="en-US" dirty="0"/>
              <a:t> qua </a:t>
            </a:r>
            <a:r>
              <a:rPr lang="en-US" dirty="0" err="1"/>
              <a:t>các</a:t>
            </a:r>
            <a:r>
              <a:rPr lang="en-US" dirty="0"/>
              <a:t> </a:t>
            </a:r>
            <a:r>
              <a:rPr lang="en-US" dirty="0" err="1"/>
              <a:t>thành</a:t>
            </a:r>
            <a:r>
              <a:rPr lang="en-US" dirty="0"/>
              <a:t> </a:t>
            </a:r>
            <a:r>
              <a:rPr lang="en-US" dirty="0" err="1"/>
              <a:t>phần</a:t>
            </a:r>
            <a:r>
              <a:rPr lang="en-US" dirty="0"/>
              <a:t> </a:t>
            </a:r>
            <a:r>
              <a:rPr lang="en-US" dirty="0" err="1"/>
              <a:t>trong</a:t>
            </a:r>
            <a:r>
              <a:rPr lang="en-US" dirty="0"/>
              <a:t> </a:t>
            </a:r>
            <a:r>
              <a:rPr lang="en-US" dirty="0" err="1"/>
              <a:t>giao</a:t>
            </a:r>
            <a:r>
              <a:rPr lang="en-US" dirty="0"/>
              <a:t> </a:t>
            </a:r>
            <a:r>
              <a:rPr lang="en-US" dirty="0" err="1"/>
              <a:t>diện</a:t>
            </a:r>
            <a:r>
              <a:rPr lang="en-US" dirty="0"/>
              <a:t>.</a:t>
            </a:r>
          </a:p>
          <a:p>
            <a:r>
              <a:rPr lang="en-US" b="1" dirty="0" err="1"/>
              <a:t>Tầng</a:t>
            </a:r>
            <a:r>
              <a:rPr lang="en-US" dirty="0"/>
              <a:t> </a:t>
            </a:r>
            <a:r>
              <a:rPr lang="en-US" b="1" dirty="0"/>
              <a:t>Application</a:t>
            </a:r>
            <a:r>
              <a:rPr lang="en-US" dirty="0"/>
              <a:t>: </a:t>
            </a:r>
            <a:r>
              <a:rPr lang="en-US" dirty="0" err="1"/>
              <a:t>tầng</a:t>
            </a:r>
            <a:r>
              <a:rPr lang="en-US" dirty="0"/>
              <a:t> logic </a:t>
            </a:r>
            <a:r>
              <a:rPr lang="en-US" dirty="0" err="1"/>
              <a:t>nghiệp</a:t>
            </a:r>
            <a:r>
              <a:rPr lang="en-US" dirty="0"/>
              <a:t> </a:t>
            </a:r>
            <a:r>
              <a:rPr lang="en-US" dirty="0" err="1"/>
              <a:t>vụ</a:t>
            </a:r>
            <a:r>
              <a:rPr lang="en-US" dirty="0"/>
              <a:t> </a:t>
            </a:r>
            <a:r>
              <a:rPr lang="en-US" dirty="0" err="1"/>
              <a:t>hoặc</a:t>
            </a:r>
            <a:r>
              <a:rPr lang="en-US" dirty="0"/>
              <a:t> </a:t>
            </a:r>
            <a:r>
              <a:rPr lang="en-US" dirty="0" err="1"/>
              <a:t>tầng</a:t>
            </a:r>
            <a:r>
              <a:rPr lang="en-US" dirty="0"/>
              <a:t> logic, </a:t>
            </a:r>
            <a:r>
              <a:rPr lang="en-US" dirty="0" err="1"/>
              <a:t>kiểm</a:t>
            </a:r>
            <a:r>
              <a:rPr lang="en-US" dirty="0"/>
              <a:t> </a:t>
            </a:r>
            <a:r>
              <a:rPr lang="en-US" dirty="0" err="1"/>
              <a:t>soát</a:t>
            </a:r>
            <a:r>
              <a:rPr lang="en-US" dirty="0"/>
              <a:t> </a:t>
            </a:r>
            <a:r>
              <a:rPr lang="en-US" dirty="0" err="1"/>
              <a:t>chức</a:t>
            </a:r>
            <a:r>
              <a:rPr lang="en-US" dirty="0"/>
              <a:t> </a:t>
            </a:r>
            <a:r>
              <a:rPr lang="en-US" dirty="0" err="1"/>
              <a:t>năng</a:t>
            </a:r>
            <a:r>
              <a:rPr lang="en-US" dirty="0"/>
              <a:t> </a:t>
            </a:r>
            <a:r>
              <a:rPr lang="en-US" dirty="0" err="1"/>
              <a:t>ứng</a:t>
            </a:r>
            <a:r>
              <a:rPr lang="en-US" dirty="0"/>
              <a:t> </a:t>
            </a:r>
            <a:r>
              <a:rPr lang="en-US" dirty="0" err="1"/>
              <a:t>dụng</a:t>
            </a:r>
            <a:r>
              <a:rPr lang="en-US" dirty="0"/>
              <a:t> </a:t>
            </a:r>
            <a:r>
              <a:rPr lang="en-US" dirty="0" err="1"/>
              <a:t>bằng</a:t>
            </a:r>
            <a:r>
              <a:rPr lang="en-US" dirty="0"/>
              <a:t> </a:t>
            </a:r>
            <a:r>
              <a:rPr lang="en-US" dirty="0" err="1"/>
              <a:t>cách</a:t>
            </a:r>
            <a:r>
              <a:rPr lang="en-US" dirty="0"/>
              <a:t> </a:t>
            </a:r>
            <a:r>
              <a:rPr lang="en-US" dirty="0" err="1"/>
              <a:t>thực</a:t>
            </a:r>
            <a:r>
              <a:rPr lang="en-US" dirty="0"/>
              <a:t> </a:t>
            </a:r>
            <a:r>
              <a:rPr lang="en-US" dirty="0" err="1"/>
              <a:t>hiện</a:t>
            </a:r>
            <a:r>
              <a:rPr lang="en-US" dirty="0"/>
              <a:t> </a:t>
            </a:r>
            <a:r>
              <a:rPr lang="en-US" dirty="0" err="1"/>
              <a:t>xử</a:t>
            </a:r>
            <a:r>
              <a:rPr lang="en-US" dirty="0"/>
              <a:t> </a:t>
            </a:r>
            <a:r>
              <a:rPr lang="en-US" dirty="0" err="1"/>
              <a:t>lý</a:t>
            </a:r>
            <a:r>
              <a:rPr lang="en-US" dirty="0"/>
              <a:t> chi </a:t>
            </a:r>
            <a:r>
              <a:rPr lang="en-US" dirty="0" err="1"/>
              <a:t>tiết</a:t>
            </a:r>
            <a:r>
              <a:rPr lang="en-US" dirty="0"/>
              <a:t>.</a:t>
            </a:r>
          </a:p>
          <a:p>
            <a:r>
              <a:rPr lang="en-US" b="1" dirty="0" err="1"/>
              <a:t>Tầng</a:t>
            </a:r>
            <a:r>
              <a:rPr lang="en-US" dirty="0"/>
              <a:t> </a:t>
            </a:r>
            <a:r>
              <a:rPr lang="en-US" b="1" dirty="0"/>
              <a:t>Data</a:t>
            </a:r>
            <a:r>
              <a:rPr lang="en-US" dirty="0"/>
              <a:t>: </a:t>
            </a:r>
            <a:r>
              <a:rPr lang="vi-VN" dirty="0"/>
              <a:t>bao gồm cơ sở dữ liệu / hệ thống lưu trữ dữ liệu và lớp truy cập dữ liệu</a:t>
            </a:r>
            <a:r>
              <a:rPr lang="en-US" dirty="0"/>
              <a:t>. </a:t>
            </a:r>
            <a:r>
              <a:rPr lang="en-US" dirty="0" err="1"/>
              <a:t>Dữ</a:t>
            </a:r>
            <a:r>
              <a:rPr lang="en-US" dirty="0"/>
              <a:t> </a:t>
            </a:r>
            <a:r>
              <a:rPr lang="en-US" dirty="0" err="1"/>
              <a:t>liệu</a:t>
            </a:r>
            <a:r>
              <a:rPr lang="en-US" dirty="0"/>
              <a:t> </a:t>
            </a:r>
            <a:r>
              <a:rPr lang="en-US" dirty="0" err="1"/>
              <a:t>trong</a:t>
            </a:r>
            <a:r>
              <a:rPr lang="en-US" dirty="0"/>
              <a:t> </a:t>
            </a:r>
            <a:r>
              <a:rPr lang="en-US" dirty="0" err="1"/>
              <a:t>tầng</a:t>
            </a:r>
            <a:r>
              <a:rPr lang="en-US" dirty="0"/>
              <a:t> </a:t>
            </a:r>
            <a:r>
              <a:rPr lang="en-US" dirty="0" err="1"/>
              <a:t>này</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các</a:t>
            </a:r>
            <a:r>
              <a:rPr lang="en-US" dirty="0"/>
              <a:t> </a:t>
            </a:r>
            <a:r>
              <a:rPr lang="en-US" dirty="0" err="1"/>
              <a:t>máy</a:t>
            </a:r>
            <a:r>
              <a:rPr lang="en-US" dirty="0"/>
              <a:t> </a:t>
            </a:r>
            <a:r>
              <a:rPr lang="en-US" dirty="0" err="1"/>
              <a:t>chủ</a:t>
            </a:r>
            <a:r>
              <a:rPr lang="en-US" dirty="0"/>
              <a:t> </a:t>
            </a:r>
            <a:r>
              <a:rPr lang="en-US" dirty="0" err="1"/>
              <a:t>ứng</a:t>
            </a:r>
            <a:r>
              <a:rPr lang="en-US" dirty="0"/>
              <a:t> </a:t>
            </a:r>
            <a:r>
              <a:rPr lang="en-US" dirty="0" err="1"/>
              <a:t>dụng</a:t>
            </a:r>
            <a:r>
              <a:rPr lang="en-US" dirty="0"/>
              <a:t> </a:t>
            </a:r>
            <a:r>
              <a:rPr lang="en-US" dirty="0" err="1"/>
              <a:t>hoặc</a:t>
            </a:r>
            <a:r>
              <a:rPr lang="en-US" dirty="0"/>
              <a:t> logic </a:t>
            </a:r>
            <a:r>
              <a:rPr lang="en-US" dirty="0" err="1"/>
              <a:t>nghiệp</a:t>
            </a:r>
            <a:r>
              <a:rPr lang="en-US" dirty="0"/>
              <a:t> </a:t>
            </a:r>
            <a:r>
              <a:rPr lang="en-US" dirty="0" err="1"/>
              <a:t>vụ</a:t>
            </a:r>
            <a:r>
              <a:rPr lang="en-US" dirty="0"/>
              <a:t>.</a:t>
            </a:r>
          </a:p>
          <a:p>
            <a:endParaRPr lang="en-US" dirty="0"/>
          </a:p>
        </p:txBody>
      </p:sp>
      <p:sp>
        <p:nvSpPr>
          <p:cNvPr id="6" name="Title 5">
            <a:extLst>
              <a:ext uri="{FF2B5EF4-FFF2-40B4-BE49-F238E27FC236}">
                <a16:creationId xmlns:a16="http://schemas.microsoft.com/office/drawing/2014/main" id="{2F1F9844-6250-4D9A-8E5C-898B0ED36708}"/>
              </a:ext>
            </a:extLst>
          </p:cNvPr>
          <p:cNvSpPr>
            <a:spLocks noGrp="1"/>
          </p:cNvSpPr>
          <p:nvPr>
            <p:ph type="title"/>
          </p:nvPr>
        </p:nvSpPr>
        <p:spPr/>
        <p:txBody>
          <a:bodyPr/>
          <a:lstStyle/>
          <a:p>
            <a:r>
              <a:rPr lang="en-US" dirty="0" err="1"/>
              <a:t>Kiến</a:t>
            </a:r>
            <a:r>
              <a:rPr lang="en-US" dirty="0"/>
              <a:t> </a:t>
            </a:r>
            <a:r>
              <a:rPr lang="en-US" dirty="0" err="1"/>
              <a:t>trúc</a:t>
            </a:r>
            <a:r>
              <a:rPr lang="en-US" dirty="0"/>
              <a:t> </a:t>
            </a:r>
            <a:r>
              <a:rPr lang="en-US" dirty="0" err="1"/>
              <a:t>ba</a:t>
            </a:r>
            <a:r>
              <a:rPr lang="en-US" dirty="0"/>
              <a:t> </a:t>
            </a:r>
            <a:r>
              <a:rPr lang="en-US" dirty="0" err="1"/>
              <a:t>tầng</a:t>
            </a:r>
            <a:r>
              <a:rPr lang="en-US" dirty="0"/>
              <a:t> </a:t>
            </a:r>
          </a:p>
        </p:txBody>
      </p:sp>
      <p:pic>
        <p:nvPicPr>
          <p:cNvPr id="8" name="Picture 7">
            <a:extLst>
              <a:ext uri="{FF2B5EF4-FFF2-40B4-BE49-F238E27FC236}">
                <a16:creationId xmlns:a16="http://schemas.microsoft.com/office/drawing/2014/main" id="{9D444190-C9FF-44CF-B58E-C876B388E51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23378" y="2023764"/>
            <a:ext cx="1502043" cy="3462636"/>
          </a:xfrm>
          <a:prstGeom prst="rect">
            <a:avLst/>
          </a:prstGeom>
        </p:spPr>
      </p:pic>
    </p:spTree>
    <p:extLst>
      <p:ext uri="{BB962C8B-B14F-4D97-AF65-F5344CB8AC3E}">
        <p14:creationId xmlns:p14="http://schemas.microsoft.com/office/powerpoint/2010/main" val="1401136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882591-90B6-4A7F-8077-5E5659D837A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2941BF4-EC36-49E4-8750-6F4F61C5C2B8}"/>
              </a:ext>
            </a:extLst>
          </p:cNvPr>
          <p:cNvSpPr>
            <a:spLocks noGrp="1"/>
          </p:cNvSpPr>
          <p:nvPr>
            <p:ph type="sldNum" sz="quarter" idx="12"/>
          </p:nvPr>
        </p:nvSpPr>
        <p:spPr/>
        <p:txBody>
          <a:bodyPr/>
          <a:lstStyle/>
          <a:p>
            <a:fld id="{401CF334-2D5C-4859-84A6-CA7E6E43FAEB}" type="slidenum">
              <a:rPr lang="en-US" smtClean="0"/>
              <a:t>267</a:t>
            </a:fld>
            <a:endParaRPr lang="en-US"/>
          </a:p>
        </p:txBody>
      </p:sp>
      <p:sp>
        <p:nvSpPr>
          <p:cNvPr id="5" name="Content Placeholder 4">
            <a:extLst>
              <a:ext uri="{FF2B5EF4-FFF2-40B4-BE49-F238E27FC236}">
                <a16:creationId xmlns:a16="http://schemas.microsoft.com/office/drawing/2014/main" id="{DDD245B2-8C83-4793-A110-BFFC42FED509}"/>
              </a:ext>
            </a:extLst>
          </p:cNvPr>
          <p:cNvSpPr>
            <a:spLocks noGrp="1"/>
          </p:cNvSpPr>
          <p:nvPr>
            <p:ph idx="1"/>
          </p:nvPr>
        </p:nvSpPr>
        <p:spPr/>
        <p:txBody>
          <a:bodyPr>
            <a:normAutofit/>
          </a:bodyPr>
          <a:lstStyle/>
          <a:p>
            <a:r>
              <a:rPr lang="vi-VN" dirty="0"/>
              <a:t> </a:t>
            </a:r>
            <a:r>
              <a:rPr lang="en-US" b="1" dirty="0" err="1"/>
              <a:t>Kiến</a:t>
            </a:r>
            <a:r>
              <a:rPr lang="en-US" b="1" dirty="0"/>
              <a:t> </a:t>
            </a:r>
            <a:r>
              <a:rPr lang="en-US" b="1" dirty="0" err="1"/>
              <a:t>trúc</a:t>
            </a:r>
            <a:r>
              <a:rPr lang="en-US" b="1" dirty="0"/>
              <a:t> MVC</a:t>
            </a:r>
            <a:r>
              <a:rPr lang="en-US" dirty="0"/>
              <a:t>: </a:t>
            </a:r>
            <a:r>
              <a:rPr lang="vi-VN" dirty="0"/>
              <a:t>Hệ thống gồm 3 thành phần </a:t>
            </a:r>
            <a:r>
              <a:rPr lang="en-US" dirty="0"/>
              <a:t>logic </a:t>
            </a:r>
            <a:r>
              <a:rPr lang="vi-VN" dirty="0"/>
              <a:t>tương tác lẫn nhau :</a:t>
            </a:r>
            <a:endParaRPr lang="en-US" dirty="0"/>
          </a:p>
          <a:p>
            <a:pPr lvl="1"/>
            <a:r>
              <a:rPr lang="vi-VN" sz="2400" b="1" dirty="0"/>
              <a:t>Model</a:t>
            </a:r>
            <a:r>
              <a:rPr lang="vi-VN" sz="2400" dirty="0"/>
              <a:t> quản lý dữ liệu và các tác vụ liên quan </a:t>
            </a:r>
            <a:r>
              <a:rPr lang="en-US" sz="2400" dirty="0"/>
              <a:t>đ</a:t>
            </a:r>
            <a:r>
              <a:rPr lang="vi-VN" sz="2400" dirty="0"/>
              <a:t>ến</a:t>
            </a:r>
            <a:r>
              <a:rPr lang="en-US" sz="2400" dirty="0"/>
              <a:t> </a:t>
            </a:r>
            <a:r>
              <a:rPr lang="vi-VN" sz="2400" dirty="0"/>
              <a:t>dữ liệu này.</a:t>
            </a:r>
            <a:endParaRPr lang="en-US" sz="2400" dirty="0"/>
          </a:p>
          <a:p>
            <a:pPr lvl="1"/>
            <a:r>
              <a:rPr lang="vi-VN" sz="2400" b="1" dirty="0"/>
              <a:t>View</a:t>
            </a:r>
            <a:r>
              <a:rPr lang="en-US" sz="2400" dirty="0"/>
              <a:t> đ</a:t>
            </a:r>
            <a:r>
              <a:rPr lang="vi-VN" sz="2400" dirty="0"/>
              <a:t>ịnh nghĩa và quản lý cách thức</a:t>
            </a:r>
            <a:r>
              <a:rPr lang="en-US" sz="2400" dirty="0"/>
              <a:t> </a:t>
            </a:r>
            <a:r>
              <a:rPr lang="vi-VN" sz="2400" dirty="0"/>
              <a:t>dữ liệu </a:t>
            </a:r>
            <a:r>
              <a:rPr lang="en-US" sz="2400" dirty="0"/>
              <a:t>đ</a:t>
            </a:r>
            <a:r>
              <a:rPr lang="vi-VN" sz="2400" dirty="0"/>
              <a:t>ược trình bày cho user.</a:t>
            </a:r>
            <a:endParaRPr lang="en-US" sz="2400" dirty="0"/>
          </a:p>
          <a:p>
            <a:pPr lvl="1"/>
            <a:r>
              <a:rPr lang="vi-VN" sz="2400" b="1" dirty="0"/>
              <a:t>Controller</a:t>
            </a:r>
            <a:r>
              <a:rPr lang="vi-VN" sz="2400" dirty="0"/>
              <a:t> quản lý các tương tác với và gởi thông tin tương tác này tới View và/hoặc Model</a:t>
            </a:r>
            <a:r>
              <a:rPr lang="en-US" sz="2400" dirty="0"/>
              <a:t>.</a:t>
            </a:r>
          </a:p>
          <a:p>
            <a:r>
              <a:rPr lang="vi-VN" b="1" dirty="0"/>
              <a:t>Tình huống nên dùng</a:t>
            </a:r>
            <a:r>
              <a:rPr lang="vi-VN" dirty="0"/>
              <a:t>: Hệ thống có nhiều cách</a:t>
            </a:r>
            <a:r>
              <a:rPr lang="en-US" dirty="0"/>
              <a:t> đ</a:t>
            </a:r>
            <a:r>
              <a:rPr lang="vi-VN" dirty="0"/>
              <a:t>ể view và tương tác với</a:t>
            </a:r>
            <a:r>
              <a:rPr lang="en-US" dirty="0"/>
              <a:t> </a:t>
            </a:r>
            <a:r>
              <a:rPr lang="vi-VN" dirty="0"/>
              <a:t>dữ liệu, hoặc ta chưa biết trước các yêu cầu</a:t>
            </a:r>
            <a:r>
              <a:rPr lang="en-US" dirty="0"/>
              <a:t> </a:t>
            </a:r>
            <a:r>
              <a:rPr lang="vi-VN" dirty="0"/>
              <a:t>tương lai về sự tương tác và biểu diễn</a:t>
            </a:r>
            <a:r>
              <a:rPr lang="en-US" dirty="0"/>
              <a:t> </a:t>
            </a:r>
            <a:r>
              <a:rPr lang="vi-VN" dirty="0"/>
              <a:t>dữ liệu</a:t>
            </a:r>
            <a:r>
              <a:rPr lang="en-US" dirty="0"/>
              <a:t> </a:t>
            </a:r>
            <a:r>
              <a:rPr lang="vi-VN" dirty="0"/>
              <a:t>của chương trình</a:t>
            </a:r>
            <a:r>
              <a:rPr lang="en-US" dirty="0"/>
              <a:t>.</a:t>
            </a:r>
          </a:p>
        </p:txBody>
      </p:sp>
      <p:sp>
        <p:nvSpPr>
          <p:cNvPr id="6" name="Title 5">
            <a:extLst>
              <a:ext uri="{FF2B5EF4-FFF2-40B4-BE49-F238E27FC236}">
                <a16:creationId xmlns:a16="http://schemas.microsoft.com/office/drawing/2014/main" id="{48D5B22A-2E03-4CC3-9A17-84189CD226F9}"/>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MVC  (Model-View-Controller) </a:t>
            </a:r>
            <a:endParaRPr lang="en-US" b="0" dirty="0"/>
          </a:p>
        </p:txBody>
      </p:sp>
    </p:spTree>
    <p:extLst>
      <p:ext uri="{BB962C8B-B14F-4D97-AF65-F5344CB8AC3E}">
        <p14:creationId xmlns:p14="http://schemas.microsoft.com/office/powerpoint/2010/main" val="9727790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8CCAC03-ACF3-425E-98D7-92D0889094E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36051BE-B37F-437D-B990-98EE9EC5D7FB}"/>
              </a:ext>
            </a:extLst>
          </p:cNvPr>
          <p:cNvSpPr>
            <a:spLocks noGrp="1"/>
          </p:cNvSpPr>
          <p:nvPr>
            <p:ph type="sldNum" sz="quarter" idx="12"/>
          </p:nvPr>
        </p:nvSpPr>
        <p:spPr/>
        <p:txBody>
          <a:bodyPr/>
          <a:lstStyle/>
          <a:p>
            <a:fld id="{401CF334-2D5C-4859-84A6-CA7E6E43FAEB}" type="slidenum">
              <a:rPr lang="en-US" smtClean="0"/>
              <a:t>268</a:t>
            </a:fld>
            <a:endParaRPr lang="en-US"/>
          </a:p>
        </p:txBody>
      </p:sp>
      <p:sp>
        <p:nvSpPr>
          <p:cNvPr id="5" name="Content Placeholder 4">
            <a:extLst>
              <a:ext uri="{FF2B5EF4-FFF2-40B4-BE49-F238E27FC236}">
                <a16:creationId xmlns:a16="http://schemas.microsoft.com/office/drawing/2014/main" id="{19980B09-9DFF-46B0-878C-1FA334B7DCCE}"/>
              </a:ext>
            </a:extLst>
          </p:cNvPr>
          <p:cNvSpPr>
            <a:spLocks noGrp="1"/>
          </p:cNvSpPr>
          <p:nvPr>
            <p:ph idx="1"/>
          </p:nvPr>
        </p:nvSpPr>
        <p:spPr/>
        <p:txBody>
          <a:bodyPr/>
          <a:lstStyle/>
          <a:p>
            <a:r>
              <a:rPr lang="en-US" dirty="0" err="1"/>
              <a:t>Ví</a:t>
            </a:r>
            <a:r>
              <a:rPr lang="en-US" dirty="0"/>
              <a:t> </a:t>
            </a:r>
            <a:r>
              <a:rPr lang="en-US" dirty="0" err="1"/>
              <a:t>dụ</a:t>
            </a:r>
            <a:r>
              <a:rPr lang="en-US" dirty="0"/>
              <a:t>: s</a:t>
            </a:r>
            <a:r>
              <a:rPr lang="vi-VN" dirty="0"/>
              <a:t>ơ</a:t>
            </a:r>
            <a:r>
              <a:rPr lang="en-US" dirty="0"/>
              <a:t> </a:t>
            </a:r>
            <a:r>
              <a:rPr lang="en-US" dirty="0" err="1"/>
              <a:t>đồ</a:t>
            </a:r>
            <a:r>
              <a:rPr lang="en-US" dirty="0"/>
              <a:t> </a:t>
            </a:r>
            <a:r>
              <a:rPr lang="en-US" dirty="0" err="1"/>
              <a:t>tuần</a:t>
            </a:r>
            <a:r>
              <a:rPr lang="en-US" dirty="0"/>
              <a:t> </a:t>
            </a:r>
            <a:r>
              <a:rPr lang="en-US" dirty="0" err="1"/>
              <a:t>tự</a:t>
            </a:r>
            <a:r>
              <a:rPr lang="en-US" dirty="0"/>
              <a:t> </a:t>
            </a:r>
            <a:r>
              <a:rPr lang="en-US" dirty="0" err="1"/>
              <a:t>biểu</a:t>
            </a:r>
            <a:r>
              <a:rPr lang="en-US" dirty="0"/>
              <a:t> </a:t>
            </a:r>
            <a:r>
              <a:rPr lang="en-US" dirty="0" err="1"/>
              <a:t>diễn</a:t>
            </a:r>
            <a:r>
              <a:rPr lang="en-US" dirty="0"/>
              <a:t> </a:t>
            </a:r>
            <a:r>
              <a:rPr lang="en-US" dirty="0" err="1"/>
              <a:t>kiến</a:t>
            </a:r>
            <a:r>
              <a:rPr lang="en-US" dirty="0"/>
              <a:t> </a:t>
            </a:r>
            <a:r>
              <a:rPr lang="en-US" dirty="0" err="1"/>
              <a:t>trúc</a:t>
            </a:r>
            <a:r>
              <a:rPr lang="en-US" dirty="0"/>
              <a:t> MVC ()</a:t>
            </a:r>
          </a:p>
        </p:txBody>
      </p:sp>
      <p:sp>
        <p:nvSpPr>
          <p:cNvPr id="6" name="Title 5">
            <a:extLst>
              <a:ext uri="{FF2B5EF4-FFF2-40B4-BE49-F238E27FC236}">
                <a16:creationId xmlns:a16="http://schemas.microsoft.com/office/drawing/2014/main" id="{73A285AD-AC86-4AB0-B022-91552AB61AB1}"/>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MVC  (Model-View-Controller) </a:t>
            </a:r>
          </a:p>
        </p:txBody>
      </p:sp>
      <p:pic>
        <p:nvPicPr>
          <p:cNvPr id="2052" name="Picture 4" descr="UML sequence diagram created with Trace Modeler and reproduced from 'Pattern-Oriented Software Architecture' by F. Buschmann et al. The labels are aligned with the receiver.">
            <a:extLst>
              <a:ext uri="{FF2B5EF4-FFF2-40B4-BE49-F238E27FC236}">
                <a16:creationId xmlns:a16="http://schemas.microsoft.com/office/drawing/2014/main" id="{65B76C1B-081B-4FDC-BA97-CF715E15D48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36718" y="2308081"/>
            <a:ext cx="5794663" cy="40957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0318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9A15E05-BFC8-4EC1-BE0F-AEB6269DF71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79BA12E-1AC9-4D9F-B9AD-DD31FB7F029D}"/>
              </a:ext>
            </a:extLst>
          </p:cNvPr>
          <p:cNvSpPr>
            <a:spLocks noGrp="1"/>
          </p:cNvSpPr>
          <p:nvPr>
            <p:ph type="sldNum" sz="quarter" idx="12"/>
          </p:nvPr>
        </p:nvSpPr>
        <p:spPr/>
        <p:txBody>
          <a:bodyPr/>
          <a:lstStyle/>
          <a:p>
            <a:fld id="{401CF334-2D5C-4859-84A6-CA7E6E43FAEB}" type="slidenum">
              <a:rPr lang="en-US" smtClean="0"/>
              <a:t>269</a:t>
            </a:fld>
            <a:endParaRPr lang="en-US"/>
          </a:p>
        </p:txBody>
      </p:sp>
      <p:sp>
        <p:nvSpPr>
          <p:cNvPr id="5" name="Content Placeholder 4">
            <a:extLst>
              <a:ext uri="{FF2B5EF4-FFF2-40B4-BE49-F238E27FC236}">
                <a16:creationId xmlns:a16="http://schemas.microsoft.com/office/drawing/2014/main" id="{6BA01B6E-49B3-4FEF-B12C-0D2C34B32458}"/>
              </a:ext>
            </a:extLst>
          </p:cNvPr>
          <p:cNvSpPr>
            <a:spLocks noGrp="1"/>
          </p:cNvSpPr>
          <p:nvPr>
            <p:ph idx="1"/>
          </p:nvPr>
        </p:nvSpPr>
        <p:spPr/>
        <p:txBody>
          <a:bodyPr/>
          <a:lstStyle/>
          <a:p>
            <a:r>
              <a:rPr lang="vi-VN" dirty="0"/>
              <a:t>Các kiến trúc hệ thống có thể được mô tả bằng </a:t>
            </a:r>
            <a:r>
              <a:rPr lang="en-US" dirty="0"/>
              <a:t>s</a:t>
            </a:r>
            <a:r>
              <a:rPr lang="vi-VN" dirty="0"/>
              <a:t>ơ</a:t>
            </a:r>
            <a:r>
              <a:rPr lang="en-US" dirty="0"/>
              <a:t> </a:t>
            </a:r>
            <a:r>
              <a:rPr lang="en-US" dirty="0" err="1"/>
              <a:t>đồ</a:t>
            </a:r>
            <a:r>
              <a:rPr lang="en-US" dirty="0"/>
              <a:t> </a:t>
            </a:r>
            <a:r>
              <a:rPr lang="vi-VN" dirty="0"/>
              <a:t>triển khai trong UML</a:t>
            </a:r>
            <a:r>
              <a:rPr lang="en-US" dirty="0"/>
              <a:t>. </a:t>
            </a:r>
          </a:p>
          <a:p>
            <a:r>
              <a:rPr lang="en-US" dirty="0"/>
              <a:t>S</a:t>
            </a:r>
            <a:r>
              <a:rPr lang="vi-VN" dirty="0"/>
              <a:t>ơ đồ triển khai </a:t>
            </a:r>
            <a:r>
              <a:rPr lang="en-US" dirty="0" err="1"/>
              <a:t>biểu</a:t>
            </a:r>
            <a:r>
              <a:rPr lang="en-US" dirty="0"/>
              <a:t> </a:t>
            </a:r>
            <a:r>
              <a:rPr lang="en-US" dirty="0" err="1"/>
              <a:t>diễn</a:t>
            </a:r>
            <a:r>
              <a:rPr lang="en-US" dirty="0"/>
              <a:t> </a:t>
            </a:r>
            <a:r>
              <a:rPr lang="en-US" dirty="0" err="1"/>
              <a:t>cách</a:t>
            </a:r>
            <a:r>
              <a:rPr lang="en-US" dirty="0"/>
              <a:t> </a:t>
            </a:r>
            <a:r>
              <a:rPr lang="en-US" dirty="0" err="1"/>
              <a:t>mà</a:t>
            </a:r>
            <a:r>
              <a:rPr lang="en-US" dirty="0"/>
              <a:t> </a:t>
            </a:r>
            <a:r>
              <a:rPr lang="en-US" dirty="0" err="1"/>
              <a:t>hệ</a:t>
            </a:r>
            <a:r>
              <a:rPr lang="en-US" dirty="0"/>
              <a:t> </a:t>
            </a:r>
            <a:r>
              <a:rPr lang="en-US" dirty="0" err="1"/>
              <a:t>thống</a:t>
            </a:r>
            <a:r>
              <a:rPr lang="en-US" dirty="0"/>
              <a:t> đ</a:t>
            </a:r>
            <a:r>
              <a:rPr lang="vi-VN" dirty="0"/>
              <a:t>ư</a:t>
            </a:r>
            <a:r>
              <a:rPr lang="en-US" dirty="0" err="1"/>
              <a:t>ợc</a:t>
            </a:r>
            <a:r>
              <a:rPr lang="en-US" dirty="0"/>
              <a:t> </a:t>
            </a:r>
            <a:r>
              <a:rPr lang="en-US" dirty="0" err="1"/>
              <a:t>triển</a:t>
            </a:r>
            <a:r>
              <a:rPr lang="en-US" dirty="0"/>
              <a:t> </a:t>
            </a:r>
            <a:r>
              <a:rPr lang="en-US" dirty="0" err="1"/>
              <a:t>khai</a:t>
            </a:r>
            <a:r>
              <a:rPr lang="en-US" dirty="0"/>
              <a:t>, </a:t>
            </a:r>
            <a:r>
              <a:rPr lang="en-US" dirty="0" err="1"/>
              <a:t>việc</a:t>
            </a:r>
            <a:r>
              <a:rPr lang="en-US" dirty="0"/>
              <a:t> </a:t>
            </a:r>
            <a:r>
              <a:rPr lang="en-US" dirty="0" err="1"/>
              <a:t>thực</a:t>
            </a:r>
            <a:r>
              <a:rPr lang="en-US" dirty="0"/>
              <a:t> </a:t>
            </a:r>
            <a:r>
              <a:rPr lang="en-US" dirty="0" err="1"/>
              <a:t>thi</a:t>
            </a:r>
            <a:r>
              <a:rPr lang="en-US" dirty="0"/>
              <a:t> </a:t>
            </a:r>
            <a:r>
              <a:rPr lang="en-US" dirty="0" err="1"/>
              <a:t>kiến</a:t>
            </a:r>
            <a:r>
              <a:rPr lang="en-US" dirty="0"/>
              <a:t> </a:t>
            </a:r>
            <a:r>
              <a:rPr lang="en-US" dirty="0" err="1"/>
              <a:t>trúc</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Các</a:t>
            </a:r>
            <a:r>
              <a:rPr lang="en-US" dirty="0"/>
              <a:t> </a:t>
            </a:r>
            <a:r>
              <a:rPr lang="en-US" dirty="0" err="1"/>
              <a:t>thiết</a:t>
            </a:r>
            <a:r>
              <a:rPr lang="en-US" dirty="0"/>
              <a:t> </a:t>
            </a:r>
            <a:r>
              <a:rPr lang="en-US" dirty="0" err="1"/>
              <a:t>bị</a:t>
            </a:r>
            <a:r>
              <a:rPr lang="en-US" dirty="0"/>
              <a:t> </a:t>
            </a:r>
            <a:r>
              <a:rPr lang="en-US" dirty="0" err="1"/>
              <a:t>phần</a:t>
            </a:r>
            <a:r>
              <a:rPr lang="en-US" dirty="0"/>
              <a:t> </a:t>
            </a:r>
            <a:r>
              <a:rPr lang="en-US" dirty="0" err="1"/>
              <a:t>cứng</a:t>
            </a:r>
            <a:r>
              <a:rPr lang="en-US" dirty="0"/>
              <a:t>, </a:t>
            </a:r>
            <a:r>
              <a:rPr lang="en-US" dirty="0" err="1"/>
              <a:t>môi</a:t>
            </a:r>
            <a:r>
              <a:rPr lang="en-US" dirty="0"/>
              <a:t> tr</a:t>
            </a:r>
            <a:r>
              <a:rPr lang="vi-VN" dirty="0"/>
              <a:t>ư</a:t>
            </a:r>
            <a:r>
              <a:rPr lang="en-US" dirty="0" err="1"/>
              <a:t>ờng</a:t>
            </a:r>
            <a:r>
              <a:rPr lang="en-US" dirty="0"/>
              <a:t> </a:t>
            </a:r>
            <a:r>
              <a:rPr lang="en-US" dirty="0" err="1"/>
              <a:t>thực</a:t>
            </a:r>
            <a:r>
              <a:rPr lang="en-US" dirty="0"/>
              <a:t> </a:t>
            </a:r>
            <a:r>
              <a:rPr lang="en-US" dirty="0" err="1"/>
              <a:t>thi</a:t>
            </a:r>
            <a:r>
              <a:rPr lang="en-US" dirty="0"/>
              <a:t> </a:t>
            </a:r>
            <a:r>
              <a:rPr lang="en-US" dirty="0" err="1"/>
              <a:t>và</a:t>
            </a:r>
            <a:r>
              <a:rPr lang="en-US" dirty="0"/>
              <a:t> </a:t>
            </a:r>
            <a:r>
              <a:rPr lang="en-US" dirty="0" err="1"/>
              <a:t>xử</a:t>
            </a:r>
            <a:r>
              <a:rPr lang="en-US" dirty="0"/>
              <a:t> </a:t>
            </a:r>
            <a:r>
              <a:rPr lang="en-US" dirty="0" err="1"/>
              <a:t>lý</a:t>
            </a:r>
            <a:r>
              <a:rPr lang="en-US" dirty="0"/>
              <a:t> đ</a:t>
            </a:r>
            <a:r>
              <a:rPr lang="vi-VN" dirty="0"/>
              <a:t>ư</a:t>
            </a:r>
            <a:r>
              <a:rPr lang="en-US" dirty="0" err="1"/>
              <a:t>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các</a:t>
            </a:r>
            <a:r>
              <a:rPr lang="en-US" dirty="0"/>
              <a:t> Node </a:t>
            </a:r>
            <a:r>
              <a:rPr lang="en-US" dirty="0" err="1"/>
              <a:t>và</a:t>
            </a:r>
            <a:r>
              <a:rPr lang="en-US" dirty="0"/>
              <a:t> </a:t>
            </a:r>
            <a:r>
              <a:rPr lang="en-US" dirty="0" err="1"/>
              <a:t>cấu</a:t>
            </a:r>
            <a:r>
              <a:rPr lang="en-US" dirty="0"/>
              <a:t> </a:t>
            </a:r>
            <a:r>
              <a:rPr lang="en-US" dirty="0" err="1"/>
              <a:t>trúc</a:t>
            </a:r>
            <a:r>
              <a:rPr lang="en-US" dirty="0"/>
              <a:t> </a:t>
            </a:r>
            <a:r>
              <a:rPr lang="en-US" dirty="0" err="1"/>
              <a:t>bên</a:t>
            </a:r>
            <a:r>
              <a:rPr lang="en-US" dirty="0"/>
              <a:t> </a:t>
            </a:r>
            <a:r>
              <a:rPr lang="en-US" dirty="0" err="1"/>
              <a:t>trong</a:t>
            </a:r>
            <a:r>
              <a:rPr lang="en-US" dirty="0"/>
              <a:t> </a:t>
            </a:r>
            <a:r>
              <a:rPr lang="en-US" dirty="0" err="1"/>
              <a:t>có</a:t>
            </a:r>
            <a:r>
              <a:rPr lang="en-US" dirty="0"/>
              <a:t> </a:t>
            </a:r>
            <a:r>
              <a:rPr lang="en-US" dirty="0" err="1"/>
              <a:t>thể</a:t>
            </a:r>
            <a:r>
              <a:rPr lang="en-US" dirty="0"/>
              <a:t> đ</a:t>
            </a:r>
            <a:r>
              <a:rPr lang="vi-VN" dirty="0"/>
              <a:t>ư</a:t>
            </a:r>
            <a:r>
              <a:rPr lang="en-US" dirty="0" err="1"/>
              <a:t>ợc</a:t>
            </a:r>
            <a:r>
              <a:rPr lang="en-US" dirty="0"/>
              <a:t> </a:t>
            </a:r>
            <a:r>
              <a:rPr lang="en-US" dirty="0" err="1"/>
              <a:t>biểu</a:t>
            </a:r>
            <a:r>
              <a:rPr lang="en-US" dirty="0"/>
              <a:t> </a:t>
            </a:r>
            <a:r>
              <a:rPr lang="en-US" dirty="0" err="1"/>
              <a:t>diễn</a:t>
            </a:r>
            <a:r>
              <a:rPr lang="en-US" dirty="0"/>
              <a:t> </a:t>
            </a:r>
            <a:r>
              <a:rPr lang="en-US" dirty="0" err="1"/>
              <a:t>bằng</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hoặc</a:t>
            </a:r>
            <a:r>
              <a:rPr lang="en-US" dirty="0"/>
              <a:t> </a:t>
            </a:r>
            <a:r>
              <a:rPr lang="en-US" dirty="0" err="1"/>
              <a:t>hệ</a:t>
            </a:r>
            <a:r>
              <a:rPr lang="en-US" dirty="0"/>
              <a:t> </a:t>
            </a:r>
            <a:r>
              <a:rPr lang="en-US" dirty="0" err="1"/>
              <a:t>thống</a:t>
            </a:r>
            <a:r>
              <a:rPr lang="en-US" dirty="0"/>
              <a:t> con.</a:t>
            </a:r>
          </a:p>
        </p:txBody>
      </p:sp>
      <p:sp>
        <p:nvSpPr>
          <p:cNvPr id="6" name="Title 5">
            <a:extLst>
              <a:ext uri="{FF2B5EF4-FFF2-40B4-BE49-F238E27FC236}">
                <a16:creationId xmlns:a16="http://schemas.microsoft.com/office/drawing/2014/main" id="{4A7F4CAF-03BB-425E-B347-89F49E4004D9}"/>
              </a:ext>
            </a:extLst>
          </p:cNvPr>
          <p:cNvSpPr>
            <a:spLocks noGrp="1"/>
          </p:cNvSpPr>
          <p:nvPr>
            <p:ph type="title"/>
          </p:nvPr>
        </p:nvSpPr>
        <p:spPr/>
        <p:txBody>
          <a:bodyPr/>
          <a:lstStyle/>
          <a:p>
            <a:r>
              <a:rPr lang="en-US" dirty="0" err="1"/>
              <a:t>Biểu</a:t>
            </a:r>
            <a:r>
              <a:rPr lang="en-US" dirty="0"/>
              <a:t> </a:t>
            </a:r>
            <a:r>
              <a:rPr lang="en-US" dirty="0" err="1"/>
              <a:t>diễn</a:t>
            </a:r>
            <a:r>
              <a:rPr lang="en-US" dirty="0"/>
              <a:t> </a:t>
            </a:r>
            <a:r>
              <a:rPr lang="en-US" dirty="0" err="1"/>
              <a:t>kiến</a:t>
            </a:r>
            <a:r>
              <a:rPr lang="en-US" dirty="0"/>
              <a:t> </a:t>
            </a:r>
            <a:r>
              <a:rPr lang="en-US" dirty="0" err="1"/>
              <a:t>trúc</a:t>
            </a:r>
            <a:r>
              <a:rPr lang="en-US" dirty="0"/>
              <a:t> </a:t>
            </a:r>
            <a:r>
              <a:rPr lang="en-US" dirty="0" err="1"/>
              <a:t>với</a:t>
            </a:r>
            <a:r>
              <a:rPr lang="en-US" dirty="0"/>
              <a:t> UML</a:t>
            </a:r>
          </a:p>
        </p:txBody>
      </p:sp>
    </p:spTree>
    <p:extLst>
      <p:ext uri="{BB962C8B-B14F-4D97-AF65-F5344CB8AC3E}">
        <p14:creationId xmlns:p14="http://schemas.microsoft.com/office/powerpoint/2010/main" val="216485829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EF8617-B488-4367-AF1D-A103D172E3E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65C084F-4564-41E9-8A6C-B2883366631B}"/>
              </a:ext>
            </a:extLst>
          </p:cNvPr>
          <p:cNvSpPr>
            <a:spLocks noGrp="1"/>
          </p:cNvSpPr>
          <p:nvPr>
            <p:ph type="sldNum" sz="quarter" idx="12"/>
          </p:nvPr>
        </p:nvSpPr>
        <p:spPr/>
        <p:txBody>
          <a:bodyPr/>
          <a:lstStyle/>
          <a:p>
            <a:fld id="{401CF334-2D5C-4859-84A6-CA7E6E43FAEB}" type="slidenum">
              <a:rPr lang="en-US" smtClean="0"/>
              <a:t>27</a:t>
            </a:fld>
            <a:endParaRPr lang="en-US"/>
          </a:p>
        </p:txBody>
      </p:sp>
      <p:sp>
        <p:nvSpPr>
          <p:cNvPr id="5" name="Content Placeholder 4">
            <a:extLst>
              <a:ext uri="{FF2B5EF4-FFF2-40B4-BE49-F238E27FC236}">
                <a16:creationId xmlns:a16="http://schemas.microsoft.com/office/drawing/2014/main" id="{5733551C-81F0-454B-9F00-45D830D5707A}"/>
              </a:ext>
            </a:extLst>
          </p:cNvPr>
          <p:cNvSpPr>
            <a:spLocks noGrp="1"/>
          </p:cNvSpPr>
          <p:nvPr>
            <p:ph idx="1"/>
          </p:nvPr>
        </p:nvSpPr>
        <p:spPr>
          <a:xfrm>
            <a:off x="609600" y="1719617"/>
            <a:ext cx="5133975" cy="4636733"/>
          </a:xfrm>
        </p:spPr>
        <p:txBody>
          <a:bodyPr/>
          <a:lstStyle/>
          <a:p>
            <a:r>
              <a:rPr lang="en-US" b="1" dirty="0" err="1"/>
              <a:t>Thiết</a:t>
            </a:r>
            <a:r>
              <a:rPr lang="en-US" b="1" dirty="0"/>
              <a:t> </a:t>
            </a:r>
            <a:r>
              <a:rPr lang="en-US" b="1" dirty="0" err="1"/>
              <a:t>kế</a:t>
            </a:r>
            <a:r>
              <a:rPr lang="en-US" b="1" dirty="0"/>
              <a:t> (Design):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a:t>
            </a:r>
            <a:r>
              <a:rPr lang="en-US" dirty="0" err="1"/>
              <a:t>xác</a:t>
            </a:r>
            <a:r>
              <a:rPr lang="en-US" dirty="0"/>
              <a:t> </a:t>
            </a:r>
            <a:r>
              <a:rPr lang="en-US" dirty="0" err="1"/>
              <a:t>định</a:t>
            </a:r>
            <a:r>
              <a:rPr lang="en-US" dirty="0"/>
              <a:t> </a:t>
            </a:r>
            <a:r>
              <a:rPr lang="en-US" dirty="0" err="1"/>
              <a:t>cách</a:t>
            </a:r>
            <a:r>
              <a:rPr lang="en-US" dirty="0"/>
              <a:t> </a:t>
            </a:r>
            <a:r>
              <a:rPr lang="en-US" dirty="0" err="1"/>
              <a:t>hiện</a:t>
            </a:r>
            <a:r>
              <a:rPr lang="en-US" dirty="0"/>
              <a:t> </a:t>
            </a:r>
            <a:r>
              <a:rPr lang="en-US" dirty="0" err="1"/>
              <a:t>thực</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bao </a:t>
            </a:r>
            <a:r>
              <a:rPr lang="en-US" dirty="0" err="1"/>
              <a:t>gồm</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phần</a:t>
            </a:r>
            <a:r>
              <a:rPr lang="en-US" dirty="0"/>
              <a:t> </a:t>
            </a:r>
            <a:r>
              <a:rPr lang="en-US" dirty="0" err="1"/>
              <a:t>cứng</a:t>
            </a:r>
            <a:r>
              <a:rPr lang="en-US" dirty="0"/>
              <a:t> </a:t>
            </a:r>
            <a:r>
              <a:rPr lang="en-US" dirty="0" err="1"/>
              <a:t>và</a:t>
            </a:r>
            <a:r>
              <a:rPr lang="en-US" dirty="0"/>
              <a:t> </a:t>
            </a:r>
            <a:r>
              <a:rPr lang="en-US" dirty="0" err="1"/>
              <a:t>kiến</a:t>
            </a:r>
            <a:r>
              <a:rPr lang="en-US" dirty="0"/>
              <a:t> </a:t>
            </a:r>
            <a:r>
              <a:rPr lang="en-US" dirty="0" err="1"/>
              <a:t>trúc</a:t>
            </a:r>
            <a:r>
              <a:rPr lang="en-US" dirty="0"/>
              <a:t> </a:t>
            </a:r>
            <a:r>
              <a:rPr lang="en-US" dirty="0" err="1"/>
              <a:t>hệ</a:t>
            </a:r>
            <a:r>
              <a:rPr lang="en-US" dirty="0"/>
              <a:t> </a:t>
            </a:r>
            <a:r>
              <a:rPr lang="en-US" dirty="0" err="1"/>
              <a:t>thống</a:t>
            </a:r>
            <a:r>
              <a:rPr lang="en-US" dirty="0"/>
              <a:t> </a:t>
            </a:r>
            <a:r>
              <a:rPr lang="en-US" dirty="0" err="1"/>
              <a:t>tổng</a:t>
            </a:r>
            <a:r>
              <a:rPr lang="en-US" dirty="0"/>
              <a:t> </a:t>
            </a:r>
            <a:r>
              <a:rPr lang="en-US" dirty="0" err="1"/>
              <a:t>thể</a:t>
            </a:r>
            <a:r>
              <a:rPr lang="en-US" dirty="0"/>
              <a:t>. </a:t>
            </a:r>
            <a:r>
              <a:rPr lang="en-US" dirty="0" err="1"/>
              <a:t>Câu</a:t>
            </a:r>
            <a:r>
              <a:rPr lang="en-US" dirty="0"/>
              <a:t> </a:t>
            </a:r>
            <a:r>
              <a:rPr lang="en-US" dirty="0" err="1"/>
              <a:t>hỏi</a:t>
            </a:r>
            <a:r>
              <a:rPr lang="en-US" dirty="0"/>
              <a:t> </a:t>
            </a:r>
            <a:r>
              <a:rPr lang="en-US" dirty="0" err="1"/>
              <a:t>cần</a:t>
            </a:r>
            <a:r>
              <a:rPr lang="en-US" dirty="0"/>
              <a:t> </a:t>
            </a:r>
            <a:r>
              <a:rPr lang="en-US" dirty="0" err="1"/>
              <a:t>làm</a:t>
            </a:r>
            <a:r>
              <a:rPr lang="en-US" dirty="0"/>
              <a:t> </a:t>
            </a:r>
            <a:r>
              <a:rPr lang="en-US" dirty="0" err="1"/>
              <a:t>rỏ</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là</a:t>
            </a:r>
            <a:r>
              <a:rPr lang="en-US" dirty="0"/>
              <a:t> </a:t>
            </a:r>
            <a:r>
              <a:rPr lang="en-US" dirty="0" err="1"/>
              <a:t>Hệ</a:t>
            </a:r>
            <a:r>
              <a:rPr lang="en-US" dirty="0"/>
              <a:t> </a:t>
            </a:r>
            <a:r>
              <a:rPr lang="en-US" dirty="0" err="1"/>
              <a:t>thống</a:t>
            </a:r>
            <a:r>
              <a:rPr lang="en-US" dirty="0"/>
              <a:t> </a:t>
            </a:r>
            <a:r>
              <a:rPr lang="en-US" dirty="0" err="1"/>
              <a:t>làm</a:t>
            </a:r>
            <a:r>
              <a:rPr lang="en-US" dirty="0"/>
              <a:t> </a:t>
            </a:r>
            <a:r>
              <a:rPr lang="en-US" dirty="0" err="1"/>
              <a:t>nh</a:t>
            </a:r>
            <a:r>
              <a:rPr lang="vi-VN" dirty="0"/>
              <a:t>ư</a:t>
            </a:r>
            <a:r>
              <a:rPr lang="en-US" dirty="0"/>
              <a:t> </a:t>
            </a:r>
            <a:r>
              <a:rPr lang="en-US" dirty="0" err="1"/>
              <a:t>thế</a:t>
            </a:r>
            <a:r>
              <a:rPr lang="en-US" dirty="0"/>
              <a:t> </a:t>
            </a:r>
            <a:r>
              <a:rPr lang="en-US" dirty="0" err="1"/>
              <a:t>nào</a:t>
            </a:r>
            <a:r>
              <a:rPr lang="en-US" dirty="0"/>
              <a:t>? (How)</a:t>
            </a:r>
          </a:p>
        </p:txBody>
      </p:sp>
      <p:sp>
        <p:nvSpPr>
          <p:cNvPr id="6" name="Title 5">
            <a:extLst>
              <a:ext uri="{FF2B5EF4-FFF2-40B4-BE49-F238E27FC236}">
                <a16:creationId xmlns:a16="http://schemas.microsoft.com/office/drawing/2014/main" id="{705DD640-83E8-49DE-93CE-4D3C38EC05AF}"/>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3074" name="Picture 2" descr="Káº¿t quáº£ hÃ¬nh áº£nh cho information system design">
            <a:extLst>
              <a:ext uri="{FF2B5EF4-FFF2-40B4-BE49-F238E27FC236}">
                <a16:creationId xmlns:a16="http://schemas.microsoft.com/office/drawing/2014/main" id="{FFC387A7-FA88-4B0D-86C0-73272F28FA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07088" y="1925439"/>
            <a:ext cx="6033120" cy="40467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480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21D8B6-5701-41F6-A15C-9A96ED5BB37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22E15CD-9608-48CD-B43B-554501ECC5FF}"/>
              </a:ext>
            </a:extLst>
          </p:cNvPr>
          <p:cNvSpPr>
            <a:spLocks noGrp="1"/>
          </p:cNvSpPr>
          <p:nvPr>
            <p:ph type="sldNum" sz="quarter" idx="12"/>
          </p:nvPr>
        </p:nvSpPr>
        <p:spPr/>
        <p:txBody>
          <a:bodyPr/>
          <a:lstStyle/>
          <a:p>
            <a:fld id="{401CF334-2D5C-4859-84A6-CA7E6E43FAEB}" type="slidenum">
              <a:rPr lang="en-US" smtClean="0"/>
              <a:t>270</a:t>
            </a:fld>
            <a:endParaRPr lang="en-US"/>
          </a:p>
        </p:txBody>
      </p:sp>
      <p:sp>
        <p:nvSpPr>
          <p:cNvPr id="5" name="Content Placeholder 4">
            <a:extLst>
              <a:ext uri="{FF2B5EF4-FFF2-40B4-BE49-F238E27FC236}">
                <a16:creationId xmlns:a16="http://schemas.microsoft.com/office/drawing/2014/main" id="{63A5B8B9-F337-4AC3-8AA6-F2FA16E33B19}"/>
              </a:ext>
            </a:extLst>
          </p:cNvPr>
          <p:cNvSpPr>
            <a:spLocks noGrp="1"/>
          </p:cNvSpPr>
          <p:nvPr>
            <p:ph idx="1"/>
          </p:nvPr>
        </p:nvSpPr>
        <p:spPr/>
        <p:txBody>
          <a:bodyPr/>
          <a:lstStyle/>
          <a:p>
            <a:r>
              <a:rPr lang="en-US" dirty="0" err="1"/>
              <a:t>Ví</a:t>
            </a:r>
            <a:r>
              <a:rPr lang="en-US" dirty="0"/>
              <a:t> </a:t>
            </a:r>
            <a:r>
              <a:rPr lang="en-US" dirty="0" err="1"/>
              <a:t>dụ</a:t>
            </a:r>
            <a:r>
              <a:rPr lang="en-US" dirty="0"/>
              <a:t>: </a:t>
            </a:r>
          </a:p>
          <a:p>
            <a:endParaRPr lang="en-US" dirty="0"/>
          </a:p>
        </p:txBody>
      </p:sp>
      <p:sp>
        <p:nvSpPr>
          <p:cNvPr id="6" name="Title 5">
            <a:extLst>
              <a:ext uri="{FF2B5EF4-FFF2-40B4-BE49-F238E27FC236}">
                <a16:creationId xmlns:a16="http://schemas.microsoft.com/office/drawing/2014/main" id="{5B2993DB-0D1F-4637-BC7C-FF0B5E1FC361}"/>
              </a:ext>
            </a:extLst>
          </p:cNvPr>
          <p:cNvSpPr>
            <a:spLocks noGrp="1"/>
          </p:cNvSpPr>
          <p:nvPr>
            <p:ph type="title"/>
          </p:nvPr>
        </p:nvSpPr>
        <p:spPr/>
        <p:txBody>
          <a:bodyPr/>
          <a:lstStyle/>
          <a:p>
            <a:r>
              <a:rPr lang="en-US" dirty="0" err="1"/>
              <a:t>Biểu</a:t>
            </a:r>
            <a:r>
              <a:rPr lang="en-US" dirty="0"/>
              <a:t> </a:t>
            </a:r>
            <a:r>
              <a:rPr lang="en-US" dirty="0" err="1"/>
              <a:t>diễn</a:t>
            </a:r>
            <a:r>
              <a:rPr lang="en-US" dirty="0"/>
              <a:t> </a:t>
            </a:r>
            <a:r>
              <a:rPr lang="en-US" dirty="0" err="1"/>
              <a:t>kiến</a:t>
            </a:r>
            <a:r>
              <a:rPr lang="en-US" dirty="0"/>
              <a:t> </a:t>
            </a:r>
            <a:r>
              <a:rPr lang="en-US" dirty="0" err="1"/>
              <a:t>trúc</a:t>
            </a:r>
            <a:r>
              <a:rPr lang="en-US" dirty="0"/>
              <a:t> </a:t>
            </a:r>
            <a:r>
              <a:rPr lang="en-US" dirty="0" err="1"/>
              <a:t>với</a:t>
            </a:r>
            <a:r>
              <a:rPr lang="en-US" dirty="0"/>
              <a:t> UML</a:t>
            </a:r>
          </a:p>
        </p:txBody>
      </p:sp>
      <p:pic>
        <p:nvPicPr>
          <p:cNvPr id="8" name="Picture 7">
            <a:extLst>
              <a:ext uri="{FF2B5EF4-FFF2-40B4-BE49-F238E27FC236}">
                <a16:creationId xmlns:a16="http://schemas.microsoft.com/office/drawing/2014/main" id="{786FF48A-30C7-4367-87A2-2FEE0EBDA00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56000" y="1812000"/>
            <a:ext cx="5077534" cy="4420217"/>
          </a:xfrm>
          <a:prstGeom prst="rect">
            <a:avLst/>
          </a:prstGeom>
        </p:spPr>
      </p:pic>
    </p:spTree>
    <p:extLst>
      <p:ext uri="{BB962C8B-B14F-4D97-AF65-F5344CB8AC3E}">
        <p14:creationId xmlns:p14="http://schemas.microsoft.com/office/powerpoint/2010/main" val="37081794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A29CC5B-7B03-4705-AED3-F5AFEDCCE82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3E03370-BC18-407D-A36D-E377538CE570}"/>
              </a:ext>
            </a:extLst>
          </p:cNvPr>
          <p:cNvSpPr>
            <a:spLocks noGrp="1"/>
          </p:cNvSpPr>
          <p:nvPr>
            <p:ph type="sldNum" sz="quarter" idx="12"/>
          </p:nvPr>
        </p:nvSpPr>
        <p:spPr/>
        <p:txBody>
          <a:bodyPr/>
          <a:lstStyle/>
          <a:p>
            <a:fld id="{401CF334-2D5C-4859-84A6-CA7E6E43FAEB}" type="slidenum">
              <a:rPr lang="en-US" smtClean="0"/>
              <a:t>271</a:t>
            </a:fld>
            <a:endParaRPr lang="en-US"/>
          </a:p>
        </p:txBody>
      </p:sp>
      <p:sp>
        <p:nvSpPr>
          <p:cNvPr id="5" name="Content Placeholder 4">
            <a:extLst>
              <a:ext uri="{FF2B5EF4-FFF2-40B4-BE49-F238E27FC236}">
                <a16:creationId xmlns:a16="http://schemas.microsoft.com/office/drawing/2014/main" id="{5E20BE94-EB16-4479-A4F3-8A2EBBA4B000}"/>
              </a:ext>
            </a:extLst>
          </p:cNvPr>
          <p:cNvSpPr>
            <a:spLocks noGrp="1"/>
          </p:cNvSpPr>
          <p:nvPr>
            <p:ph idx="1"/>
          </p:nvPr>
        </p:nvSpPr>
        <p:spPr/>
        <p:txBody>
          <a:bodyPr/>
          <a:lstStyle/>
          <a:p>
            <a:r>
              <a:rPr lang="en-US" dirty="0" err="1"/>
              <a:t>Một</a:t>
            </a:r>
            <a:r>
              <a:rPr lang="en-US" dirty="0"/>
              <a:t> </a:t>
            </a:r>
            <a:r>
              <a:rPr lang="en-US" dirty="0" err="1"/>
              <a:t>hệ</a:t>
            </a:r>
            <a:r>
              <a:rPr lang="en-US" dirty="0"/>
              <a:t> </a:t>
            </a:r>
            <a:r>
              <a:rPr lang="en-US" dirty="0" err="1"/>
              <a:t>thống</a:t>
            </a:r>
            <a:r>
              <a:rPr lang="en-US" dirty="0"/>
              <a:t> </a:t>
            </a:r>
            <a:r>
              <a:rPr lang="en-US" dirty="0" err="1"/>
              <a:t>th</a:t>
            </a:r>
            <a:r>
              <a:rPr lang="vi-VN" dirty="0"/>
              <a:t>ư</a:t>
            </a:r>
            <a:r>
              <a:rPr lang="en-US" dirty="0" err="1"/>
              <a:t>ờng</a:t>
            </a:r>
            <a:r>
              <a:rPr lang="en-US" dirty="0"/>
              <a:t> đ</a:t>
            </a:r>
            <a:r>
              <a:rPr lang="vi-VN" dirty="0"/>
              <a:t>ư</a:t>
            </a:r>
            <a:r>
              <a:rPr lang="en-US" dirty="0" err="1"/>
              <a:t>ợc</a:t>
            </a:r>
            <a:r>
              <a:rPr lang="en-US" dirty="0"/>
              <a:t> chia </a:t>
            </a:r>
            <a:r>
              <a:rPr lang="en-US" dirty="0" err="1"/>
              <a:t>thành</a:t>
            </a:r>
            <a:r>
              <a:rPr lang="en-US" dirty="0"/>
              <a:t> </a:t>
            </a:r>
            <a:r>
              <a:rPr lang="en-US" dirty="0" err="1"/>
              <a:t>các</a:t>
            </a:r>
            <a:r>
              <a:rPr lang="en-US" dirty="0"/>
              <a:t> </a:t>
            </a:r>
            <a:r>
              <a:rPr lang="en-US" b="1" dirty="0" err="1"/>
              <a:t>hệ</a:t>
            </a:r>
            <a:r>
              <a:rPr lang="en-US" b="1" dirty="0"/>
              <a:t> </a:t>
            </a:r>
            <a:r>
              <a:rPr lang="en-US" b="1" dirty="0" err="1"/>
              <a:t>thống</a:t>
            </a:r>
            <a:r>
              <a:rPr lang="en-US" b="1" dirty="0"/>
              <a:t> con</a:t>
            </a:r>
            <a:r>
              <a:rPr lang="en-US" dirty="0"/>
              <a:t>, </a:t>
            </a:r>
            <a:r>
              <a:rPr lang="en-US" dirty="0" err="1"/>
              <a:t>mỗi</a:t>
            </a:r>
            <a:r>
              <a:rPr lang="en-US" dirty="0"/>
              <a:t> </a:t>
            </a:r>
            <a:r>
              <a:rPr lang="en-US" dirty="0" err="1"/>
              <a:t>hệ</a:t>
            </a:r>
            <a:r>
              <a:rPr lang="en-US" dirty="0"/>
              <a:t> </a:t>
            </a:r>
            <a:r>
              <a:rPr lang="en-US" dirty="0" err="1"/>
              <a:t>thống</a:t>
            </a:r>
            <a:r>
              <a:rPr lang="en-US" dirty="0"/>
              <a:t> con </a:t>
            </a:r>
            <a:r>
              <a:rPr lang="en-US" dirty="0" err="1"/>
              <a:t>thực</a:t>
            </a:r>
            <a:r>
              <a:rPr lang="en-US" dirty="0"/>
              <a:t> </a:t>
            </a:r>
            <a:r>
              <a:rPr lang="en-US" dirty="0" err="1"/>
              <a:t>hiện</a:t>
            </a:r>
            <a:r>
              <a:rPr lang="en-US" dirty="0"/>
              <a:t> </a:t>
            </a:r>
            <a:r>
              <a:rPr lang="en-US" dirty="0" err="1"/>
              <a:t>một</a:t>
            </a:r>
            <a:r>
              <a:rPr lang="en-US" dirty="0"/>
              <a:t> </a:t>
            </a:r>
            <a:r>
              <a:rPr lang="en-US" dirty="0" err="1"/>
              <a:t>công</a:t>
            </a:r>
            <a:r>
              <a:rPr lang="en-US" dirty="0"/>
              <a:t> </a:t>
            </a:r>
            <a:r>
              <a:rPr lang="en-US" dirty="0" err="1"/>
              <a:t>việc</a:t>
            </a:r>
            <a:r>
              <a:rPr lang="en-US" dirty="0"/>
              <a:t> </a:t>
            </a:r>
            <a:r>
              <a:rPr lang="en-US" dirty="0" err="1"/>
              <a:t>hoàn</a:t>
            </a:r>
            <a:r>
              <a:rPr lang="en-US" dirty="0"/>
              <a:t> </a:t>
            </a:r>
            <a:r>
              <a:rPr lang="en-US" dirty="0" err="1"/>
              <a:t>chỉnh</a:t>
            </a:r>
            <a:r>
              <a:rPr lang="en-US" dirty="0"/>
              <a:t>.</a:t>
            </a:r>
          </a:p>
          <a:p>
            <a:r>
              <a:rPr lang="en-US" b="1" dirty="0" err="1"/>
              <a:t>Hệ</a:t>
            </a:r>
            <a:r>
              <a:rPr lang="en-US" b="1" dirty="0"/>
              <a:t> </a:t>
            </a:r>
            <a:r>
              <a:rPr lang="en-US" b="1" dirty="0" err="1"/>
              <a:t>thống</a:t>
            </a:r>
            <a:r>
              <a:rPr lang="en-US" b="1" dirty="0"/>
              <a:t> con</a:t>
            </a:r>
            <a:r>
              <a:rPr lang="en-US" dirty="0"/>
              <a:t> </a:t>
            </a:r>
            <a:r>
              <a:rPr lang="en-US" dirty="0" err="1"/>
              <a:t>có</a:t>
            </a:r>
            <a:r>
              <a:rPr lang="en-US" dirty="0"/>
              <a:t> </a:t>
            </a:r>
            <a:r>
              <a:rPr lang="en-US" dirty="0" err="1"/>
              <a:t>thể</a:t>
            </a:r>
            <a:r>
              <a:rPr lang="en-US" dirty="0"/>
              <a:t> </a:t>
            </a:r>
            <a:r>
              <a:rPr lang="en-US" dirty="0" err="1"/>
              <a:t>được</a:t>
            </a:r>
            <a:r>
              <a:rPr lang="en-US" dirty="0"/>
              <a:t> chia </a:t>
            </a:r>
            <a:r>
              <a:rPr lang="en-US" dirty="0" err="1"/>
              <a:t>nhỏ</a:t>
            </a:r>
            <a:r>
              <a:rPr lang="en-US" dirty="0"/>
              <a:t> </a:t>
            </a:r>
            <a:r>
              <a:rPr lang="en-US" dirty="0" err="1"/>
              <a:t>một</a:t>
            </a:r>
            <a:r>
              <a:rPr lang="en-US" dirty="0"/>
              <a:t> </a:t>
            </a:r>
            <a:r>
              <a:rPr lang="en-US" dirty="0" err="1"/>
              <a:t>cách</a:t>
            </a:r>
            <a:r>
              <a:rPr lang="en-US" dirty="0"/>
              <a:t> </a:t>
            </a:r>
            <a:r>
              <a:rPr lang="en-US" dirty="0" err="1"/>
              <a:t>đệ</a:t>
            </a:r>
            <a:r>
              <a:rPr lang="en-US" dirty="0"/>
              <a:t> </a:t>
            </a:r>
            <a:r>
              <a:rPr lang="en-US" dirty="0" err="1"/>
              <a:t>quy</a:t>
            </a:r>
            <a:r>
              <a:rPr lang="en-US" dirty="0"/>
              <a:t> </a:t>
            </a:r>
            <a:r>
              <a:rPr lang="en-US" dirty="0" err="1"/>
              <a:t>thành</a:t>
            </a:r>
            <a:r>
              <a:rPr lang="en-US" dirty="0"/>
              <a:t> </a:t>
            </a:r>
            <a:r>
              <a:rPr lang="en-US" dirty="0" err="1"/>
              <a:t>những</a:t>
            </a:r>
            <a:r>
              <a:rPr lang="en-US" dirty="0"/>
              <a:t> </a:t>
            </a:r>
            <a:r>
              <a:rPr lang="en-US" b="1" dirty="0" err="1"/>
              <a:t>hệ</a:t>
            </a:r>
            <a:r>
              <a:rPr lang="en-US" b="1" dirty="0"/>
              <a:t> </a:t>
            </a:r>
            <a:r>
              <a:rPr lang="en-US" b="1" dirty="0" err="1"/>
              <a:t>thống</a:t>
            </a:r>
            <a:r>
              <a:rPr lang="en-US" b="1" dirty="0"/>
              <a:t> con</a:t>
            </a:r>
            <a:r>
              <a:rPr lang="en-US" dirty="0"/>
              <a:t> </a:t>
            </a:r>
            <a:r>
              <a:rPr lang="en-US" dirty="0" err="1"/>
              <a:t>đơn</a:t>
            </a:r>
            <a:r>
              <a:rPr lang="en-US" dirty="0"/>
              <a:t> </a:t>
            </a:r>
            <a:r>
              <a:rPr lang="en-US" dirty="0" err="1"/>
              <a:t>giản</a:t>
            </a:r>
            <a:r>
              <a:rPr lang="en-US" dirty="0"/>
              <a:t> </a:t>
            </a:r>
            <a:r>
              <a:rPr lang="en-US" dirty="0" err="1"/>
              <a:t>hơn</a:t>
            </a:r>
            <a:endParaRPr lang="en-US" dirty="0"/>
          </a:p>
        </p:txBody>
      </p:sp>
      <p:sp>
        <p:nvSpPr>
          <p:cNvPr id="6" name="Title 5">
            <a:extLst>
              <a:ext uri="{FF2B5EF4-FFF2-40B4-BE49-F238E27FC236}">
                <a16:creationId xmlns:a16="http://schemas.microsoft.com/office/drawing/2014/main" id="{5335338C-737A-43ED-BB14-9A72EAFBED34}"/>
              </a:ext>
            </a:extLst>
          </p:cNvPr>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p>
        </p:txBody>
      </p:sp>
      <p:pic>
        <p:nvPicPr>
          <p:cNvPr id="7" name="Picture 6" descr="Screen Clipping">
            <a:extLst>
              <a:ext uri="{FF2B5EF4-FFF2-40B4-BE49-F238E27FC236}">
                <a16:creationId xmlns:a16="http://schemas.microsoft.com/office/drawing/2014/main" id="{7A0A2131-72CA-48F6-A8EB-5C9217488D0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40966" y="3850837"/>
            <a:ext cx="9110068" cy="1446043"/>
          </a:xfrm>
          <a:prstGeom prst="rect">
            <a:avLst/>
          </a:prstGeom>
        </p:spPr>
      </p:pic>
    </p:spTree>
    <p:extLst>
      <p:ext uri="{BB962C8B-B14F-4D97-AF65-F5344CB8AC3E}">
        <p14:creationId xmlns:p14="http://schemas.microsoft.com/office/powerpoint/2010/main" val="1625534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158F26C-60CC-4428-B7BF-14501CA929B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0DB4061-C897-4AB8-AB23-F728150DF884}"/>
              </a:ext>
            </a:extLst>
          </p:cNvPr>
          <p:cNvSpPr>
            <a:spLocks noGrp="1"/>
          </p:cNvSpPr>
          <p:nvPr>
            <p:ph type="sldNum" sz="quarter" idx="12"/>
          </p:nvPr>
        </p:nvSpPr>
        <p:spPr/>
        <p:txBody>
          <a:bodyPr/>
          <a:lstStyle/>
          <a:p>
            <a:fld id="{401CF334-2D5C-4859-84A6-CA7E6E43FAEB}" type="slidenum">
              <a:rPr lang="en-US" smtClean="0"/>
              <a:t>272</a:t>
            </a:fld>
            <a:endParaRPr lang="en-US"/>
          </a:p>
        </p:txBody>
      </p:sp>
      <p:sp>
        <p:nvSpPr>
          <p:cNvPr id="5" name="Content Placeholder 4">
            <a:extLst>
              <a:ext uri="{FF2B5EF4-FFF2-40B4-BE49-F238E27FC236}">
                <a16:creationId xmlns:a16="http://schemas.microsoft.com/office/drawing/2014/main" id="{7705BD36-EE28-4016-BFAA-1781FC57219C}"/>
              </a:ext>
            </a:extLst>
          </p:cNvPr>
          <p:cNvSpPr>
            <a:spLocks noGrp="1"/>
          </p:cNvSpPr>
          <p:nvPr>
            <p:ph idx="1"/>
          </p:nvPr>
        </p:nvSpPr>
        <p:spPr/>
        <p:txBody>
          <a:bodyPr/>
          <a:lstStyle/>
          <a:p>
            <a:r>
              <a:rPr lang="en-US" dirty="0" err="1"/>
              <a:t>Có</a:t>
            </a:r>
            <a:r>
              <a:rPr lang="en-US" dirty="0"/>
              <a:t> </a:t>
            </a:r>
            <a:r>
              <a:rPr lang="en-US" dirty="0" err="1"/>
              <a:t>thể</a:t>
            </a:r>
            <a:r>
              <a:rPr lang="en-US" dirty="0"/>
              <a:t> chia </a:t>
            </a:r>
            <a:r>
              <a:rPr lang="en-US" dirty="0" err="1"/>
              <a:t>hệ</a:t>
            </a:r>
            <a:r>
              <a:rPr lang="en-US" dirty="0"/>
              <a:t> </a:t>
            </a:r>
            <a:r>
              <a:rPr lang="en-US" dirty="0" err="1"/>
              <a:t>thống</a:t>
            </a:r>
            <a:r>
              <a:rPr lang="en-US" dirty="0"/>
              <a:t> con </a:t>
            </a:r>
            <a:r>
              <a:rPr lang="en-US" dirty="0" err="1"/>
              <a:t>theo</a:t>
            </a:r>
            <a:r>
              <a:rPr lang="en-US" dirty="0"/>
              <a:t> </a:t>
            </a:r>
            <a:r>
              <a:rPr lang="en-US" dirty="0" err="1"/>
              <a:t>lớp</a:t>
            </a:r>
            <a:r>
              <a:rPr lang="en-US" dirty="0"/>
              <a:t> </a:t>
            </a:r>
            <a:r>
              <a:rPr lang="en-US" dirty="0" err="1"/>
              <a:t>thiết</a:t>
            </a:r>
            <a:r>
              <a:rPr lang="en-US" dirty="0"/>
              <a:t> </a:t>
            </a:r>
            <a:r>
              <a:rPr lang="en-US" dirty="0" err="1"/>
              <a:t>kế</a:t>
            </a:r>
            <a:r>
              <a:rPr lang="en-US" dirty="0"/>
              <a:t> </a:t>
            </a:r>
            <a:r>
              <a:rPr lang="en-US" dirty="0" err="1"/>
              <a:t>hoặc</a:t>
            </a:r>
            <a:r>
              <a:rPr lang="en-US" dirty="0"/>
              <a:t> </a:t>
            </a:r>
            <a:r>
              <a:rPr lang="en-US" dirty="0" err="1"/>
              <a:t>theo</a:t>
            </a:r>
            <a:r>
              <a:rPr lang="en-US" dirty="0"/>
              <a:t> </a:t>
            </a:r>
            <a:r>
              <a:rPr lang="en-US" dirty="0" err="1"/>
              <a:t>dịch</a:t>
            </a:r>
            <a:r>
              <a:rPr lang="en-US" dirty="0"/>
              <a:t> </a:t>
            </a:r>
            <a:r>
              <a:rPr lang="en-US" dirty="0" err="1"/>
              <a:t>vụ</a:t>
            </a:r>
            <a:endParaRPr lang="en-US" dirty="0"/>
          </a:p>
          <a:p>
            <a:pPr lvl="1"/>
            <a:r>
              <a:rPr lang="en-US" b="1" dirty="0"/>
              <a:t>Subsystem: classes</a:t>
            </a:r>
            <a:r>
              <a:rPr lang="en-US" dirty="0"/>
              <a:t>: </a:t>
            </a:r>
            <a:r>
              <a:rPr lang="vi-VN" dirty="0"/>
              <a:t>được cấu tạo từ các lớp thiết kế</a:t>
            </a:r>
            <a:r>
              <a:rPr lang="en-US" dirty="0"/>
              <a:t> (design classes).</a:t>
            </a:r>
          </a:p>
          <a:p>
            <a:pPr lvl="1"/>
            <a:r>
              <a:rPr lang="en-US" b="1" dirty="0"/>
              <a:t>Subsystems: Services</a:t>
            </a:r>
            <a:r>
              <a:rPr lang="en-US" dirty="0"/>
              <a:t>: </a:t>
            </a:r>
            <a:r>
              <a:rPr lang="en-US" dirty="0" err="1"/>
              <a:t>một</a:t>
            </a:r>
            <a:r>
              <a:rPr lang="en-US" dirty="0"/>
              <a:t> </a:t>
            </a:r>
            <a:r>
              <a:rPr lang="en-US" b="1" dirty="0">
                <a:solidFill>
                  <a:srgbClr val="C00000"/>
                </a:solidFill>
              </a:rPr>
              <a:t>subsystem</a:t>
            </a:r>
            <a:r>
              <a:rPr lang="en-US" dirty="0">
                <a:solidFill>
                  <a:srgbClr val="C00000"/>
                </a:solidFill>
              </a:rPr>
              <a:t> </a:t>
            </a:r>
            <a:r>
              <a:rPr lang="vi-VN" dirty="0"/>
              <a:t>được đặc trưng bởi các </a:t>
            </a:r>
            <a:r>
              <a:rPr lang="vi-VN" b="1" dirty="0">
                <a:solidFill>
                  <a:srgbClr val="C00000"/>
                </a:solidFill>
              </a:rPr>
              <a:t>dịch vụ </a:t>
            </a:r>
            <a:r>
              <a:rPr lang="vi-VN" dirty="0"/>
              <a:t>nó cung cấp cho</a:t>
            </a:r>
            <a:r>
              <a:rPr lang="en-US" dirty="0"/>
              <a:t> subsystems </a:t>
            </a:r>
            <a:r>
              <a:rPr lang="en-US" dirty="0" err="1"/>
              <a:t>khác</a:t>
            </a:r>
            <a:r>
              <a:rPr lang="en-US" dirty="0"/>
              <a:t>.</a:t>
            </a:r>
          </a:p>
          <a:p>
            <a:r>
              <a:rPr lang="en-US" dirty="0" err="1"/>
              <a:t>Giao</a:t>
            </a:r>
            <a:r>
              <a:rPr lang="en-US" dirty="0"/>
              <a:t> </a:t>
            </a:r>
            <a:r>
              <a:rPr lang="en-US" dirty="0" err="1"/>
              <a:t>tiếp</a:t>
            </a:r>
            <a:r>
              <a:rPr lang="en-US" dirty="0"/>
              <a:t> </a:t>
            </a:r>
            <a:r>
              <a:rPr lang="en-US" dirty="0" err="1"/>
              <a:t>giữa</a:t>
            </a:r>
            <a:r>
              <a:rPr lang="en-US" dirty="0"/>
              <a:t> </a:t>
            </a:r>
            <a:r>
              <a:rPr lang="en-US" dirty="0" err="1"/>
              <a:t>các</a:t>
            </a:r>
            <a:r>
              <a:rPr lang="en-US" dirty="0"/>
              <a:t> subsystem </a:t>
            </a:r>
            <a:r>
              <a:rPr lang="en-US" dirty="0" err="1"/>
              <a:t>thông</a:t>
            </a:r>
            <a:r>
              <a:rPr lang="en-US" dirty="0"/>
              <a:t> </a:t>
            </a:r>
            <a:r>
              <a:rPr lang="en-US" dirty="0" err="1"/>
              <a:t>quan</a:t>
            </a:r>
            <a:r>
              <a:rPr lang="en-US" dirty="0"/>
              <a:t> </a:t>
            </a:r>
            <a:r>
              <a:rPr lang="en-US" b="1" dirty="0"/>
              <a:t>interface</a:t>
            </a:r>
          </a:p>
        </p:txBody>
      </p:sp>
      <p:sp>
        <p:nvSpPr>
          <p:cNvPr id="6" name="Title 5">
            <a:extLst>
              <a:ext uri="{FF2B5EF4-FFF2-40B4-BE49-F238E27FC236}">
                <a16:creationId xmlns:a16="http://schemas.microsoft.com/office/drawing/2014/main" id="{2781DAE9-7E04-4BCA-ADDE-F66F7F9AB096}"/>
              </a:ext>
            </a:extLst>
          </p:cNvPr>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US" sz="4000" dirty="0"/>
          </a:p>
        </p:txBody>
      </p:sp>
    </p:spTree>
    <p:extLst>
      <p:ext uri="{BB962C8B-B14F-4D97-AF65-F5344CB8AC3E}">
        <p14:creationId xmlns:p14="http://schemas.microsoft.com/office/powerpoint/2010/main" val="2035859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GB" sz="4000" dirty="0"/>
          </a:p>
        </p:txBody>
      </p:sp>
      <p:sp>
        <p:nvSpPr>
          <p:cNvPr id="3" name="Content Placeholder 2"/>
          <p:cNvSpPr>
            <a:spLocks noGrp="1"/>
          </p:cNvSpPr>
          <p:nvPr>
            <p:ph idx="1"/>
          </p:nvPr>
        </p:nvSpPr>
        <p:spPr/>
        <p:txBody>
          <a:bodyPr>
            <a:normAutofit/>
          </a:bodyPr>
          <a:lstStyle/>
          <a:p>
            <a:r>
              <a:rPr lang="en-US" b="1" dirty="0" err="1"/>
              <a:t>Nguyên</a:t>
            </a:r>
            <a:r>
              <a:rPr lang="en-US" b="1" dirty="0"/>
              <a:t> </a:t>
            </a:r>
            <a:r>
              <a:rPr lang="en-US" b="1" dirty="0" err="1"/>
              <a:t>tắc</a:t>
            </a:r>
            <a:r>
              <a:rPr lang="en-US" b="1" dirty="0"/>
              <a:t> </a:t>
            </a:r>
            <a:r>
              <a:rPr lang="en-US" b="1" dirty="0" err="1"/>
              <a:t>thiết</a:t>
            </a:r>
            <a:r>
              <a:rPr lang="en-US" b="1" dirty="0"/>
              <a:t> </a:t>
            </a:r>
            <a:r>
              <a:rPr lang="en-US" b="1" dirty="0" err="1"/>
              <a:t>kế</a:t>
            </a:r>
            <a:r>
              <a:rPr lang="en-US" b="1" dirty="0"/>
              <a:t> </a:t>
            </a:r>
            <a:r>
              <a:rPr lang="en-US" b="1" dirty="0" err="1"/>
              <a:t>hệ</a:t>
            </a:r>
            <a:r>
              <a:rPr lang="en-US" b="1" dirty="0"/>
              <a:t> </a:t>
            </a:r>
            <a:r>
              <a:rPr lang="en-US" b="1" dirty="0" err="1"/>
              <a:t>thống</a:t>
            </a:r>
            <a:r>
              <a:rPr lang="en-US" b="1" dirty="0"/>
              <a:t> con:</a:t>
            </a:r>
          </a:p>
          <a:p>
            <a:pPr lvl="1"/>
            <a:r>
              <a:rPr lang="en-US" dirty="0" err="1"/>
              <a:t>Một</a:t>
            </a:r>
            <a:r>
              <a:rPr lang="en-US" dirty="0"/>
              <a:t> </a:t>
            </a:r>
            <a:r>
              <a:rPr lang="en-US" dirty="0" err="1"/>
              <a:t>chương</a:t>
            </a:r>
            <a:r>
              <a:rPr lang="en-US" dirty="0"/>
              <a:t> </a:t>
            </a:r>
            <a:r>
              <a:rPr lang="en-US" dirty="0" err="1"/>
              <a:t>trình</a:t>
            </a:r>
            <a:r>
              <a:rPr lang="en-US" dirty="0"/>
              <a:t> </a:t>
            </a:r>
            <a:r>
              <a:rPr lang="en-US" dirty="0" err="1"/>
              <a:t>thiết</a:t>
            </a:r>
            <a:r>
              <a:rPr lang="en-US" dirty="0"/>
              <a:t> </a:t>
            </a:r>
            <a:r>
              <a:rPr lang="en-US" dirty="0" err="1"/>
              <a:t>kế</a:t>
            </a:r>
            <a:r>
              <a:rPr lang="en-US" dirty="0"/>
              <a:t> </a:t>
            </a:r>
            <a:r>
              <a:rPr lang="en-US" dirty="0" err="1"/>
              <a:t>theo</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đòi</a:t>
            </a:r>
            <a:r>
              <a:rPr lang="en-US" dirty="0"/>
              <a:t> </a:t>
            </a:r>
            <a:r>
              <a:rPr lang="en-US" dirty="0" err="1"/>
              <a:t>hỏi</a:t>
            </a:r>
            <a:r>
              <a:rPr lang="en-US" dirty="0"/>
              <a:t> chia </a:t>
            </a:r>
            <a:r>
              <a:rPr lang="en-US" dirty="0" err="1"/>
              <a:t>nhỏ</a:t>
            </a:r>
            <a:r>
              <a:rPr lang="en-US" dirty="0"/>
              <a:t> </a:t>
            </a:r>
            <a:r>
              <a:rPr lang="en-US" dirty="0" err="1"/>
              <a:t>bài</a:t>
            </a:r>
            <a:r>
              <a:rPr lang="en-US" dirty="0"/>
              <a:t> </a:t>
            </a:r>
            <a:r>
              <a:rPr lang="en-US" dirty="0" err="1"/>
              <a:t>toán</a:t>
            </a:r>
            <a:r>
              <a:rPr lang="en-US" dirty="0"/>
              <a:t> </a:t>
            </a:r>
            <a:r>
              <a:rPr lang="en-US" dirty="0" err="1"/>
              <a:t>thành</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sao</a:t>
            </a:r>
            <a:r>
              <a:rPr lang="en-US" dirty="0"/>
              <a:t> </a:t>
            </a:r>
            <a:r>
              <a:rPr lang="en-US" dirty="0" err="1"/>
              <a:t>cho</a:t>
            </a:r>
            <a:r>
              <a:rPr lang="en-US" dirty="0"/>
              <a:t> </a:t>
            </a:r>
            <a:r>
              <a:rPr lang="en-US" dirty="0" err="1"/>
              <a:t>chúng</a:t>
            </a:r>
            <a:r>
              <a:rPr lang="en-US" dirty="0"/>
              <a:t> </a:t>
            </a:r>
            <a:r>
              <a:rPr lang="en-US" b="1" dirty="0" err="1"/>
              <a:t>vừa</a:t>
            </a:r>
            <a:r>
              <a:rPr lang="en-US" b="1" dirty="0"/>
              <a:t> </a:t>
            </a:r>
            <a:r>
              <a:rPr lang="en-US" b="1" dirty="0" err="1"/>
              <a:t>có</a:t>
            </a:r>
            <a:r>
              <a:rPr lang="en-US" b="1" dirty="0"/>
              <a:t> </a:t>
            </a:r>
            <a:r>
              <a:rPr lang="en-US" b="1" dirty="0" err="1"/>
              <a:t>đặc</a:t>
            </a:r>
            <a:r>
              <a:rPr lang="en-US" b="1" dirty="0"/>
              <a:t> </a:t>
            </a:r>
            <a:r>
              <a:rPr lang="en-US" b="1" dirty="0" err="1"/>
              <a:t>tính</a:t>
            </a:r>
            <a:r>
              <a:rPr lang="en-US" b="1" dirty="0"/>
              <a:t> </a:t>
            </a:r>
            <a:r>
              <a:rPr lang="en-US" b="1" dirty="0" err="1"/>
              <a:t>liên</a:t>
            </a:r>
            <a:r>
              <a:rPr lang="en-US" b="1" dirty="0"/>
              <a:t> </a:t>
            </a:r>
            <a:r>
              <a:rPr lang="en-US" b="1" dirty="0" err="1"/>
              <a:t>kết</a:t>
            </a:r>
            <a:r>
              <a:rPr lang="en-US" dirty="0"/>
              <a:t> (</a:t>
            </a:r>
            <a:r>
              <a:rPr lang="en-US" dirty="0" err="1"/>
              <a:t>giao</a:t>
            </a:r>
            <a:r>
              <a:rPr lang="en-US" dirty="0"/>
              <a:t> </a:t>
            </a:r>
            <a:r>
              <a:rPr lang="en-US" dirty="0" err="1"/>
              <a:t>tiếp</a:t>
            </a:r>
            <a:r>
              <a:rPr lang="en-US" dirty="0"/>
              <a:t> </a:t>
            </a:r>
            <a:r>
              <a:rPr lang="en-US" dirty="0" err="1"/>
              <a:t>giữa</a:t>
            </a:r>
            <a:r>
              <a:rPr lang="en-US" dirty="0"/>
              <a:t> </a:t>
            </a:r>
            <a:r>
              <a:rPr lang="en-US" dirty="0" err="1"/>
              <a:t>các</a:t>
            </a:r>
            <a:r>
              <a:rPr lang="en-US" dirty="0"/>
              <a:t> </a:t>
            </a:r>
            <a:r>
              <a:rPr lang="en-US" dirty="0" err="1"/>
              <a:t>phần</a:t>
            </a:r>
            <a:r>
              <a:rPr lang="en-US" dirty="0"/>
              <a:t>) </a:t>
            </a:r>
            <a:r>
              <a:rPr lang="en-US" dirty="0" err="1"/>
              <a:t>lại</a:t>
            </a:r>
            <a:r>
              <a:rPr lang="en-US" dirty="0"/>
              <a:t> </a:t>
            </a:r>
            <a:r>
              <a:rPr lang="en-US" b="1" dirty="0" err="1"/>
              <a:t>vừa</a:t>
            </a:r>
            <a:r>
              <a:rPr lang="en-US" b="1" dirty="0"/>
              <a:t> </a:t>
            </a:r>
            <a:r>
              <a:rPr lang="en-US" b="1" dirty="0" err="1"/>
              <a:t>có</a:t>
            </a:r>
            <a:r>
              <a:rPr lang="en-US" b="1" dirty="0"/>
              <a:t> </a:t>
            </a:r>
            <a:r>
              <a:rPr lang="en-US" b="1" dirty="0" err="1"/>
              <a:t>khả</a:t>
            </a:r>
            <a:r>
              <a:rPr lang="en-US" b="1" dirty="0"/>
              <a:t> </a:t>
            </a:r>
            <a:r>
              <a:rPr lang="en-US" b="1" dirty="0" err="1"/>
              <a:t>năng</a:t>
            </a:r>
            <a:r>
              <a:rPr lang="en-US" b="1" dirty="0"/>
              <a:t> </a:t>
            </a:r>
            <a:r>
              <a:rPr lang="en-US" b="1" dirty="0" err="1"/>
              <a:t>tách</a:t>
            </a:r>
            <a:r>
              <a:rPr lang="en-US" b="1" dirty="0"/>
              <a:t> </a:t>
            </a:r>
            <a:r>
              <a:rPr lang="en-US" b="1" dirty="0" err="1"/>
              <a:t>biệt</a:t>
            </a:r>
            <a:r>
              <a:rPr lang="en-US" b="1" dirty="0"/>
              <a:t> </a:t>
            </a:r>
            <a:r>
              <a:rPr lang="en-US" b="1" dirty="0" err="1"/>
              <a:t>riêng</a:t>
            </a:r>
            <a:r>
              <a:rPr lang="en-US" b="1" dirty="0"/>
              <a:t> </a:t>
            </a:r>
            <a:r>
              <a:rPr lang="en-US" b="1" dirty="0" err="1"/>
              <a:t>rẽ</a:t>
            </a:r>
            <a:r>
              <a:rPr lang="en-US" b="1" dirty="0"/>
              <a:t> </a:t>
            </a:r>
            <a:r>
              <a:rPr lang="en-US" b="1" dirty="0" err="1"/>
              <a:t>để</a:t>
            </a:r>
            <a:r>
              <a:rPr lang="en-US" b="1" dirty="0"/>
              <a:t> </a:t>
            </a:r>
            <a:r>
              <a:rPr lang="en-US" b="1" dirty="0" err="1"/>
              <a:t>thay</a:t>
            </a:r>
            <a:r>
              <a:rPr lang="en-US" b="1" dirty="0"/>
              <a:t> </a:t>
            </a:r>
            <a:r>
              <a:rPr lang="en-US" b="1" dirty="0" err="1"/>
              <a:t>đổi</a:t>
            </a:r>
            <a:r>
              <a:rPr lang="en-US" b="1" dirty="0"/>
              <a:t>, </a:t>
            </a:r>
            <a:r>
              <a:rPr lang="en-US" b="1" dirty="0" err="1"/>
              <a:t>kiểm</a:t>
            </a:r>
            <a:r>
              <a:rPr lang="en-US" b="1" dirty="0"/>
              <a:t> </a:t>
            </a:r>
            <a:r>
              <a:rPr lang="en-US" b="1" dirty="0" err="1"/>
              <a:t>tra</a:t>
            </a:r>
            <a:r>
              <a:rPr lang="en-US" dirty="0"/>
              <a:t> </a:t>
            </a:r>
            <a:r>
              <a:rPr lang="en-US" dirty="0" err="1"/>
              <a:t>mà</a:t>
            </a:r>
            <a:r>
              <a:rPr lang="en-US" dirty="0"/>
              <a:t> </a:t>
            </a:r>
            <a:r>
              <a:rPr lang="en-US" dirty="0" err="1"/>
              <a:t>không</a:t>
            </a:r>
            <a:r>
              <a:rPr lang="en-US" dirty="0"/>
              <a:t> </a:t>
            </a:r>
            <a:r>
              <a:rPr lang="en-US" dirty="0" err="1"/>
              <a:t>ảnh</a:t>
            </a:r>
            <a:r>
              <a:rPr lang="en-US" dirty="0"/>
              <a:t> </a:t>
            </a:r>
            <a:r>
              <a:rPr lang="en-US" dirty="0" err="1"/>
              <a:t>hưởng</a:t>
            </a:r>
            <a:r>
              <a:rPr lang="en-US" dirty="0"/>
              <a:t> </a:t>
            </a:r>
            <a:r>
              <a:rPr lang="en-US" dirty="0" err="1"/>
              <a:t>đến</a:t>
            </a:r>
            <a:r>
              <a:rPr lang="en-US" dirty="0"/>
              <a:t> </a:t>
            </a:r>
            <a:r>
              <a:rPr lang="en-US" dirty="0" err="1"/>
              <a:t>thành</a:t>
            </a:r>
            <a:r>
              <a:rPr lang="en-US" dirty="0"/>
              <a:t> </a:t>
            </a:r>
            <a:r>
              <a:rPr lang="en-US" dirty="0" err="1"/>
              <a:t>phần</a:t>
            </a:r>
            <a:r>
              <a:rPr lang="en-US" dirty="0"/>
              <a:t> </a:t>
            </a:r>
            <a:r>
              <a:rPr lang="en-US" dirty="0" err="1"/>
              <a:t>khác</a:t>
            </a:r>
            <a:r>
              <a:rPr lang="en-US" dirty="0"/>
              <a:t>.</a:t>
            </a:r>
          </a:p>
          <a:p>
            <a:r>
              <a:rPr lang="en-US" b="1" dirty="0" err="1"/>
              <a:t>Nguyên</a:t>
            </a:r>
            <a:r>
              <a:rPr lang="en-US" b="1" dirty="0"/>
              <a:t> </a:t>
            </a:r>
            <a:r>
              <a:rPr lang="en-US" b="1" dirty="0" err="1"/>
              <a:t>tắc</a:t>
            </a:r>
            <a:r>
              <a:rPr lang="en-US" b="1" dirty="0"/>
              <a:t> </a:t>
            </a:r>
          </a:p>
          <a:p>
            <a:pPr lvl="1"/>
            <a:r>
              <a:rPr lang="en-US" dirty="0"/>
              <a:t>Coupling </a:t>
            </a:r>
          </a:p>
          <a:p>
            <a:pPr lvl="1"/>
            <a:r>
              <a:rPr lang="en-US" dirty="0"/>
              <a:t>Cohesion</a:t>
            </a:r>
          </a:p>
          <a:p>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273</a:t>
            </a:fld>
            <a:endParaRPr lang="en-GB"/>
          </a:p>
        </p:txBody>
      </p:sp>
    </p:spTree>
    <p:extLst>
      <p:ext uri="{BB962C8B-B14F-4D97-AF65-F5344CB8AC3E}">
        <p14:creationId xmlns:p14="http://schemas.microsoft.com/office/powerpoint/2010/main" val="2834992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GB" sz="4000" dirty="0"/>
          </a:p>
        </p:txBody>
      </p:sp>
      <p:sp>
        <p:nvSpPr>
          <p:cNvPr id="3" name="Content Placeholder 2"/>
          <p:cNvSpPr>
            <a:spLocks noGrp="1"/>
          </p:cNvSpPr>
          <p:nvPr>
            <p:ph idx="1"/>
          </p:nvPr>
        </p:nvSpPr>
        <p:spPr/>
        <p:txBody>
          <a:bodyPr/>
          <a:lstStyle/>
          <a:p>
            <a:pPr marL="228600" lvl="1">
              <a:spcBef>
                <a:spcPts val="1000"/>
              </a:spcBef>
            </a:pPr>
            <a:r>
              <a:rPr lang="en-US" sz="2800" b="1" dirty="0">
                <a:solidFill>
                  <a:srgbClr val="C00000"/>
                </a:solidFill>
              </a:rPr>
              <a:t>Coupling</a:t>
            </a:r>
            <a:r>
              <a:rPr lang="en-US" sz="2800" dirty="0"/>
              <a:t>:</a:t>
            </a:r>
          </a:p>
          <a:p>
            <a:pPr marL="685800" lvl="2">
              <a:spcBef>
                <a:spcPts val="1000"/>
              </a:spcBef>
            </a:pPr>
            <a:r>
              <a:rPr lang="en-US" sz="2400" dirty="0" err="1"/>
              <a:t>Mức</a:t>
            </a:r>
            <a:r>
              <a:rPr lang="en-US" sz="2400" dirty="0"/>
              <a:t> </a:t>
            </a:r>
            <a:r>
              <a:rPr lang="en-US" sz="2400" dirty="0" err="1"/>
              <a:t>độ</a:t>
            </a:r>
            <a:r>
              <a:rPr lang="en-US" sz="2400" dirty="0"/>
              <a:t> </a:t>
            </a:r>
            <a:r>
              <a:rPr lang="en-US" sz="2400" dirty="0" err="1"/>
              <a:t>phụ</a:t>
            </a:r>
            <a:r>
              <a:rPr lang="en-US" sz="2400" dirty="0"/>
              <a:t> </a:t>
            </a:r>
            <a:r>
              <a:rPr lang="en-US" sz="2400" dirty="0" err="1"/>
              <a:t>thuộc</a:t>
            </a:r>
            <a:r>
              <a:rPr lang="en-US" sz="2400" dirty="0"/>
              <a:t> </a:t>
            </a:r>
            <a:r>
              <a:rPr lang="en-US" sz="2400" dirty="0" err="1"/>
              <a:t>của</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a:t>
            </a:r>
            <a:r>
              <a:rPr lang="en-US" sz="2400" dirty="0" err="1"/>
              <a:t>vào</a:t>
            </a:r>
            <a:r>
              <a:rPr lang="en-US" sz="2400" dirty="0"/>
              <a:t> </a:t>
            </a:r>
            <a:r>
              <a:rPr lang="en-US" sz="2400" dirty="0" err="1"/>
              <a:t>một</a:t>
            </a:r>
            <a:r>
              <a:rPr lang="en-US" sz="2400" dirty="0"/>
              <a:t> </a:t>
            </a:r>
            <a:r>
              <a:rPr lang="en-US" sz="2400" dirty="0" err="1"/>
              <a:t>phần</a:t>
            </a:r>
            <a:r>
              <a:rPr lang="en-US" sz="2400" dirty="0"/>
              <a:t> </a:t>
            </a:r>
            <a:r>
              <a:rPr lang="en-US" sz="2400" dirty="0" err="1"/>
              <a:t>tử</a:t>
            </a:r>
            <a:r>
              <a:rPr lang="en-US" sz="2400" dirty="0"/>
              <a:t> </a:t>
            </a:r>
            <a:r>
              <a:rPr lang="en-US" sz="2400" dirty="0" err="1"/>
              <a:t>khác</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 </a:t>
            </a:r>
            <a:r>
              <a:rPr lang="en-US" sz="2400" dirty="0" err="1"/>
              <a:t>phần</a:t>
            </a:r>
            <a:r>
              <a:rPr lang="en-US" sz="2400" dirty="0"/>
              <a:t> </a:t>
            </a:r>
            <a:r>
              <a:rPr lang="en-US" sz="2400" dirty="0" err="1"/>
              <a:t>tử</a:t>
            </a:r>
            <a:r>
              <a:rPr lang="en-US" sz="2400" dirty="0"/>
              <a:t> </a:t>
            </a:r>
            <a:r>
              <a:rPr lang="en-US" sz="2400" dirty="0" err="1"/>
              <a:t>có</a:t>
            </a:r>
            <a:r>
              <a:rPr lang="en-US" sz="2400" dirty="0"/>
              <a:t> </a:t>
            </a:r>
            <a:r>
              <a:rPr lang="en-US" sz="2400" dirty="0" err="1"/>
              <a:t>thể</a:t>
            </a:r>
            <a:r>
              <a:rPr lang="en-US" sz="2400" dirty="0"/>
              <a:t> </a:t>
            </a:r>
            <a:r>
              <a:rPr lang="en-US" sz="2400" dirty="0" err="1"/>
              <a:t>là</a:t>
            </a:r>
            <a:r>
              <a:rPr lang="en-US" sz="2400" dirty="0"/>
              <a:t> class, sub-systems, system.</a:t>
            </a:r>
          </a:p>
          <a:p>
            <a:pPr lvl="1"/>
            <a:r>
              <a:rPr lang="en-US" b="1" dirty="0"/>
              <a:t>Loose coupling </a:t>
            </a:r>
            <a:r>
              <a:rPr lang="en-US" i="1" dirty="0"/>
              <a:t>(</a:t>
            </a:r>
            <a:r>
              <a:rPr lang="en-US" i="1" dirty="0" err="1"/>
              <a:t>không</a:t>
            </a:r>
            <a:r>
              <a:rPr lang="en-US" i="1" dirty="0"/>
              <a:t> </a:t>
            </a:r>
            <a:r>
              <a:rPr lang="en-US" i="1" dirty="0" err="1"/>
              <a:t>phụ</a:t>
            </a:r>
            <a:r>
              <a:rPr lang="en-US" i="1" dirty="0"/>
              <a:t> </a:t>
            </a:r>
            <a:r>
              <a:rPr lang="en-US" i="1" dirty="0" err="1"/>
              <a:t>thuộc</a:t>
            </a:r>
            <a:r>
              <a:rPr lang="en-US" i="1" dirty="0"/>
              <a:t> </a:t>
            </a:r>
            <a:r>
              <a:rPr lang="en-US" i="1" dirty="0" err="1"/>
              <a:t>nhiều</a:t>
            </a:r>
            <a:r>
              <a:rPr lang="en-US" i="1" dirty="0"/>
              <a:t> </a:t>
            </a:r>
            <a:r>
              <a:rPr lang="en-US" i="1" dirty="0" err="1"/>
              <a:t>vào</a:t>
            </a:r>
            <a:r>
              <a:rPr lang="en-US" i="1" dirty="0"/>
              <a:t> </a:t>
            </a:r>
            <a:r>
              <a:rPr lang="en-US" i="1" dirty="0" err="1"/>
              <a:t>phần</a:t>
            </a:r>
            <a:r>
              <a:rPr lang="en-US" i="1" dirty="0"/>
              <a:t> </a:t>
            </a:r>
            <a:r>
              <a:rPr lang="en-US" i="1" dirty="0" err="1"/>
              <a:t>tử</a:t>
            </a:r>
            <a:r>
              <a:rPr lang="en-US" i="1" dirty="0"/>
              <a:t> </a:t>
            </a:r>
            <a:r>
              <a:rPr lang="en-US" i="1" dirty="0" err="1"/>
              <a:t>khác</a:t>
            </a:r>
            <a:r>
              <a:rPr lang="en-US" i="1" dirty="0"/>
              <a:t>):</a:t>
            </a:r>
          </a:p>
          <a:p>
            <a:pPr lvl="2"/>
            <a:r>
              <a:rPr lang="en-US" dirty="0"/>
              <a:t>Sub-system </a:t>
            </a:r>
            <a:r>
              <a:rPr lang="en-US" dirty="0" err="1"/>
              <a:t>độc</a:t>
            </a:r>
            <a:r>
              <a:rPr lang="en-US" dirty="0"/>
              <a:t> </a:t>
            </a:r>
            <a:r>
              <a:rPr lang="en-US" dirty="0" err="1"/>
              <a:t>lập</a:t>
            </a:r>
            <a:endParaRPr lang="en-US" dirty="0"/>
          </a:p>
          <a:p>
            <a:pPr lvl="2"/>
            <a:r>
              <a:rPr lang="en-US" dirty="0" err="1"/>
              <a:t>Dễ</a:t>
            </a:r>
            <a:r>
              <a:rPr lang="en-US" dirty="0"/>
              <a:t> </a:t>
            </a:r>
            <a:r>
              <a:rPr lang="en-US" dirty="0" err="1"/>
              <a:t>hiểu</a:t>
            </a:r>
            <a:r>
              <a:rPr lang="en-US" dirty="0"/>
              <a:t> </a:t>
            </a:r>
            <a:r>
              <a:rPr lang="en-US" dirty="0" err="1"/>
              <a:t>hơn</a:t>
            </a:r>
            <a:r>
              <a:rPr lang="en-US" dirty="0"/>
              <a:t> </a:t>
            </a:r>
            <a:r>
              <a:rPr lang="en-US" dirty="0" err="1"/>
              <a:t>khi</a:t>
            </a:r>
            <a:r>
              <a:rPr lang="en-US" dirty="0"/>
              <a:t> sub-systems </a:t>
            </a:r>
            <a:r>
              <a:rPr lang="en-US" dirty="0" err="1"/>
              <a:t>độc</a:t>
            </a:r>
            <a:r>
              <a:rPr lang="en-US" dirty="0"/>
              <a:t> </a:t>
            </a:r>
            <a:r>
              <a:rPr lang="en-US" dirty="0" err="1"/>
              <a:t>lập</a:t>
            </a:r>
            <a:endParaRPr lang="en-US" dirty="0"/>
          </a:p>
          <a:p>
            <a:pPr lvl="2"/>
            <a:r>
              <a:rPr lang="vi-VN" dirty="0"/>
              <a:t>Sửa đổi và bảo trì dễ dàng hơn</a:t>
            </a:r>
            <a:endParaRPr lang="en-US" dirty="0"/>
          </a:p>
          <a:p>
            <a:pPr lvl="1"/>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274</a:t>
            </a:fld>
            <a:endParaRPr lang="en-GB"/>
          </a:p>
        </p:txBody>
      </p:sp>
    </p:spTree>
    <p:extLst>
      <p:ext uri="{BB962C8B-B14F-4D97-AF65-F5344CB8AC3E}">
        <p14:creationId xmlns:p14="http://schemas.microsoft.com/office/powerpoint/2010/main" val="3665734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BF3582-C28F-47FE-91D0-B71E340B39F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3500C76-9E4D-44EF-B76F-044E8D04053E}"/>
              </a:ext>
            </a:extLst>
          </p:cNvPr>
          <p:cNvSpPr>
            <a:spLocks noGrp="1"/>
          </p:cNvSpPr>
          <p:nvPr>
            <p:ph type="sldNum" sz="quarter" idx="12"/>
          </p:nvPr>
        </p:nvSpPr>
        <p:spPr/>
        <p:txBody>
          <a:bodyPr/>
          <a:lstStyle/>
          <a:p>
            <a:fld id="{401CF334-2D5C-4859-84A6-CA7E6E43FAEB}" type="slidenum">
              <a:rPr lang="en-US" smtClean="0"/>
              <a:t>275</a:t>
            </a:fld>
            <a:endParaRPr lang="en-US"/>
          </a:p>
        </p:txBody>
      </p:sp>
      <p:sp>
        <p:nvSpPr>
          <p:cNvPr id="5" name="Content Placeholder 4">
            <a:extLst>
              <a:ext uri="{FF2B5EF4-FFF2-40B4-BE49-F238E27FC236}">
                <a16:creationId xmlns:a16="http://schemas.microsoft.com/office/drawing/2014/main" id="{E39FACEC-700E-4BBE-B031-B7247E82BB97}"/>
              </a:ext>
            </a:extLst>
          </p:cNvPr>
          <p:cNvSpPr>
            <a:spLocks noGrp="1"/>
          </p:cNvSpPr>
          <p:nvPr>
            <p:ph idx="1"/>
          </p:nvPr>
        </p:nvSpPr>
        <p:spPr/>
        <p:txBody>
          <a:bodyPr/>
          <a:lstStyle/>
          <a:p>
            <a:r>
              <a:rPr lang="en-US" b="1" dirty="0" err="1"/>
              <a:t>Một</a:t>
            </a:r>
            <a:r>
              <a:rPr lang="en-US" b="1" dirty="0"/>
              <a:t> </a:t>
            </a:r>
            <a:r>
              <a:rPr lang="en-US" b="1" dirty="0" err="1"/>
              <a:t>phần</a:t>
            </a:r>
            <a:r>
              <a:rPr lang="en-US" b="1" dirty="0"/>
              <a:t> </a:t>
            </a:r>
            <a:r>
              <a:rPr lang="en-US" b="1" dirty="0" err="1"/>
              <a:t>tử</a:t>
            </a:r>
            <a:r>
              <a:rPr lang="en-US" b="1" dirty="0"/>
              <a:t> </a:t>
            </a:r>
            <a:r>
              <a:rPr lang="en-US" b="1" dirty="0" err="1"/>
              <a:t>có</a:t>
            </a:r>
            <a:r>
              <a:rPr lang="en-US" b="1" dirty="0"/>
              <a:t> High coupling:</a:t>
            </a:r>
          </a:p>
          <a:p>
            <a:pPr lvl="1"/>
            <a:r>
              <a:rPr lang="en-US" dirty="0" err="1"/>
              <a:t>Phụ</a:t>
            </a:r>
            <a:r>
              <a:rPr lang="en-US" dirty="0"/>
              <a:t> </a:t>
            </a:r>
            <a:r>
              <a:rPr lang="en-US" dirty="0" err="1"/>
              <a:t>thuộc</a:t>
            </a:r>
            <a:r>
              <a:rPr lang="en-US" dirty="0"/>
              <a:t> </a:t>
            </a:r>
            <a:r>
              <a:rPr lang="en-US" dirty="0" err="1"/>
              <a:t>nhiều</a:t>
            </a:r>
            <a:r>
              <a:rPr lang="en-US" dirty="0"/>
              <a:t> </a:t>
            </a:r>
            <a:r>
              <a:rPr lang="en-US" dirty="0" err="1"/>
              <a:t>vào</a:t>
            </a:r>
            <a:r>
              <a:rPr lang="en-US" dirty="0"/>
              <a:t> </a:t>
            </a:r>
            <a:r>
              <a:rPr lang="en-US" dirty="0" err="1"/>
              <a:t>các</a:t>
            </a:r>
            <a:r>
              <a:rPr lang="en-US" dirty="0"/>
              <a:t> </a:t>
            </a:r>
            <a:r>
              <a:rPr lang="en-US" dirty="0" err="1"/>
              <a:t>phân</a:t>
            </a:r>
            <a:r>
              <a:rPr lang="en-US" dirty="0"/>
              <a:t> </a:t>
            </a:r>
            <a:r>
              <a:rPr lang="en-US" dirty="0" err="1"/>
              <a:t>tử</a:t>
            </a:r>
            <a:r>
              <a:rPr lang="en-US" dirty="0"/>
              <a:t> </a:t>
            </a:r>
            <a:r>
              <a:rPr lang="en-US" dirty="0" err="1"/>
              <a:t>khác</a:t>
            </a:r>
            <a:r>
              <a:rPr lang="en-US" dirty="0"/>
              <a:t> do </a:t>
            </a:r>
            <a:r>
              <a:rPr lang="en-US" dirty="0" err="1"/>
              <a:t>đó</a:t>
            </a:r>
            <a:r>
              <a:rPr lang="en-US" dirty="0"/>
              <a:t> </a:t>
            </a:r>
            <a:r>
              <a:rPr lang="en-US" dirty="0" err="1"/>
              <a:t>những</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phần</a:t>
            </a:r>
            <a:r>
              <a:rPr lang="en-US" dirty="0"/>
              <a:t> </a:t>
            </a:r>
            <a:r>
              <a:rPr lang="en-US" dirty="0" err="1"/>
              <a:t>tử</a:t>
            </a:r>
            <a:r>
              <a:rPr lang="en-US" dirty="0"/>
              <a:t> </a:t>
            </a:r>
            <a:r>
              <a:rPr lang="en-US" dirty="0" err="1"/>
              <a:t>này</a:t>
            </a:r>
            <a:r>
              <a:rPr lang="en-US" dirty="0"/>
              <a:t> </a:t>
            </a:r>
            <a:r>
              <a:rPr lang="en-US" dirty="0" err="1"/>
              <a:t>sẽ</a:t>
            </a:r>
            <a:r>
              <a:rPr lang="en-US" dirty="0"/>
              <a:t> </a:t>
            </a:r>
            <a:r>
              <a:rPr lang="en-US" dirty="0" err="1"/>
              <a:t>kéo</a:t>
            </a:r>
            <a:r>
              <a:rPr lang="en-US" dirty="0"/>
              <a:t> </a:t>
            </a:r>
            <a:r>
              <a:rPr lang="en-US" dirty="0" err="1"/>
              <a:t>theo</a:t>
            </a:r>
            <a:r>
              <a:rPr lang="en-US" dirty="0"/>
              <a:t> </a:t>
            </a:r>
            <a:r>
              <a:rPr lang="en-US" dirty="0" err="1"/>
              <a:t>sự</a:t>
            </a:r>
            <a:r>
              <a:rPr lang="en-US" dirty="0"/>
              <a:t> </a:t>
            </a:r>
            <a:r>
              <a:rPr lang="en-US" dirty="0" err="1"/>
              <a:t>thay</a:t>
            </a:r>
            <a:r>
              <a:rPr lang="en-US" dirty="0"/>
              <a:t> </a:t>
            </a:r>
            <a:r>
              <a:rPr lang="en-US" dirty="0" err="1"/>
              <a:t>đổi</a:t>
            </a:r>
            <a:r>
              <a:rPr lang="en-US" dirty="0"/>
              <a:t> </a:t>
            </a:r>
            <a:r>
              <a:rPr lang="en-US" dirty="0" err="1"/>
              <a:t>của</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liên</a:t>
            </a:r>
            <a:r>
              <a:rPr lang="en-US" dirty="0"/>
              <a:t> </a:t>
            </a:r>
            <a:r>
              <a:rPr lang="en-US" dirty="0" err="1"/>
              <a:t>quan</a:t>
            </a:r>
            <a:r>
              <a:rPr lang="en-US" dirty="0"/>
              <a:t>.</a:t>
            </a:r>
          </a:p>
          <a:p>
            <a:pPr lvl="1"/>
            <a:r>
              <a:rPr lang="en-US" dirty="0" err="1"/>
              <a:t>Khó</a:t>
            </a:r>
            <a:r>
              <a:rPr lang="en-US" dirty="0"/>
              <a:t> </a:t>
            </a:r>
            <a:r>
              <a:rPr lang="en-US" dirty="0" err="1"/>
              <a:t>hiểu</a:t>
            </a:r>
            <a:r>
              <a:rPr lang="en-US" dirty="0"/>
              <a:t> </a:t>
            </a:r>
            <a:r>
              <a:rPr lang="en-US" dirty="0" err="1"/>
              <a:t>khi</a:t>
            </a:r>
            <a:r>
              <a:rPr lang="en-US" dirty="0"/>
              <a:t> </a:t>
            </a:r>
            <a:r>
              <a:rPr lang="en-US" dirty="0" err="1"/>
              <a:t>bị</a:t>
            </a:r>
            <a:r>
              <a:rPr lang="en-US" dirty="0"/>
              <a:t> </a:t>
            </a:r>
            <a:r>
              <a:rPr lang="en-US" dirty="0" err="1"/>
              <a:t>cô</a:t>
            </a:r>
            <a:r>
              <a:rPr lang="en-US" dirty="0"/>
              <a:t> </a:t>
            </a:r>
            <a:r>
              <a:rPr lang="en-US" dirty="0" err="1"/>
              <a:t>lập</a:t>
            </a:r>
            <a:endParaRPr lang="en-US" dirty="0"/>
          </a:p>
          <a:p>
            <a:pPr lvl="1"/>
            <a:r>
              <a:rPr lang="en-US" dirty="0" err="1"/>
              <a:t>Khó</a:t>
            </a:r>
            <a:r>
              <a:rPr lang="en-US" dirty="0"/>
              <a:t> </a:t>
            </a:r>
            <a:r>
              <a:rPr lang="en-US" dirty="0" err="1"/>
              <a:t>sử</a:t>
            </a:r>
            <a:r>
              <a:rPr lang="en-US" dirty="0"/>
              <a:t> </a:t>
            </a:r>
            <a:r>
              <a:rPr lang="en-US" dirty="0" err="1"/>
              <a:t>dụng</a:t>
            </a:r>
            <a:r>
              <a:rPr lang="en-US" dirty="0"/>
              <a:t> </a:t>
            </a:r>
            <a:r>
              <a:rPr lang="en-US" dirty="0" err="1"/>
              <a:t>lại</a:t>
            </a:r>
            <a:r>
              <a:rPr lang="en-US" dirty="0"/>
              <a:t> </a:t>
            </a:r>
            <a:r>
              <a:rPr lang="en-US" dirty="0" err="1"/>
              <a:t>vì</a:t>
            </a:r>
            <a:r>
              <a:rPr lang="en-US" dirty="0"/>
              <a:t> </a:t>
            </a:r>
            <a:r>
              <a:rPr lang="en-US" dirty="0" err="1"/>
              <a:t>nó</a:t>
            </a:r>
            <a:r>
              <a:rPr lang="en-US" dirty="0"/>
              <a:t> </a:t>
            </a:r>
            <a:r>
              <a:rPr lang="en-US" dirty="0" err="1"/>
              <a:t>đòi</a:t>
            </a:r>
            <a:r>
              <a:rPr lang="en-US" dirty="0"/>
              <a:t> </a:t>
            </a:r>
            <a:r>
              <a:rPr lang="en-US" dirty="0" err="1"/>
              <a:t>hỏi</a:t>
            </a:r>
            <a:r>
              <a:rPr lang="en-US" dirty="0"/>
              <a:t> </a:t>
            </a:r>
            <a:r>
              <a:rPr lang="en-US" dirty="0" err="1"/>
              <a:t>phải</a:t>
            </a:r>
            <a:r>
              <a:rPr lang="en-US" dirty="0"/>
              <a:t> </a:t>
            </a:r>
            <a:r>
              <a:rPr lang="en-US" dirty="0" err="1"/>
              <a:t>có</a:t>
            </a:r>
            <a:r>
              <a:rPr lang="en-US" dirty="0"/>
              <a:t> </a:t>
            </a:r>
            <a:r>
              <a:rPr lang="en-US" dirty="0" err="1"/>
              <a:t>sự</a:t>
            </a:r>
            <a:r>
              <a:rPr lang="en-US" dirty="0"/>
              <a:t> </a:t>
            </a:r>
            <a:r>
              <a:rPr lang="en-US" dirty="0" err="1"/>
              <a:t>tồn</a:t>
            </a:r>
            <a:r>
              <a:rPr lang="en-US" dirty="0"/>
              <a:t> </a:t>
            </a:r>
            <a:r>
              <a:rPr lang="en-US" dirty="0" err="1"/>
              <a:t>tại</a:t>
            </a:r>
            <a:r>
              <a:rPr lang="en-US" dirty="0"/>
              <a:t> </a:t>
            </a:r>
            <a:r>
              <a:rPr lang="en-US" dirty="0" err="1"/>
              <a:t>của</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mà</a:t>
            </a:r>
            <a:r>
              <a:rPr lang="en-US" dirty="0"/>
              <a:t> </a:t>
            </a:r>
            <a:r>
              <a:rPr lang="en-US" dirty="0" err="1"/>
              <a:t>nó</a:t>
            </a:r>
            <a:r>
              <a:rPr lang="en-US" dirty="0"/>
              <a:t> </a:t>
            </a:r>
            <a:r>
              <a:rPr lang="en-US" dirty="0" err="1"/>
              <a:t>phụ</a:t>
            </a:r>
            <a:r>
              <a:rPr lang="en-US" dirty="0"/>
              <a:t> </a:t>
            </a:r>
            <a:r>
              <a:rPr lang="en-US" dirty="0" err="1"/>
              <a:t>thuộc</a:t>
            </a:r>
            <a:r>
              <a:rPr lang="en-US" dirty="0"/>
              <a:t>.</a:t>
            </a:r>
          </a:p>
          <a:p>
            <a:endParaRPr lang="en-US" dirty="0"/>
          </a:p>
        </p:txBody>
      </p:sp>
      <p:sp>
        <p:nvSpPr>
          <p:cNvPr id="6" name="Title 5">
            <a:extLst>
              <a:ext uri="{FF2B5EF4-FFF2-40B4-BE49-F238E27FC236}">
                <a16:creationId xmlns:a16="http://schemas.microsoft.com/office/drawing/2014/main" id="{5B4FED3D-3075-46EA-A951-845D22F398E0}"/>
              </a:ext>
            </a:extLst>
          </p:cNvPr>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US" sz="4000" dirty="0"/>
          </a:p>
        </p:txBody>
      </p:sp>
    </p:spTree>
    <p:extLst>
      <p:ext uri="{BB962C8B-B14F-4D97-AF65-F5344CB8AC3E}">
        <p14:creationId xmlns:p14="http://schemas.microsoft.com/office/powerpoint/2010/main" val="41382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GB" sz="4000" dirty="0"/>
          </a:p>
        </p:txBody>
      </p:sp>
      <p:sp>
        <p:nvSpPr>
          <p:cNvPr id="3" name="Content Placeholder 2"/>
          <p:cNvSpPr>
            <a:spLocks noGrp="1"/>
          </p:cNvSpPr>
          <p:nvPr>
            <p:ph idx="1"/>
          </p:nvPr>
        </p:nvSpPr>
        <p:spPr/>
        <p:txBody>
          <a:bodyPr/>
          <a:lstStyle/>
          <a:p>
            <a:r>
              <a:rPr lang="en-US" b="1" dirty="0">
                <a:solidFill>
                  <a:srgbClr val="FF0000"/>
                </a:solidFill>
              </a:rPr>
              <a:t>Cohesion</a:t>
            </a:r>
            <a:r>
              <a:rPr lang="en-US" dirty="0"/>
              <a:t>: </a:t>
            </a:r>
          </a:p>
          <a:p>
            <a:pPr lvl="1"/>
            <a:r>
              <a:rPr lang="en-US" dirty="0" err="1"/>
              <a:t>Mức</a:t>
            </a:r>
            <a:r>
              <a:rPr lang="en-US" dirty="0"/>
              <a:t> </a:t>
            </a:r>
            <a:r>
              <a:rPr lang="en-US" dirty="0" err="1"/>
              <a:t>độ</a:t>
            </a:r>
            <a:r>
              <a:rPr lang="en-US" dirty="0"/>
              <a:t> </a:t>
            </a:r>
            <a:r>
              <a:rPr lang="en-US" dirty="0" err="1"/>
              <a:t>phụ</a:t>
            </a:r>
            <a:r>
              <a:rPr lang="en-US" dirty="0"/>
              <a:t> </a:t>
            </a:r>
            <a:r>
              <a:rPr lang="en-US" dirty="0" err="1"/>
              <a:t>thuộc</a:t>
            </a:r>
            <a:r>
              <a:rPr lang="en-US" dirty="0"/>
              <a:t> </a:t>
            </a:r>
            <a:r>
              <a:rPr lang="en-US" dirty="0" err="1"/>
              <a:t>bên</a:t>
            </a:r>
            <a:r>
              <a:rPr lang="en-US" dirty="0"/>
              <a:t> </a:t>
            </a:r>
            <a:r>
              <a:rPr lang="en-US" dirty="0" err="1"/>
              <a:t>trong</a:t>
            </a:r>
            <a:r>
              <a:rPr lang="en-US" dirty="0"/>
              <a:t> </a:t>
            </a:r>
            <a:r>
              <a:rPr lang="en-US" dirty="0" err="1"/>
              <a:t>của</a:t>
            </a:r>
            <a:r>
              <a:rPr lang="en-US" dirty="0"/>
              <a:t> </a:t>
            </a:r>
            <a:r>
              <a:rPr lang="en-US" dirty="0" err="1"/>
              <a:t>một</a:t>
            </a:r>
            <a:r>
              <a:rPr lang="en-US" dirty="0"/>
              <a:t> </a:t>
            </a:r>
            <a:r>
              <a:rPr lang="en-US" dirty="0" err="1"/>
              <a:t>phần</a:t>
            </a:r>
            <a:r>
              <a:rPr lang="en-US" dirty="0"/>
              <a:t> </a:t>
            </a:r>
            <a:r>
              <a:rPr lang="en-US" dirty="0" err="1"/>
              <a:t>tử</a:t>
            </a:r>
            <a:r>
              <a:rPr lang="en-US" dirty="0"/>
              <a:t> (class, subsystem), </a:t>
            </a:r>
            <a:r>
              <a:rPr lang="en-US" dirty="0" err="1"/>
              <a:t>mức</a:t>
            </a:r>
            <a:r>
              <a:rPr lang="en-US" dirty="0"/>
              <a:t> </a:t>
            </a:r>
            <a:r>
              <a:rPr lang="en-US" dirty="0" err="1"/>
              <a:t>độ</a:t>
            </a:r>
            <a:r>
              <a:rPr lang="en-US" dirty="0"/>
              <a:t> </a:t>
            </a:r>
            <a:r>
              <a:rPr lang="en-US" dirty="0" err="1"/>
              <a:t>liên</a:t>
            </a:r>
            <a:r>
              <a:rPr lang="en-US" dirty="0"/>
              <a:t> </a:t>
            </a:r>
            <a:r>
              <a:rPr lang="en-US" dirty="0" err="1"/>
              <a:t>quan</a:t>
            </a:r>
            <a:r>
              <a:rPr lang="en-US" dirty="0"/>
              <a:t> </a:t>
            </a:r>
            <a:r>
              <a:rPr lang="en-US" dirty="0" err="1"/>
              <a:t>về</a:t>
            </a:r>
            <a:r>
              <a:rPr lang="en-US" dirty="0"/>
              <a:t> </a:t>
            </a:r>
            <a:r>
              <a:rPr lang="en-US" dirty="0" err="1"/>
              <a:t>chức</a:t>
            </a:r>
            <a:r>
              <a:rPr lang="en-US" dirty="0"/>
              <a:t> </a:t>
            </a:r>
            <a:r>
              <a:rPr lang="en-US" dirty="0" err="1"/>
              <a:t>năng</a:t>
            </a:r>
            <a:r>
              <a:rPr lang="en-US" dirty="0"/>
              <a:t> </a:t>
            </a:r>
            <a:r>
              <a:rPr lang="en-US" dirty="0" err="1"/>
              <a:t>giữa</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của</a:t>
            </a:r>
            <a:r>
              <a:rPr lang="en-US" dirty="0"/>
              <a:t> </a:t>
            </a:r>
            <a:r>
              <a:rPr lang="en-US" dirty="0" err="1"/>
              <a:t>một</a:t>
            </a:r>
            <a:r>
              <a:rPr lang="en-US" dirty="0"/>
              <a:t> </a:t>
            </a:r>
            <a:r>
              <a:rPr lang="en-US" dirty="0" err="1"/>
              <a:t>phần</a:t>
            </a:r>
            <a:r>
              <a:rPr lang="en-US" dirty="0"/>
              <a:t> </a:t>
            </a:r>
            <a:r>
              <a:rPr lang="en-US" dirty="0" err="1"/>
              <a:t>tử</a:t>
            </a:r>
            <a:r>
              <a:rPr lang="en-US" dirty="0"/>
              <a:t>.</a:t>
            </a:r>
          </a:p>
          <a:p>
            <a:pPr lvl="1"/>
            <a:r>
              <a:rPr lang="en-US" b="1" dirty="0"/>
              <a:t>High cohesion</a:t>
            </a:r>
            <a:r>
              <a:rPr lang="en-US" dirty="0"/>
              <a:t>:</a:t>
            </a:r>
          </a:p>
          <a:p>
            <a:pPr lvl="2"/>
            <a:r>
              <a:rPr lang="vi-VN" dirty="0"/>
              <a:t>Subsystem chứa các đối tượng liên quan</a:t>
            </a:r>
            <a:endParaRPr lang="en-US" dirty="0"/>
          </a:p>
          <a:p>
            <a:pPr lvl="2"/>
            <a:r>
              <a:rPr lang="en-US" dirty="0" err="1"/>
              <a:t>Tất</a:t>
            </a:r>
            <a:r>
              <a:rPr lang="en-US" dirty="0"/>
              <a:t> </a:t>
            </a:r>
            <a:r>
              <a:rPr lang="en-US" dirty="0" err="1"/>
              <a:t>cả</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hướng</a:t>
            </a:r>
            <a:r>
              <a:rPr lang="en-US" dirty="0"/>
              <a:t> </a:t>
            </a:r>
            <a:r>
              <a:rPr lang="en-US" dirty="0" err="1"/>
              <a:t>tới</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cùng</a:t>
            </a:r>
            <a:r>
              <a:rPr lang="en-US" dirty="0"/>
              <a:t> </a:t>
            </a:r>
            <a:r>
              <a:rPr lang="en-US" dirty="0" err="1"/>
              <a:t>một</a:t>
            </a:r>
            <a:r>
              <a:rPr lang="en-US" dirty="0"/>
              <a:t> </a:t>
            </a:r>
            <a:r>
              <a:rPr lang="en-US" dirty="0" err="1"/>
              <a:t>tác</a:t>
            </a:r>
            <a:r>
              <a:rPr lang="en-US" dirty="0"/>
              <a:t> </a:t>
            </a:r>
            <a:r>
              <a:rPr lang="en-US" dirty="0" err="1"/>
              <a:t>vụ</a:t>
            </a:r>
            <a:r>
              <a:rPr lang="en-US" dirty="0"/>
              <a:t>. </a:t>
            </a:r>
          </a:p>
          <a:p>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276</a:t>
            </a:fld>
            <a:endParaRPr lang="en-GB"/>
          </a:p>
        </p:txBody>
      </p:sp>
    </p:spTree>
    <p:extLst>
      <p:ext uri="{BB962C8B-B14F-4D97-AF65-F5344CB8AC3E}">
        <p14:creationId xmlns:p14="http://schemas.microsoft.com/office/powerpoint/2010/main" val="33437035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A7D1049-45EA-429D-9CD1-340EA5954CF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22A66AA-3F2E-4848-98AD-2EC23713EC36}"/>
              </a:ext>
            </a:extLst>
          </p:cNvPr>
          <p:cNvSpPr>
            <a:spLocks noGrp="1"/>
          </p:cNvSpPr>
          <p:nvPr>
            <p:ph type="sldNum" sz="quarter" idx="12"/>
          </p:nvPr>
        </p:nvSpPr>
        <p:spPr/>
        <p:txBody>
          <a:bodyPr/>
          <a:lstStyle/>
          <a:p>
            <a:fld id="{401CF334-2D5C-4859-84A6-CA7E6E43FAEB}" type="slidenum">
              <a:rPr lang="en-US" smtClean="0"/>
              <a:t>277</a:t>
            </a:fld>
            <a:endParaRPr lang="en-US"/>
          </a:p>
        </p:txBody>
      </p:sp>
      <p:sp>
        <p:nvSpPr>
          <p:cNvPr id="5" name="Content Placeholder 4">
            <a:extLst>
              <a:ext uri="{FF2B5EF4-FFF2-40B4-BE49-F238E27FC236}">
                <a16:creationId xmlns:a16="http://schemas.microsoft.com/office/drawing/2014/main" id="{0FDF3108-6967-40E7-9F48-ECAF4DCAF31B}"/>
              </a:ext>
            </a:extLst>
          </p:cNvPr>
          <p:cNvSpPr>
            <a:spLocks noGrp="1"/>
          </p:cNvSpPr>
          <p:nvPr>
            <p:ph idx="1"/>
          </p:nvPr>
        </p:nvSpPr>
        <p:spPr/>
        <p:txBody>
          <a:bodyPr/>
          <a:lstStyle/>
          <a:p>
            <a:r>
              <a:rPr lang="en-US" b="1" dirty="0"/>
              <a:t>Low cohesion</a:t>
            </a:r>
          </a:p>
          <a:p>
            <a:pPr lvl="1"/>
            <a:r>
              <a:rPr lang="en-US" dirty="0" err="1"/>
              <a:t>Một</a:t>
            </a:r>
            <a:r>
              <a:rPr lang="en-US" dirty="0"/>
              <a:t> </a:t>
            </a:r>
            <a:r>
              <a:rPr lang="en-US" dirty="0" err="1"/>
              <a:t>phần</a:t>
            </a:r>
            <a:r>
              <a:rPr lang="en-US" dirty="0"/>
              <a:t> </a:t>
            </a:r>
            <a:r>
              <a:rPr lang="en-US" dirty="0" err="1"/>
              <a:t>tử</a:t>
            </a:r>
            <a:r>
              <a:rPr lang="en-US" dirty="0"/>
              <a:t> </a:t>
            </a:r>
            <a:r>
              <a:rPr lang="en-US" dirty="0" err="1"/>
              <a:t>có</a:t>
            </a:r>
            <a:r>
              <a:rPr lang="en-US" dirty="0"/>
              <a:t> Low cohesion </a:t>
            </a:r>
            <a:r>
              <a:rPr lang="en-US" dirty="0" err="1"/>
              <a:t>khi</a:t>
            </a:r>
            <a:r>
              <a:rPr lang="en-US" dirty="0"/>
              <a:t> </a:t>
            </a:r>
            <a:r>
              <a:rPr lang="en-US" dirty="0" err="1"/>
              <a:t>nó</a:t>
            </a:r>
            <a:r>
              <a:rPr lang="en-US" dirty="0"/>
              <a:t> </a:t>
            </a:r>
            <a:r>
              <a:rPr lang="en-US" dirty="0" err="1"/>
              <a:t>thực</a:t>
            </a:r>
            <a:r>
              <a:rPr lang="en-US" dirty="0"/>
              <a:t> </a:t>
            </a:r>
            <a:r>
              <a:rPr lang="en-US" dirty="0" err="1"/>
              <a:t>hiện</a:t>
            </a:r>
            <a:r>
              <a:rPr lang="en-US" dirty="0"/>
              <a:t> </a:t>
            </a:r>
            <a:r>
              <a:rPr lang="en-US" dirty="0" err="1"/>
              <a:t>nhiều</a:t>
            </a:r>
            <a:r>
              <a:rPr lang="en-US" dirty="0"/>
              <a:t> </a:t>
            </a:r>
            <a:r>
              <a:rPr lang="en-US" dirty="0" err="1"/>
              <a:t>việc</a:t>
            </a:r>
            <a:r>
              <a:rPr lang="en-US" dirty="0"/>
              <a:t> </a:t>
            </a:r>
            <a:r>
              <a:rPr lang="en-US" dirty="0" err="1"/>
              <a:t>không</a:t>
            </a:r>
            <a:r>
              <a:rPr lang="en-US" dirty="0"/>
              <a:t> </a:t>
            </a:r>
            <a:r>
              <a:rPr lang="en-US" dirty="0" err="1"/>
              <a:t>liên</a:t>
            </a:r>
            <a:r>
              <a:rPr lang="en-US" dirty="0"/>
              <a:t> </a:t>
            </a:r>
            <a:r>
              <a:rPr lang="en-US" dirty="0" err="1"/>
              <a:t>quan</a:t>
            </a:r>
            <a:r>
              <a:rPr lang="en-US" dirty="0"/>
              <a:t> </a:t>
            </a:r>
            <a:r>
              <a:rPr lang="en-US" dirty="0" err="1"/>
              <a:t>nhau</a:t>
            </a:r>
            <a:r>
              <a:rPr lang="en-US" dirty="0"/>
              <a:t> </a:t>
            </a:r>
            <a:r>
              <a:rPr lang="en-US" dirty="0" err="1"/>
              <a:t>hoặc</a:t>
            </a:r>
            <a:r>
              <a:rPr lang="en-US" dirty="0"/>
              <a:t> </a:t>
            </a:r>
            <a:r>
              <a:rPr lang="en-US" dirty="0" err="1"/>
              <a:t>làm</a:t>
            </a:r>
            <a:r>
              <a:rPr lang="en-US" dirty="0"/>
              <a:t> </a:t>
            </a:r>
            <a:r>
              <a:rPr lang="en-US" dirty="0" err="1"/>
              <a:t>quá</a:t>
            </a:r>
            <a:r>
              <a:rPr lang="en-US" dirty="0"/>
              <a:t> </a:t>
            </a:r>
            <a:r>
              <a:rPr lang="en-US" dirty="0" err="1"/>
              <a:t>nhiều</a:t>
            </a:r>
            <a:r>
              <a:rPr lang="en-US" dirty="0"/>
              <a:t> </a:t>
            </a:r>
            <a:r>
              <a:rPr lang="en-US" dirty="0" err="1"/>
              <a:t>việc</a:t>
            </a:r>
            <a:endParaRPr lang="en-US" dirty="0"/>
          </a:p>
          <a:p>
            <a:r>
              <a:rPr lang="en-US" b="1" dirty="0" err="1"/>
              <a:t>Nhược</a:t>
            </a:r>
            <a:r>
              <a:rPr lang="en-US" b="1" dirty="0"/>
              <a:t> </a:t>
            </a:r>
            <a:r>
              <a:rPr lang="en-US" b="1" dirty="0" err="1"/>
              <a:t>điềm</a:t>
            </a:r>
            <a:r>
              <a:rPr lang="en-US" b="1" dirty="0"/>
              <a:t> </a:t>
            </a:r>
            <a:r>
              <a:rPr lang="en-US" b="1" dirty="0" err="1"/>
              <a:t>của</a:t>
            </a:r>
            <a:r>
              <a:rPr lang="en-US" b="1" dirty="0"/>
              <a:t> Low cohesion </a:t>
            </a:r>
          </a:p>
          <a:p>
            <a:pPr lvl="1"/>
            <a:r>
              <a:rPr lang="en-US" dirty="0" err="1"/>
              <a:t>Khó</a:t>
            </a:r>
            <a:r>
              <a:rPr lang="en-US" dirty="0"/>
              <a:t> </a:t>
            </a:r>
            <a:r>
              <a:rPr lang="en-US" dirty="0" err="1"/>
              <a:t>hiểu</a:t>
            </a:r>
            <a:endParaRPr lang="en-US" dirty="0"/>
          </a:p>
          <a:p>
            <a:pPr lvl="1"/>
            <a:r>
              <a:rPr lang="en-US" dirty="0" err="1"/>
              <a:t>Khó</a:t>
            </a:r>
            <a:r>
              <a:rPr lang="en-US" dirty="0"/>
              <a:t> </a:t>
            </a:r>
            <a:r>
              <a:rPr lang="en-US" dirty="0" err="1"/>
              <a:t>sử</a:t>
            </a:r>
            <a:r>
              <a:rPr lang="en-US" dirty="0"/>
              <a:t> </a:t>
            </a:r>
            <a:r>
              <a:rPr lang="en-US" dirty="0" err="1"/>
              <a:t>dụng</a:t>
            </a:r>
            <a:r>
              <a:rPr lang="en-US" dirty="0"/>
              <a:t> </a:t>
            </a:r>
            <a:r>
              <a:rPr lang="en-US" dirty="0" err="1"/>
              <a:t>lại</a:t>
            </a:r>
            <a:endParaRPr lang="en-US" dirty="0"/>
          </a:p>
          <a:p>
            <a:pPr lvl="1"/>
            <a:r>
              <a:rPr lang="en-US" dirty="0" err="1"/>
              <a:t>Khó</a:t>
            </a:r>
            <a:r>
              <a:rPr lang="en-US" dirty="0"/>
              <a:t> </a:t>
            </a:r>
            <a:r>
              <a:rPr lang="en-US" dirty="0" err="1"/>
              <a:t>bảo</a:t>
            </a:r>
            <a:r>
              <a:rPr lang="en-US" dirty="0"/>
              <a:t> </a:t>
            </a:r>
            <a:r>
              <a:rPr lang="en-US" dirty="0" err="1"/>
              <a:t>trì</a:t>
            </a:r>
            <a:endParaRPr lang="en-US" dirty="0"/>
          </a:p>
          <a:p>
            <a:pPr lvl="1"/>
            <a:r>
              <a:rPr lang="en-US" dirty="0" err="1"/>
              <a:t>Dễ</a:t>
            </a:r>
            <a:r>
              <a:rPr lang="en-US" dirty="0"/>
              <a:t> </a:t>
            </a:r>
            <a:r>
              <a:rPr lang="en-US" dirty="0" err="1"/>
              <a:t>bị</a:t>
            </a:r>
            <a:r>
              <a:rPr lang="en-US" dirty="0"/>
              <a:t> </a:t>
            </a:r>
            <a:r>
              <a:rPr lang="en-US" dirty="0" err="1"/>
              <a:t>ảnh</a:t>
            </a:r>
            <a:r>
              <a:rPr lang="en-US" dirty="0"/>
              <a:t> </a:t>
            </a:r>
            <a:r>
              <a:rPr lang="en-US" dirty="0" err="1"/>
              <a:t>hưởng</a:t>
            </a:r>
            <a:r>
              <a:rPr lang="en-US" dirty="0"/>
              <a:t> </a:t>
            </a:r>
            <a:r>
              <a:rPr lang="en-US" dirty="0" err="1"/>
              <a:t>bởi</a:t>
            </a:r>
            <a:r>
              <a:rPr lang="en-US" dirty="0"/>
              <a:t> </a:t>
            </a:r>
            <a:r>
              <a:rPr lang="en-US" dirty="0" err="1"/>
              <a:t>các</a:t>
            </a:r>
            <a:r>
              <a:rPr lang="en-US" dirty="0"/>
              <a:t> </a:t>
            </a:r>
            <a:r>
              <a:rPr lang="en-US" dirty="0" err="1"/>
              <a:t>thay</a:t>
            </a:r>
            <a:r>
              <a:rPr lang="en-US" dirty="0"/>
              <a:t> </a:t>
            </a:r>
            <a:r>
              <a:rPr lang="en-US" dirty="0" err="1"/>
              <a:t>đỗ</a:t>
            </a:r>
            <a:endParaRPr lang="en-US" dirty="0"/>
          </a:p>
        </p:txBody>
      </p:sp>
      <p:sp>
        <p:nvSpPr>
          <p:cNvPr id="6" name="Title 5">
            <a:extLst>
              <a:ext uri="{FF2B5EF4-FFF2-40B4-BE49-F238E27FC236}">
                <a16:creationId xmlns:a16="http://schemas.microsoft.com/office/drawing/2014/main" id="{A6CDAD92-32E0-47EE-91B7-DDEF6866B932}"/>
              </a:ext>
            </a:extLst>
          </p:cNvPr>
          <p:cNvSpPr>
            <a:spLocks noGrp="1"/>
          </p:cNvSpPr>
          <p:nvPr>
            <p:ph type="title"/>
          </p:nvPr>
        </p:nvSpPr>
        <p:spPr/>
        <p:txBody>
          <a:bodyPr>
            <a:noAutofit/>
          </a:bodyPr>
          <a:lstStyle/>
          <a:p>
            <a:r>
              <a:rPr lang="en-US" sz="4400" dirty="0" err="1"/>
              <a:t>Thiết</a:t>
            </a:r>
            <a:r>
              <a:rPr lang="en-US" sz="4400" dirty="0"/>
              <a:t> </a:t>
            </a:r>
            <a:r>
              <a:rPr lang="en-US" sz="4400" dirty="0" err="1"/>
              <a:t>kế</a:t>
            </a:r>
            <a:r>
              <a:rPr lang="en-US" sz="4400" dirty="0"/>
              <a:t> </a:t>
            </a:r>
            <a:r>
              <a:rPr lang="en-US" sz="4400" dirty="0" err="1"/>
              <a:t>các</a:t>
            </a:r>
            <a:r>
              <a:rPr lang="en-US" sz="4400" dirty="0"/>
              <a:t> </a:t>
            </a:r>
            <a:r>
              <a:rPr lang="en-US" sz="4400" dirty="0" err="1"/>
              <a:t>hệ</a:t>
            </a:r>
            <a:r>
              <a:rPr lang="en-US" sz="4400" dirty="0"/>
              <a:t> </a:t>
            </a:r>
            <a:r>
              <a:rPr lang="en-US" sz="4400" dirty="0" err="1"/>
              <a:t>thống</a:t>
            </a:r>
            <a:r>
              <a:rPr lang="en-US" sz="4400" dirty="0"/>
              <a:t> con - subsystem</a:t>
            </a:r>
            <a:endParaRPr lang="en-US" sz="4000" dirty="0"/>
          </a:p>
        </p:txBody>
      </p:sp>
    </p:spTree>
    <p:extLst>
      <p:ext uri="{BB962C8B-B14F-4D97-AF65-F5344CB8AC3E}">
        <p14:creationId xmlns:p14="http://schemas.microsoft.com/office/powerpoint/2010/main" val="37547663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326A40-6D49-4EC4-BAEA-CDD26E54659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9DC2B76-AFEC-4FF4-B1A5-2411DC357B12}"/>
              </a:ext>
            </a:extLst>
          </p:cNvPr>
          <p:cNvSpPr>
            <a:spLocks noGrp="1"/>
          </p:cNvSpPr>
          <p:nvPr>
            <p:ph type="sldNum" sz="quarter" idx="12"/>
          </p:nvPr>
        </p:nvSpPr>
        <p:spPr/>
        <p:txBody>
          <a:bodyPr/>
          <a:lstStyle/>
          <a:p>
            <a:fld id="{401CF334-2D5C-4859-84A6-CA7E6E43FAEB}" type="slidenum">
              <a:rPr lang="en-US" smtClean="0"/>
              <a:t>278</a:t>
            </a:fld>
            <a:endParaRPr lang="en-US"/>
          </a:p>
        </p:txBody>
      </p:sp>
      <p:sp>
        <p:nvSpPr>
          <p:cNvPr id="5" name="Content Placeholder 4">
            <a:extLst>
              <a:ext uri="{FF2B5EF4-FFF2-40B4-BE49-F238E27FC236}">
                <a16:creationId xmlns:a16="http://schemas.microsoft.com/office/drawing/2014/main" id="{2E8BAB91-1961-4DA6-9F2D-82811CBEA775}"/>
              </a:ext>
            </a:extLst>
          </p:cNvPr>
          <p:cNvSpPr>
            <a:spLocks noGrp="1"/>
          </p:cNvSpPr>
          <p:nvPr>
            <p:ph idx="1"/>
          </p:nvPr>
        </p:nvSpPr>
        <p:spPr/>
        <p:txBody>
          <a:bodyPr/>
          <a:lstStyle/>
          <a:p>
            <a:r>
              <a:rPr lang="en-GB" dirty="0" err="1"/>
              <a:t>Để</a:t>
            </a:r>
            <a:r>
              <a:rPr lang="en-GB" dirty="0"/>
              <a:t> </a:t>
            </a:r>
            <a:r>
              <a:rPr lang="en-GB" dirty="0" err="1"/>
              <a:t>dễ</a:t>
            </a:r>
            <a:r>
              <a:rPr lang="en-GB" dirty="0"/>
              <a:t> </a:t>
            </a:r>
            <a:r>
              <a:rPr lang="en-GB" dirty="0" err="1"/>
              <a:t>dàng</a:t>
            </a:r>
            <a:r>
              <a:rPr lang="en-GB" dirty="0"/>
              <a:t> </a:t>
            </a:r>
            <a:r>
              <a:rPr lang="en-GB" dirty="0" err="1"/>
              <a:t>trong</a:t>
            </a:r>
            <a:r>
              <a:rPr lang="en-GB" dirty="0"/>
              <a:t> </a:t>
            </a:r>
            <a:r>
              <a:rPr lang="en-GB" dirty="0" err="1"/>
              <a:t>phần</a:t>
            </a:r>
            <a:r>
              <a:rPr lang="en-GB" dirty="0"/>
              <a:t> </a:t>
            </a:r>
            <a:r>
              <a:rPr lang="en-GB" dirty="0" err="1"/>
              <a:t>thiết</a:t>
            </a:r>
            <a:r>
              <a:rPr lang="en-GB" dirty="0"/>
              <a:t> </a:t>
            </a:r>
            <a:r>
              <a:rPr lang="en-GB" dirty="0" err="1"/>
              <a:t>kế</a:t>
            </a:r>
            <a:r>
              <a:rPr lang="en-GB" dirty="0"/>
              <a:t> </a:t>
            </a:r>
            <a:r>
              <a:rPr lang="en-GB" dirty="0" err="1"/>
              <a:t>hướng</a:t>
            </a:r>
            <a:r>
              <a:rPr lang="en-GB" dirty="0"/>
              <a:t> </a:t>
            </a:r>
            <a:r>
              <a:rPr lang="en-GB" dirty="0" err="1"/>
              <a:t>đối</a:t>
            </a:r>
            <a:r>
              <a:rPr lang="en-GB" dirty="0"/>
              <a:t> </a:t>
            </a:r>
            <a:r>
              <a:rPr lang="en-GB" dirty="0" err="1"/>
              <a:t>tượng</a:t>
            </a:r>
            <a:r>
              <a:rPr lang="en-GB" dirty="0"/>
              <a:t>, domain model </a:t>
            </a:r>
            <a:r>
              <a:rPr lang="en-GB" dirty="0" err="1"/>
              <a:t>được</a:t>
            </a:r>
            <a:r>
              <a:rPr lang="en-GB" dirty="0"/>
              <a:t> </a:t>
            </a:r>
            <a:r>
              <a:rPr lang="en-GB" dirty="0" err="1"/>
              <a:t>tổ</a:t>
            </a:r>
            <a:r>
              <a:rPr lang="en-GB" dirty="0"/>
              <a:t> </a:t>
            </a:r>
            <a:r>
              <a:rPr lang="en-GB" dirty="0" err="1"/>
              <a:t>chức</a:t>
            </a:r>
            <a:r>
              <a:rPr lang="en-GB" dirty="0"/>
              <a:t> </a:t>
            </a:r>
            <a:r>
              <a:rPr lang="en-GB" dirty="0" err="1"/>
              <a:t>thành</a:t>
            </a:r>
            <a:r>
              <a:rPr lang="en-GB" dirty="0"/>
              <a:t> </a:t>
            </a:r>
            <a:r>
              <a:rPr lang="en-GB" dirty="0" err="1"/>
              <a:t>các</a:t>
            </a:r>
            <a:r>
              <a:rPr lang="en-GB" dirty="0"/>
              <a:t> package.</a:t>
            </a:r>
          </a:p>
          <a:p>
            <a:r>
              <a:rPr lang="en-GB" dirty="0" err="1"/>
              <a:t>Tổ</a:t>
            </a:r>
            <a:r>
              <a:rPr lang="en-GB" dirty="0"/>
              <a:t> </a:t>
            </a:r>
            <a:r>
              <a:rPr lang="en-GB" dirty="0" err="1"/>
              <a:t>chức</a:t>
            </a:r>
            <a:r>
              <a:rPr lang="en-GB" dirty="0"/>
              <a:t> domain model </a:t>
            </a:r>
            <a:r>
              <a:rPr lang="en-GB" dirty="0" err="1"/>
              <a:t>thành</a:t>
            </a:r>
            <a:r>
              <a:rPr lang="en-GB" dirty="0"/>
              <a:t> </a:t>
            </a:r>
            <a:r>
              <a:rPr lang="en-GB" dirty="0" err="1"/>
              <a:t>các</a:t>
            </a:r>
            <a:r>
              <a:rPr lang="en-GB" dirty="0"/>
              <a:t> package </a:t>
            </a:r>
            <a:r>
              <a:rPr lang="vi-VN" dirty="0"/>
              <a:t>là một thủ tục phức tạp</a:t>
            </a:r>
            <a:r>
              <a:rPr lang="en-GB" dirty="0"/>
              <a:t>, </a:t>
            </a:r>
            <a:r>
              <a:rPr lang="vi-VN" dirty="0"/>
              <a:t>dựa trên hai nguyên tắc cơ bản: </a:t>
            </a:r>
            <a:r>
              <a:rPr lang="vi-VN" b="1" dirty="0"/>
              <a:t>sự gắn kết </a:t>
            </a:r>
            <a:r>
              <a:rPr lang="vi-VN" dirty="0"/>
              <a:t>và </a:t>
            </a:r>
            <a:r>
              <a:rPr lang="vi-VN" b="1" dirty="0"/>
              <a:t>độc lập</a:t>
            </a:r>
            <a:r>
              <a:rPr lang="vi-VN" dirty="0"/>
              <a:t>.</a:t>
            </a:r>
            <a:endParaRPr lang="en-GB" dirty="0"/>
          </a:p>
          <a:p>
            <a:endParaRPr lang="en-US" dirty="0"/>
          </a:p>
        </p:txBody>
      </p:sp>
      <p:sp>
        <p:nvSpPr>
          <p:cNvPr id="6" name="Title 5">
            <a:extLst>
              <a:ext uri="{FF2B5EF4-FFF2-40B4-BE49-F238E27FC236}">
                <a16:creationId xmlns:a16="http://schemas.microsoft.com/office/drawing/2014/main" id="{87A45EB6-9B99-49CC-9EC4-29C39FA8D386}"/>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spTree>
    <p:extLst>
      <p:ext uri="{BB962C8B-B14F-4D97-AF65-F5344CB8AC3E}">
        <p14:creationId xmlns:p14="http://schemas.microsoft.com/office/powerpoint/2010/main" val="27412098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endParaRPr lang="en-GB" dirty="0"/>
          </a:p>
        </p:txBody>
      </p:sp>
      <p:sp>
        <p:nvSpPr>
          <p:cNvPr id="3" name="Content Placeholder 2"/>
          <p:cNvSpPr>
            <a:spLocks noGrp="1"/>
          </p:cNvSpPr>
          <p:nvPr>
            <p:ph idx="1"/>
          </p:nvPr>
        </p:nvSpPr>
        <p:spPr/>
        <p:txBody>
          <a:bodyPr>
            <a:normAutofit/>
          </a:bodyPr>
          <a:lstStyle/>
          <a:p>
            <a:r>
              <a:rPr lang="en-GB" b="1" dirty="0" err="1"/>
              <a:t>Nhóm</a:t>
            </a:r>
            <a:r>
              <a:rPr lang="en-GB" b="1" dirty="0"/>
              <a:t> </a:t>
            </a:r>
            <a:r>
              <a:rPr lang="en-GB" b="1" dirty="0" err="1"/>
              <a:t>các</a:t>
            </a:r>
            <a:r>
              <a:rPr lang="en-GB" b="1" dirty="0"/>
              <a:t> l</a:t>
            </a:r>
            <a:r>
              <a:rPr lang="en-US" b="1" dirty="0" err="1"/>
              <a:t>ớp</a:t>
            </a:r>
            <a:r>
              <a:rPr lang="en-US" b="1" dirty="0"/>
              <a:t> </a:t>
            </a:r>
            <a:r>
              <a:rPr lang="en-US" b="1" dirty="0" err="1"/>
              <a:t>vào</a:t>
            </a:r>
            <a:r>
              <a:rPr lang="en-US" b="1" dirty="0"/>
              <a:t> Package</a:t>
            </a:r>
            <a:endParaRPr lang="en-GB" b="1" dirty="0"/>
          </a:p>
          <a:p>
            <a:pPr lvl="1"/>
            <a:r>
              <a:rPr lang="en-GB" b="1" dirty="0" err="1"/>
              <a:t>Nguyên</a:t>
            </a:r>
            <a:r>
              <a:rPr lang="en-GB" b="1" dirty="0"/>
              <a:t> </a:t>
            </a:r>
            <a:r>
              <a:rPr lang="en-GB" b="1" dirty="0" err="1"/>
              <a:t>tắc</a:t>
            </a:r>
            <a:r>
              <a:rPr lang="en-GB" b="1" dirty="0"/>
              <a:t> 1: </a:t>
            </a:r>
            <a:r>
              <a:rPr lang="en-GB" dirty="0" err="1"/>
              <a:t>nhóm</a:t>
            </a:r>
            <a:r>
              <a:rPr lang="en-GB" dirty="0"/>
              <a:t> </a:t>
            </a:r>
            <a:r>
              <a:rPr lang="en-GB" dirty="0" err="1"/>
              <a:t>các</a:t>
            </a:r>
            <a:r>
              <a:rPr lang="en-GB" dirty="0"/>
              <a:t> </a:t>
            </a:r>
            <a:r>
              <a:rPr lang="en-GB" dirty="0" err="1"/>
              <a:t>lớp</a:t>
            </a:r>
            <a:r>
              <a:rPr lang="en-GB" dirty="0"/>
              <a:t> </a:t>
            </a:r>
            <a:r>
              <a:rPr lang="en-GB" dirty="0" err="1"/>
              <a:t>vào</a:t>
            </a:r>
            <a:r>
              <a:rPr lang="en-GB" dirty="0"/>
              <a:t> package </a:t>
            </a:r>
            <a:r>
              <a:rPr lang="en-GB" dirty="0" err="1"/>
              <a:t>phải</a:t>
            </a:r>
            <a:r>
              <a:rPr lang="en-GB" dirty="0"/>
              <a:t> </a:t>
            </a:r>
            <a:r>
              <a:rPr lang="en-GB" dirty="0" err="1"/>
              <a:t>thỏa</a:t>
            </a:r>
            <a:r>
              <a:rPr lang="en-GB" dirty="0"/>
              <a:t> </a:t>
            </a:r>
            <a:r>
              <a:rPr lang="en-GB" dirty="0" err="1"/>
              <a:t>các</a:t>
            </a:r>
            <a:r>
              <a:rPr lang="en-GB" dirty="0"/>
              <a:t> </a:t>
            </a:r>
            <a:r>
              <a:rPr lang="en-GB" dirty="0" err="1"/>
              <a:t>tiêu</a:t>
            </a:r>
            <a:r>
              <a:rPr lang="en-GB" dirty="0"/>
              <a:t> </a:t>
            </a:r>
            <a:r>
              <a:rPr lang="en-GB" dirty="0" err="1"/>
              <a:t>chí</a:t>
            </a:r>
            <a:r>
              <a:rPr lang="en-GB" dirty="0"/>
              <a:t> </a:t>
            </a:r>
            <a:r>
              <a:rPr lang="en-GB" b="1" dirty="0" err="1"/>
              <a:t>gắn</a:t>
            </a:r>
            <a:r>
              <a:rPr lang="en-GB" b="1" dirty="0"/>
              <a:t> </a:t>
            </a:r>
            <a:r>
              <a:rPr lang="en-GB" b="1" dirty="0" err="1"/>
              <a:t>kết</a:t>
            </a:r>
            <a:r>
              <a:rPr lang="en-GB" b="1" dirty="0"/>
              <a:t> </a:t>
            </a:r>
            <a:r>
              <a:rPr lang="en-GB" i="1" dirty="0"/>
              <a:t>(coherence) </a:t>
            </a:r>
            <a:r>
              <a:rPr lang="en-GB" dirty="0" err="1"/>
              <a:t>sau</a:t>
            </a:r>
            <a:r>
              <a:rPr lang="en-GB" dirty="0"/>
              <a:t>:</a:t>
            </a:r>
          </a:p>
          <a:p>
            <a:pPr lvl="2"/>
            <a:r>
              <a:rPr lang="vi-VN" b="1" i="1" dirty="0"/>
              <a:t>Mục tiêu</a:t>
            </a:r>
            <a:r>
              <a:rPr lang="vi-VN" dirty="0"/>
              <a:t>: các lớp phải </a:t>
            </a:r>
            <a:r>
              <a:rPr lang="en-GB" dirty="0" err="1"/>
              <a:t>trả</a:t>
            </a:r>
            <a:r>
              <a:rPr lang="en-GB" dirty="0"/>
              <a:t> </a:t>
            </a:r>
            <a:r>
              <a:rPr lang="en-GB" dirty="0" err="1"/>
              <a:t>về</a:t>
            </a:r>
            <a:r>
              <a:rPr lang="en-GB" dirty="0"/>
              <a:t> </a:t>
            </a:r>
            <a:r>
              <a:rPr lang="en-GB" dirty="0" err="1"/>
              <a:t>các</a:t>
            </a:r>
            <a:r>
              <a:rPr lang="en-GB" dirty="0"/>
              <a:t> </a:t>
            </a:r>
            <a:r>
              <a:rPr lang="vi-VN" dirty="0"/>
              <a:t>dịch vụ </a:t>
            </a:r>
            <a:r>
              <a:rPr lang="en-GB" dirty="0" err="1"/>
              <a:t>đáp</a:t>
            </a:r>
            <a:r>
              <a:rPr lang="en-GB" dirty="0"/>
              <a:t> </a:t>
            </a:r>
            <a:r>
              <a:rPr lang="en-GB" dirty="0" err="1"/>
              <a:t>ứng</a:t>
            </a:r>
            <a:r>
              <a:rPr lang="en-GB" dirty="0"/>
              <a:t> </a:t>
            </a:r>
            <a:r>
              <a:rPr lang="en-GB" dirty="0" err="1"/>
              <a:t>yêu</a:t>
            </a:r>
            <a:r>
              <a:rPr lang="en-GB" dirty="0"/>
              <a:t> </a:t>
            </a:r>
            <a:r>
              <a:rPr lang="en-GB" dirty="0" err="1"/>
              <a:t>cầu</a:t>
            </a:r>
            <a:r>
              <a:rPr lang="en-GB" dirty="0"/>
              <a:t> </a:t>
            </a:r>
            <a:r>
              <a:rPr lang="vi-VN" dirty="0"/>
              <a:t>người</a:t>
            </a:r>
            <a:r>
              <a:rPr lang="en-GB" dirty="0"/>
              <a:t> </a:t>
            </a:r>
            <a:r>
              <a:rPr lang="en-GB" dirty="0" err="1"/>
              <a:t>dùng</a:t>
            </a:r>
            <a:endParaRPr lang="en-GB" dirty="0"/>
          </a:p>
          <a:p>
            <a:pPr lvl="2"/>
            <a:r>
              <a:rPr lang="vi-VN" b="1" i="1" dirty="0"/>
              <a:t>Ổn định</a:t>
            </a:r>
            <a:r>
              <a:rPr lang="vi-VN" dirty="0"/>
              <a:t>: </a:t>
            </a:r>
            <a:r>
              <a:rPr lang="en-GB" dirty="0" err="1"/>
              <a:t>sự</a:t>
            </a:r>
            <a:r>
              <a:rPr lang="en-GB" dirty="0"/>
              <a:t> </a:t>
            </a:r>
            <a:r>
              <a:rPr lang="vi-VN" dirty="0"/>
              <a:t>cô lập các lớp </a:t>
            </a:r>
            <a:r>
              <a:rPr lang="en-GB" dirty="0" err="1"/>
              <a:t>trong</a:t>
            </a:r>
            <a:r>
              <a:rPr lang="en-GB" dirty="0"/>
              <a:t> </a:t>
            </a:r>
            <a:r>
              <a:rPr lang="en-GB" dirty="0" err="1"/>
              <a:t>một</a:t>
            </a:r>
            <a:r>
              <a:rPr lang="en-GB" dirty="0"/>
              <a:t> package </a:t>
            </a:r>
            <a:r>
              <a:rPr lang="en-GB" dirty="0" err="1"/>
              <a:t>phải</a:t>
            </a:r>
            <a:r>
              <a:rPr lang="en-GB" dirty="0"/>
              <a:t> </a:t>
            </a:r>
            <a:r>
              <a:rPr lang="vi-VN" dirty="0"/>
              <a:t>thực sự ổn định trong quá trình </a:t>
            </a:r>
            <a:r>
              <a:rPr lang="en-GB" dirty="0" err="1"/>
              <a:t>phát</a:t>
            </a:r>
            <a:r>
              <a:rPr lang="en-GB" dirty="0"/>
              <a:t> </a:t>
            </a:r>
            <a:r>
              <a:rPr lang="en-GB" dirty="0" err="1"/>
              <a:t>triển</a:t>
            </a:r>
            <a:r>
              <a:rPr lang="en-GB" dirty="0"/>
              <a:t> </a:t>
            </a:r>
            <a:r>
              <a:rPr lang="vi-VN" dirty="0"/>
              <a:t>dự án, </a:t>
            </a:r>
            <a:r>
              <a:rPr lang="en-GB" dirty="0" err="1"/>
              <a:t>và</a:t>
            </a:r>
            <a:r>
              <a:rPr lang="en-GB" dirty="0"/>
              <a:t> </a:t>
            </a:r>
            <a:r>
              <a:rPr lang="vi-VN" dirty="0"/>
              <a:t>sau đó. </a:t>
            </a:r>
            <a:endParaRPr lang="en-GB" dirty="0"/>
          </a:p>
          <a:p>
            <a:pPr lvl="2"/>
            <a:r>
              <a:rPr lang="en-GB" b="1" i="1" dirty="0" err="1"/>
              <a:t>Thời</a:t>
            </a:r>
            <a:r>
              <a:rPr lang="en-GB" b="1" i="1" dirty="0"/>
              <a:t> </a:t>
            </a:r>
            <a:r>
              <a:rPr lang="en-GB" b="1" i="1" dirty="0" err="1"/>
              <a:t>gian</a:t>
            </a:r>
            <a:r>
              <a:rPr lang="en-GB" b="1" i="1" dirty="0"/>
              <a:t> </a:t>
            </a:r>
            <a:r>
              <a:rPr lang="en-GB" b="1" i="1" dirty="0" err="1"/>
              <a:t>sống</a:t>
            </a:r>
            <a:r>
              <a:rPr lang="en-GB" b="1" i="1" dirty="0"/>
              <a:t> </a:t>
            </a:r>
            <a:r>
              <a:rPr lang="vi-VN" b="1" i="1" dirty="0"/>
              <a:t>của các đối tượng</a:t>
            </a:r>
            <a:r>
              <a:rPr lang="vi-VN" dirty="0"/>
              <a:t>: tiêu chí này </a:t>
            </a:r>
            <a:r>
              <a:rPr lang="en-GB" dirty="0" err="1"/>
              <a:t>giúp</a:t>
            </a:r>
            <a:r>
              <a:rPr lang="en-GB" dirty="0"/>
              <a:t> </a:t>
            </a:r>
            <a:r>
              <a:rPr lang="en-GB" dirty="0" err="1"/>
              <a:t>phân</a:t>
            </a:r>
            <a:r>
              <a:rPr lang="en-GB" dirty="0"/>
              <a:t> </a:t>
            </a:r>
            <a:r>
              <a:rPr lang="en-GB" dirty="0" err="1"/>
              <a:t>biệt</a:t>
            </a:r>
            <a:r>
              <a:rPr lang="en-GB" dirty="0"/>
              <a:t> </a:t>
            </a:r>
            <a:r>
              <a:rPr lang="en-GB" dirty="0" err="1"/>
              <a:t>được</a:t>
            </a:r>
            <a:r>
              <a:rPr lang="en-GB" dirty="0"/>
              <a:t> </a:t>
            </a:r>
            <a:r>
              <a:rPr lang="vi-VN" dirty="0"/>
              <a:t>các lớp mà đối tượng có </a:t>
            </a:r>
            <a:r>
              <a:rPr lang="en-GB" dirty="0" err="1"/>
              <a:t>thời</a:t>
            </a:r>
            <a:r>
              <a:rPr lang="en-GB" dirty="0"/>
              <a:t> </a:t>
            </a:r>
            <a:r>
              <a:rPr lang="en-GB" dirty="0" err="1"/>
              <a:t>gian</a:t>
            </a:r>
            <a:r>
              <a:rPr lang="en-GB" dirty="0"/>
              <a:t> </a:t>
            </a:r>
            <a:r>
              <a:rPr lang="en-GB" dirty="0" err="1"/>
              <a:t>sống</a:t>
            </a:r>
            <a:r>
              <a:rPr lang="en-GB" dirty="0"/>
              <a:t> </a:t>
            </a:r>
            <a:r>
              <a:rPr lang="vi-VN" dirty="0"/>
              <a:t>rất khác nhau.</a:t>
            </a:r>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279</a:t>
            </a:fld>
            <a:endParaRPr lang="en-GB"/>
          </a:p>
        </p:txBody>
      </p:sp>
    </p:spTree>
    <p:extLst>
      <p:ext uri="{BB962C8B-B14F-4D97-AF65-F5344CB8AC3E}">
        <p14:creationId xmlns:p14="http://schemas.microsoft.com/office/powerpoint/2010/main" val="8516427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p:cNvSpPr>
            <a:spLocks noGrp="1"/>
          </p:cNvSpPr>
          <p:nvPr>
            <p:ph idx="1"/>
          </p:nvPr>
        </p:nvSpPr>
        <p:spPr/>
        <p:txBody>
          <a:bodyPr>
            <a:normAutofit/>
          </a:bodyPr>
          <a:lstStyle/>
          <a:p>
            <a:r>
              <a:rPr lang="en-US" sz="3199" dirty="0" err="1"/>
              <a:t>Giai</a:t>
            </a:r>
            <a:r>
              <a:rPr lang="en-US" sz="3199" dirty="0"/>
              <a:t> </a:t>
            </a:r>
            <a:r>
              <a:rPr lang="en-US" sz="3199" dirty="0" err="1"/>
              <a:t>đoạn</a:t>
            </a:r>
            <a:r>
              <a:rPr lang="en-US" sz="3199" dirty="0"/>
              <a:t> </a:t>
            </a:r>
            <a:r>
              <a:rPr lang="en-US" sz="3199" b="1" dirty="0" err="1"/>
              <a:t>thiết</a:t>
            </a:r>
            <a:r>
              <a:rPr lang="en-US" sz="3199" b="1" dirty="0"/>
              <a:t> </a:t>
            </a:r>
            <a:r>
              <a:rPr lang="en-US" sz="3199" b="1" dirty="0" err="1"/>
              <a:t>kế</a:t>
            </a:r>
            <a:r>
              <a:rPr lang="en-US" sz="3199" b="1" dirty="0"/>
              <a:t> </a:t>
            </a:r>
            <a:r>
              <a:rPr lang="en-US" sz="3199" dirty="0" err="1"/>
              <a:t>gồm</a:t>
            </a:r>
            <a:r>
              <a:rPr lang="en-US" sz="3199" dirty="0"/>
              <a:t> 4 </a:t>
            </a:r>
            <a:r>
              <a:rPr lang="en-US" sz="3199" dirty="0" err="1"/>
              <a:t>bước</a:t>
            </a:r>
            <a:r>
              <a:rPr lang="en-US" sz="3199" dirty="0"/>
              <a:t>:</a:t>
            </a:r>
          </a:p>
          <a:p>
            <a:pPr lvl="1"/>
            <a:r>
              <a:rPr lang="en-US" sz="2799" dirty="0" err="1"/>
              <a:t>Phát</a:t>
            </a:r>
            <a:r>
              <a:rPr lang="en-US" sz="2799" dirty="0"/>
              <a:t> </a:t>
            </a:r>
            <a:r>
              <a:rPr lang="en-US" sz="2799" dirty="0" err="1"/>
              <a:t>triển</a:t>
            </a:r>
            <a:r>
              <a:rPr lang="en-US" sz="2799" dirty="0"/>
              <a:t> </a:t>
            </a:r>
            <a:r>
              <a:rPr lang="en-US" sz="2799" dirty="0" err="1"/>
              <a:t>kế</a:t>
            </a:r>
            <a:r>
              <a:rPr lang="en-US" sz="2799" dirty="0"/>
              <a:t> </a:t>
            </a:r>
            <a:r>
              <a:rPr lang="en-US" sz="2799" dirty="0" err="1"/>
              <a:t>hoạch</a:t>
            </a:r>
            <a:r>
              <a:rPr lang="en-US" sz="2799" dirty="0"/>
              <a:t> </a:t>
            </a:r>
            <a:r>
              <a:rPr lang="en-US" sz="2799" dirty="0" err="1"/>
              <a:t>thiết</a:t>
            </a:r>
            <a:r>
              <a:rPr lang="en-US" sz="2799" dirty="0"/>
              <a:t> </a:t>
            </a:r>
            <a:r>
              <a:rPr lang="en-US" sz="2799" dirty="0" err="1"/>
              <a:t>kế</a:t>
            </a:r>
            <a:r>
              <a:rPr lang="en-US" sz="2799" dirty="0"/>
              <a:t>.</a:t>
            </a:r>
          </a:p>
          <a:p>
            <a:pPr lvl="1"/>
            <a:r>
              <a:rPr lang="en-US" sz="2799" dirty="0" err="1"/>
              <a:t>Thiết</a:t>
            </a:r>
            <a:r>
              <a:rPr lang="en-US" sz="2799" dirty="0"/>
              <a:t> </a:t>
            </a:r>
            <a:r>
              <a:rPr lang="en-US" sz="2799" dirty="0" err="1"/>
              <a:t>kế</a:t>
            </a:r>
            <a:r>
              <a:rPr lang="en-US" sz="2799" dirty="0"/>
              <a:t> </a:t>
            </a:r>
            <a:r>
              <a:rPr lang="en-US" sz="2799" dirty="0" err="1"/>
              <a:t>kiến</a:t>
            </a:r>
            <a:r>
              <a:rPr lang="en-US" sz="2799" dirty="0"/>
              <a:t> </a:t>
            </a:r>
            <a:r>
              <a:rPr lang="en-US" sz="2799" dirty="0" err="1"/>
              <a:t>trúc</a:t>
            </a:r>
            <a:r>
              <a:rPr lang="en-US" sz="2799" dirty="0"/>
              <a:t> </a:t>
            </a:r>
            <a:r>
              <a:rPr lang="en-US" sz="2799" dirty="0" err="1"/>
              <a:t>của</a:t>
            </a:r>
            <a:r>
              <a:rPr lang="en-US" sz="2799" dirty="0"/>
              <a:t> </a:t>
            </a:r>
            <a:r>
              <a:rPr lang="en-US" sz="2799" dirty="0" err="1"/>
              <a:t>hệ</a:t>
            </a:r>
            <a:r>
              <a:rPr lang="en-US" sz="2799" dirty="0"/>
              <a:t> </a:t>
            </a:r>
            <a:r>
              <a:rPr lang="en-US" sz="2799" dirty="0" err="1"/>
              <a:t>thống</a:t>
            </a:r>
            <a:endParaRPr lang="en-US" sz="2799" dirty="0"/>
          </a:p>
          <a:p>
            <a:pPr lvl="1"/>
            <a:r>
              <a:rPr lang="en-US" sz="2799" dirty="0" err="1"/>
              <a:t>Xây</a:t>
            </a:r>
            <a:r>
              <a:rPr lang="en-US" sz="2799" dirty="0"/>
              <a:t> </a:t>
            </a:r>
            <a:r>
              <a:rPr lang="en-US" sz="2799" dirty="0" err="1"/>
              <a:t>dựng</a:t>
            </a:r>
            <a:r>
              <a:rPr lang="en-US" sz="2799" dirty="0"/>
              <a:t> </a:t>
            </a:r>
            <a:r>
              <a:rPr lang="en-US" sz="2799" dirty="0" err="1"/>
              <a:t>cơ</a:t>
            </a:r>
            <a:r>
              <a:rPr lang="en-US" sz="2799" dirty="0"/>
              <a:t> </a:t>
            </a:r>
            <a:r>
              <a:rPr lang="en-US" sz="2799" dirty="0" err="1"/>
              <a:t>sở</a:t>
            </a:r>
            <a:r>
              <a:rPr lang="en-US" sz="2799" dirty="0"/>
              <a:t> </a:t>
            </a:r>
            <a:r>
              <a:rPr lang="en-US" sz="2799" dirty="0" err="1"/>
              <a:t>dữ</a:t>
            </a:r>
            <a:r>
              <a:rPr lang="en-US" sz="2799" dirty="0"/>
              <a:t> </a:t>
            </a:r>
            <a:r>
              <a:rPr lang="en-US" sz="2799" dirty="0" err="1"/>
              <a:t>liệu</a:t>
            </a:r>
            <a:endParaRPr lang="en-US" sz="2799" dirty="0"/>
          </a:p>
          <a:p>
            <a:pPr lvl="1"/>
            <a:r>
              <a:rPr lang="en-US" sz="2799" dirty="0" err="1"/>
              <a:t>Đội</a:t>
            </a:r>
            <a:r>
              <a:rPr lang="en-US" sz="2799" dirty="0"/>
              <a:t> </a:t>
            </a:r>
            <a:r>
              <a:rPr lang="en-US" sz="2799" dirty="0" err="1"/>
              <a:t>phân</a:t>
            </a:r>
            <a:r>
              <a:rPr lang="en-US" sz="2799" dirty="0"/>
              <a:t> </a:t>
            </a:r>
            <a:r>
              <a:rPr lang="en-US" sz="2799" dirty="0" err="1"/>
              <a:t>tích</a:t>
            </a:r>
            <a:r>
              <a:rPr lang="en-US" sz="2799" dirty="0"/>
              <a:t> </a:t>
            </a:r>
            <a:r>
              <a:rPr lang="en-US" sz="2799" dirty="0" err="1"/>
              <a:t>thực</a:t>
            </a:r>
            <a:r>
              <a:rPr lang="en-US" sz="2799" dirty="0"/>
              <a:t> </a:t>
            </a:r>
            <a:r>
              <a:rPr lang="en-US" sz="2799" dirty="0" err="1"/>
              <a:t>hiện</a:t>
            </a:r>
            <a:r>
              <a:rPr lang="en-US" sz="2799" dirty="0"/>
              <a:t> </a:t>
            </a:r>
            <a:r>
              <a:rPr lang="en-US" sz="2799" dirty="0" err="1"/>
              <a:t>thiết</a:t>
            </a:r>
            <a:r>
              <a:rPr lang="en-US" sz="2799" dirty="0"/>
              <a:t> </a:t>
            </a:r>
            <a:r>
              <a:rPr lang="en-US" sz="2799" dirty="0" err="1"/>
              <a:t>kế</a:t>
            </a:r>
            <a:r>
              <a:rPr lang="en-US" sz="2799" dirty="0"/>
              <a:t> </a:t>
            </a:r>
            <a:r>
              <a:rPr lang="en-US" sz="2799" dirty="0" err="1"/>
              <a:t>chương</a:t>
            </a:r>
            <a:r>
              <a:rPr lang="en-US" sz="2799" dirty="0"/>
              <a:t> </a:t>
            </a:r>
            <a:r>
              <a:rPr lang="en-US" sz="2799" dirty="0" err="1"/>
              <a:t>trình</a:t>
            </a:r>
            <a:endParaRPr lang="en-US" sz="2799" dirty="0"/>
          </a:p>
        </p:txBody>
      </p:sp>
      <p:sp>
        <p:nvSpPr>
          <p:cNvPr id="3" name="Title 2"/>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sp>
        <p:nvSpPr>
          <p:cNvPr id="4" name="Footer Placeholder 3">
            <a:extLst>
              <a:ext uri="{FF2B5EF4-FFF2-40B4-BE49-F238E27FC236}">
                <a16:creationId xmlns:a16="http://schemas.microsoft.com/office/drawing/2014/main" id="{2A2B0EA5-A9C9-4849-A712-AE8742378E75}"/>
              </a:ext>
            </a:extLst>
          </p:cNvPr>
          <p:cNvSpPr>
            <a:spLocks noGrp="1"/>
          </p:cNvSpPr>
          <p:nvPr>
            <p:ph type="ftr" sz="quarter" idx="11"/>
          </p:nvPr>
        </p:nvSpPr>
        <p:spPr/>
        <p:txBody>
          <a:bodyPr/>
          <a:lstStyle/>
          <a:p>
            <a:r>
              <a:rPr lang="en-US"/>
              <a:t>GV: Từ Thị Xuân Hiền</a:t>
            </a:r>
          </a:p>
        </p:txBody>
      </p:sp>
      <p:sp>
        <p:nvSpPr>
          <p:cNvPr id="5" name="Slide Number Placeholder 4">
            <a:extLst>
              <a:ext uri="{FF2B5EF4-FFF2-40B4-BE49-F238E27FC236}">
                <a16:creationId xmlns:a16="http://schemas.microsoft.com/office/drawing/2014/main" id="{306E76C1-4135-4546-8289-D0AA4C64C3B2}"/>
              </a:ext>
            </a:extLst>
          </p:cNvPr>
          <p:cNvSpPr>
            <a:spLocks noGrp="1"/>
          </p:cNvSpPr>
          <p:nvPr>
            <p:ph type="sldNum" sz="quarter" idx="12"/>
          </p:nvPr>
        </p:nvSpPr>
        <p:spPr/>
        <p:txBody>
          <a:bodyPr/>
          <a:lstStyle/>
          <a:p>
            <a:fld id="{401CF334-2D5C-4859-84A6-CA7E6E43FAEB}" type="slidenum">
              <a:rPr lang="en-US" smtClean="0"/>
              <a:t>28</a:t>
            </a:fld>
            <a:endParaRPr lang="en-US"/>
          </a:p>
        </p:txBody>
      </p:sp>
    </p:spTree>
    <p:extLst>
      <p:ext uri="{BB962C8B-B14F-4D97-AF65-F5344CB8AC3E}">
        <p14:creationId xmlns:p14="http://schemas.microsoft.com/office/powerpoint/2010/main" val="649661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endParaRPr lang="en-GB" dirty="0"/>
          </a:p>
        </p:txBody>
      </p:sp>
      <p:sp>
        <p:nvSpPr>
          <p:cNvPr id="3" name="Content Placeholder 2"/>
          <p:cNvSpPr>
            <a:spLocks noGrp="1"/>
          </p:cNvSpPr>
          <p:nvPr>
            <p:ph idx="1"/>
          </p:nvPr>
        </p:nvSpPr>
        <p:spPr/>
        <p:txBody>
          <a:bodyPr/>
          <a:lstStyle/>
          <a:p>
            <a:r>
              <a:rPr lang="en-GB" b="1" dirty="0" err="1"/>
              <a:t>Nhóm</a:t>
            </a:r>
            <a:r>
              <a:rPr lang="en-GB" b="1" dirty="0"/>
              <a:t> </a:t>
            </a:r>
            <a:r>
              <a:rPr lang="en-GB" b="1" dirty="0" err="1"/>
              <a:t>các</a:t>
            </a:r>
            <a:r>
              <a:rPr lang="en-GB" b="1" dirty="0"/>
              <a:t> l</a:t>
            </a:r>
            <a:r>
              <a:rPr lang="en-US" b="1" dirty="0" err="1"/>
              <a:t>ớp</a:t>
            </a:r>
            <a:r>
              <a:rPr lang="en-US" b="1" dirty="0"/>
              <a:t> </a:t>
            </a:r>
            <a:r>
              <a:rPr lang="en-US" b="1" dirty="0" err="1"/>
              <a:t>vào</a:t>
            </a:r>
            <a:r>
              <a:rPr lang="en-US" b="1" dirty="0"/>
              <a:t> Package</a:t>
            </a:r>
            <a:endParaRPr lang="en-GB" b="1" dirty="0"/>
          </a:p>
          <a:p>
            <a:pPr lvl="1"/>
            <a:r>
              <a:rPr lang="en-GB" b="1" dirty="0" err="1"/>
              <a:t>Nguyên</a:t>
            </a:r>
            <a:r>
              <a:rPr lang="en-GB" b="1" dirty="0"/>
              <a:t> </a:t>
            </a:r>
            <a:r>
              <a:rPr lang="en-GB" b="1" dirty="0" err="1"/>
              <a:t>tắc</a:t>
            </a:r>
            <a:r>
              <a:rPr lang="en-GB" b="1" dirty="0"/>
              <a:t> 2</a:t>
            </a:r>
            <a:r>
              <a:rPr lang="en-GB" dirty="0"/>
              <a:t>: </a:t>
            </a:r>
            <a:r>
              <a:rPr lang="en-GB" dirty="0" err="1"/>
              <a:t>nhóm</a:t>
            </a:r>
            <a:r>
              <a:rPr lang="en-GB" dirty="0"/>
              <a:t> </a:t>
            </a:r>
            <a:r>
              <a:rPr lang="en-GB" dirty="0" err="1"/>
              <a:t>các</a:t>
            </a:r>
            <a:r>
              <a:rPr lang="en-GB" dirty="0"/>
              <a:t> </a:t>
            </a:r>
            <a:r>
              <a:rPr lang="en-GB" dirty="0" err="1"/>
              <a:t>lớp</a:t>
            </a:r>
            <a:r>
              <a:rPr lang="en-GB" dirty="0"/>
              <a:t> </a:t>
            </a:r>
            <a:r>
              <a:rPr lang="en-GB" dirty="0" err="1"/>
              <a:t>vào</a:t>
            </a:r>
            <a:r>
              <a:rPr lang="en-GB" dirty="0"/>
              <a:t> package </a:t>
            </a:r>
            <a:r>
              <a:rPr lang="en-GB" dirty="0" err="1"/>
              <a:t>phải</a:t>
            </a:r>
            <a:r>
              <a:rPr lang="en-GB" dirty="0"/>
              <a:t> </a:t>
            </a:r>
            <a:r>
              <a:rPr lang="en-GB" dirty="0" err="1"/>
              <a:t>giảm</a:t>
            </a:r>
            <a:r>
              <a:rPr lang="en-GB" dirty="0"/>
              <a:t> </a:t>
            </a:r>
            <a:r>
              <a:rPr lang="en-GB" dirty="0" err="1"/>
              <a:t>thiểu</a:t>
            </a:r>
            <a:r>
              <a:rPr lang="en-GB" dirty="0"/>
              <a:t> </a:t>
            </a:r>
            <a:r>
              <a:rPr lang="en-GB" dirty="0" err="1"/>
              <a:t>sự</a:t>
            </a:r>
            <a:r>
              <a:rPr lang="en-GB" dirty="0"/>
              <a:t> </a:t>
            </a:r>
            <a:r>
              <a:rPr lang="en-GB" b="1" dirty="0" err="1"/>
              <a:t>phụ</a:t>
            </a:r>
            <a:r>
              <a:rPr lang="en-GB" b="1" dirty="0"/>
              <a:t> </a:t>
            </a:r>
            <a:r>
              <a:rPr lang="en-GB" b="1" dirty="0" err="1"/>
              <a:t>thuộc</a:t>
            </a:r>
            <a:r>
              <a:rPr lang="en-GB" b="1" dirty="0"/>
              <a:t> (dependency) </a:t>
            </a:r>
            <a:r>
              <a:rPr lang="en-GB" dirty="0" err="1"/>
              <a:t>giữa</a:t>
            </a:r>
            <a:r>
              <a:rPr lang="en-GB" dirty="0"/>
              <a:t> </a:t>
            </a:r>
            <a:r>
              <a:rPr lang="en-GB" dirty="0" err="1"/>
              <a:t>các</a:t>
            </a:r>
            <a:r>
              <a:rPr lang="en-GB" dirty="0"/>
              <a:t> package</a:t>
            </a:r>
          </a:p>
          <a:p>
            <a:pPr lvl="1"/>
            <a:r>
              <a:rPr lang="en-GB" dirty="0" err="1"/>
              <a:t>Cách</a:t>
            </a:r>
            <a:r>
              <a:rPr lang="en-GB" dirty="0"/>
              <a:t> </a:t>
            </a:r>
            <a:r>
              <a:rPr lang="en-GB" dirty="0" err="1"/>
              <a:t>chọn</a:t>
            </a:r>
            <a:r>
              <a:rPr lang="en-GB" dirty="0"/>
              <a:t> </a:t>
            </a:r>
            <a:r>
              <a:rPr lang="en-GB" dirty="0" err="1"/>
              <a:t>các</a:t>
            </a:r>
            <a:r>
              <a:rPr lang="en-GB" dirty="0"/>
              <a:t> </a:t>
            </a:r>
            <a:r>
              <a:rPr lang="en-GB" dirty="0" err="1"/>
              <a:t>lớp</a:t>
            </a:r>
            <a:r>
              <a:rPr lang="en-GB" dirty="0"/>
              <a:t> </a:t>
            </a:r>
            <a:r>
              <a:rPr lang="en-GB" dirty="0" err="1"/>
              <a:t>vào</a:t>
            </a:r>
            <a:r>
              <a:rPr lang="en-GB" dirty="0"/>
              <a:t> </a:t>
            </a:r>
            <a:r>
              <a:rPr lang="en-GB" dirty="0" err="1"/>
              <a:t>một</a:t>
            </a:r>
            <a:r>
              <a:rPr lang="en-GB" dirty="0"/>
              <a:t> package:</a:t>
            </a:r>
          </a:p>
          <a:p>
            <a:pPr lvl="2"/>
            <a:r>
              <a:rPr lang="en-GB" dirty="0" err="1"/>
              <a:t>Có</a:t>
            </a:r>
            <a:r>
              <a:rPr lang="en-GB" dirty="0"/>
              <a:t> </a:t>
            </a:r>
            <a:r>
              <a:rPr lang="en-GB" dirty="0" err="1"/>
              <a:t>cùng</a:t>
            </a:r>
            <a:r>
              <a:rPr lang="en-GB" dirty="0"/>
              <a:t> </a:t>
            </a:r>
            <a:r>
              <a:rPr lang="en-GB" dirty="0" err="1"/>
              <a:t>chủ</a:t>
            </a:r>
            <a:r>
              <a:rPr lang="en-GB" dirty="0"/>
              <a:t> </a:t>
            </a:r>
            <a:r>
              <a:rPr lang="en-GB" dirty="0" err="1"/>
              <a:t>đề</a:t>
            </a:r>
            <a:r>
              <a:rPr lang="en-GB" dirty="0"/>
              <a:t>, </a:t>
            </a:r>
            <a:r>
              <a:rPr lang="en-GB" dirty="0" err="1"/>
              <a:t>có</a:t>
            </a:r>
            <a:r>
              <a:rPr lang="en-GB" dirty="0"/>
              <a:t> </a:t>
            </a:r>
            <a:r>
              <a:rPr lang="en-GB" dirty="0" err="1"/>
              <a:t>quan</a:t>
            </a:r>
            <a:r>
              <a:rPr lang="en-GB" dirty="0"/>
              <a:t> </a:t>
            </a:r>
            <a:r>
              <a:rPr lang="en-GB" dirty="0" err="1"/>
              <a:t>hệ</a:t>
            </a:r>
            <a:r>
              <a:rPr lang="en-GB" dirty="0"/>
              <a:t> </a:t>
            </a:r>
            <a:r>
              <a:rPr lang="en-GB" dirty="0" err="1"/>
              <a:t>chặt</a:t>
            </a:r>
            <a:r>
              <a:rPr lang="en-GB" dirty="0"/>
              <a:t> </a:t>
            </a:r>
            <a:r>
              <a:rPr lang="en-GB" dirty="0" err="1"/>
              <a:t>chẽ</a:t>
            </a:r>
            <a:r>
              <a:rPr lang="en-GB" dirty="0"/>
              <a:t> </a:t>
            </a:r>
            <a:r>
              <a:rPr lang="en-GB" dirty="0" err="1"/>
              <a:t>bởi</a:t>
            </a:r>
            <a:r>
              <a:rPr lang="en-GB" dirty="0"/>
              <a:t> </a:t>
            </a:r>
            <a:r>
              <a:rPr lang="en-GB" dirty="0" err="1"/>
              <a:t>khái</a:t>
            </a:r>
            <a:r>
              <a:rPr lang="en-GB" dirty="0"/>
              <a:t> </a:t>
            </a:r>
            <a:r>
              <a:rPr lang="en-GB" dirty="0" err="1"/>
              <a:t>niệm</a:t>
            </a:r>
            <a:r>
              <a:rPr lang="en-GB" dirty="0"/>
              <a:t> </a:t>
            </a:r>
            <a:r>
              <a:rPr lang="en-GB" dirty="0" err="1"/>
              <a:t>hoặc</a:t>
            </a:r>
            <a:r>
              <a:rPr lang="en-GB" dirty="0"/>
              <a:t> </a:t>
            </a:r>
            <a:r>
              <a:rPr lang="en-GB" dirty="0" err="1"/>
              <a:t>mục</a:t>
            </a:r>
            <a:r>
              <a:rPr lang="en-GB" dirty="0"/>
              <a:t> </a:t>
            </a:r>
            <a:r>
              <a:rPr lang="en-GB" dirty="0" err="1"/>
              <a:t>đích</a:t>
            </a:r>
            <a:endParaRPr lang="en-GB" dirty="0"/>
          </a:p>
          <a:p>
            <a:pPr lvl="2"/>
            <a:r>
              <a:rPr lang="en-GB" dirty="0" err="1"/>
              <a:t>Cùng</a:t>
            </a:r>
            <a:r>
              <a:rPr lang="en-GB" dirty="0"/>
              <a:t> </a:t>
            </a:r>
            <a:r>
              <a:rPr lang="en-GB" dirty="0" err="1"/>
              <a:t>một</a:t>
            </a:r>
            <a:r>
              <a:rPr lang="en-GB" dirty="0"/>
              <a:t> </a:t>
            </a:r>
            <a:r>
              <a:rPr lang="en-GB" dirty="0" err="1"/>
              <a:t>hệ</a:t>
            </a:r>
            <a:r>
              <a:rPr lang="en-GB" dirty="0"/>
              <a:t> </a:t>
            </a:r>
            <a:r>
              <a:rPr lang="en-GB" dirty="0" err="1"/>
              <a:t>thống</a:t>
            </a:r>
            <a:r>
              <a:rPr lang="en-GB" dirty="0"/>
              <a:t> </a:t>
            </a:r>
            <a:r>
              <a:rPr lang="en-GB" dirty="0" err="1"/>
              <a:t>phân</a:t>
            </a:r>
            <a:r>
              <a:rPr lang="en-GB" dirty="0"/>
              <a:t> </a:t>
            </a:r>
            <a:r>
              <a:rPr lang="en-GB" dirty="0" err="1"/>
              <a:t>cấp</a:t>
            </a:r>
            <a:endParaRPr lang="en-GB" dirty="0"/>
          </a:p>
          <a:p>
            <a:pPr lvl="2"/>
            <a:r>
              <a:rPr lang="en-GB" dirty="0" err="1"/>
              <a:t>Tham</a:t>
            </a:r>
            <a:r>
              <a:rPr lang="en-GB" dirty="0"/>
              <a:t> </a:t>
            </a:r>
            <a:r>
              <a:rPr lang="en-GB" dirty="0" err="1"/>
              <a:t>gia</a:t>
            </a:r>
            <a:r>
              <a:rPr lang="en-GB" dirty="0"/>
              <a:t> </a:t>
            </a:r>
            <a:r>
              <a:rPr lang="en-GB" dirty="0" err="1"/>
              <a:t>cùng</a:t>
            </a:r>
            <a:r>
              <a:rPr lang="en-GB" dirty="0"/>
              <a:t> </a:t>
            </a:r>
            <a:r>
              <a:rPr lang="en-GB" dirty="0" err="1"/>
              <a:t>một</a:t>
            </a:r>
            <a:r>
              <a:rPr lang="en-GB" dirty="0"/>
              <a:t> use case</a:t>
            </a:r>
          </a:p>
          <a:p>
            <a:pPr lvl="2"/>
            <a:r>
              <a:rPr lang="en-GB" dirty="0" err="1"/>
              <a:t>Có</a:t>
            </a:r>
            <a:r>
              <a:rPr lang="en-GB" dirty="0"/>
              <a:t> </a:t>
            </a:r>
            <a:r>
              <a:rPr lang="en-GB" dirty="0" err="1"/>
              <a:t>quan</a:t>
            </a:r>
            <a:r>
              <a:rPr lang="en-GB" dirty="0"/>
              <a:t> </a:t>
            </a:r>
            <a:r>
              <a:rPr lang="en-GB" dirty="0" err="1"/>
              <a:t>hệ</a:t>
            </a:r>
            <a:r>
              <a:rPr lang="en-GB" dirty="0"/>
              <a:t> </a:t>
            </a:r>
            <a:r>
              <a:rPr lang="en-GB" dirty="0" err="1"/>
              <a:t>kết</a:t>
            </a:r>
            <a:r>
              <a:rPr lang="en-GB" dirty="0"/>
              <a:t> </a:t>
            </a:r>
            <a:r>
              <a:rPr lang="en-GB" dirty="0" err="1"/>
              <a:t>hợp</a:t>
            </a:r>
            <a:r>
              <a:rPr lang="en-GB" dirty="0"/>
              <a:t> </a:t>
            </a:r>
            <a:r>
              <a:rPr lang="en-GB" dirty="0" err="1"/>
              <a:t>chặt</a:t>
            </a:r>
            <a:r>
              <a:rPr lang="en-GB" dirty="0"/>
              <a:t>.</a:t>
            </a:r>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280</a:t>
            </a:fld>
            <a:endParaRPr lang="en-GB"/>
          </a:p>
        </p:txBody>
      </p:sp>
    </p:spTree>
    <p:extLst>
      <p:ext uri="{BB962C8B-B14F-4D97-AF65-F5344CB8AC3E}">
        <p14:creationId xmlns:p14="http://schemas.microsoft.com/office/powerpoint/2010/main" val="11292690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endParaRPr lang="en-GB" dirty="0"/>
          </a:p>
        </p:txBody>
      </p:sp>
      <p:sp>
        <p:nvSpPr>
          <p:cNvPr id="3" name="Content Placeholder 2"/>
          <p:cNvSpPr>
            <a:spLocks noGrp="1"/>
          </p:cNvSpPr>
          <p:nvPr>
            <p:ph idx="1"/>
          </p:nvPr>
        </p:nvSpPr>
        <p:spPr>
          <a:xfrm>
            <a:off x="838199" y="1655064"/>
            <a:ext cx="10638183" cy="4521899"/>
          </a:xfrm>
        </p:spPr>
        <p:txBody>
          <a:bodyPr/>
          <a:lstStyle/>
          <a:p>
            <a:r>
              <a:rPr lang="en-GB" b="1" dirty="0" err="1">
                <a:solidFill>
                  <a:srgbClr val="FF0000"/>
                </a:solidFill>
              </a:rPr>
              <a:t>Quyền</a:t>
            </a:r>
            <a:r>
              <a:rPr lang="en-GB" b="1" dirty="0">
                <a:solidFill>
                  <a:srgbClr val="FF0000"/>
                </a:solidFill>
              </a:rPr>
              <a:t> </a:t>
            </a:r>
            <a:r>
              <a:rPr lang="en-GB" b="1" dirty="0" err="1">
                <a:solidFill>
                  <a:srgbClr val="FF0000"/>
                </a:solidFill>
              </a:rPr>
              <a:t>sở</a:t>
            </a:r>
            <a:r>
              <a:rPr lang="en-GB" b="1" dirty="0">
                <a:solidFill>
                  <a:srgbClr val="FF0000"/>
                </a:solidFill>
              </a:rPr>
              <a:t> </a:t>
            </a:r>
            <a:r>
              <a:rPr lang="en-GB" b="1" dirty="0" err="1">
                <a:solidFill>
                  <a:srgbClr val="FF0000"/>
                </a:solidFill>
              </a:rPr>
              <a:t>hữu</a:t>
            </a:r>
            <a:r>
              <a:rPr lang="en-GB" b="1" dirty="0">
                <a:solidFill>
                  <a:srgbClr val="FF0000"/>
                </a:solidFill>
              </a:rPr>
              <a:t> </a:t>
            </a:r>
            <a:r>
              <a:rPr lang="en-GB" b="1" dirty="0" err="1">
                <a:solidFill>
                  <a:srgbClr val="FF0000"/>
                </a:solidFill>
              </a:rPr>
              <a:t>tham</a:t>
            </a:r>
            <a:r>
              <a:rPr lang="en-GB" b="1" dirty="0">
                <a:solidFill>
                  <a:srgbClr val="FF0000"/>
                </a:solidFill>
              </a:rPr>
              <a:t> </a:t>
            </a:r>
            <a:r>
              <a:rPr lang="en-GB" b="1" dirty="0" err="1">
                <a:solidFill>
                  <a:srgbClr val="FF0000"/>
                </a:solidFill>
              </a:rPr>
              <a:t>chiếu</a:t>
            </a:r>
            <a:r>
              <a:rPr lang="en-GB" dirty="0"/>
              <a:t>: </a:t>
            </a:r>
          </a:p>
          <a:p>
            <a:pPr lvl="1"/>
            <a:r>
              <a:rPr lang="en-GB" dirty="0" err="1"/>
              <a:t>Một</a:t>
            </a:r>
            <a:r>
              <a:rPr lang="en-GB" dirty="0"/>
              <a:t> </a:t>
            </a:r>
            <a:r>
              <a:rPr lang="en-GB" dirty="0" err="1"/>
              <a:t>phần</a:t>
            </a:r>
            <a:r>
              <a:rPr lang="en-GB" dirty="0"/>
              <a:t> </a:t>
            </a:r>
            <a:r>
              <a:rPr lang="en-GB" dirty="0" err="1"/>
              <a:t>tử</a:t>
            </a:r>
            <a:r>
              <a:rPr lang="en-GB" dirty="0"/>
              <a:t> </a:t>
            </a:r>
            <a:r>
              <a:rPr lang="en-GB" dirty="0" err="1"/>
              <a:t>được</a:t>
            </a:r>
            <a:r>
              <a:rPr lang="en-GB" dirty="0"/>
              <a:t> </a:t>
            </a:r>
            <a:r>
              <a:rPr lang="en-GB" dirty="0" err="1"/>
              <a:t>sở</a:t>
            </a:r>
            <a:r>
              <a:rPr lang="en-GB" dirty="0"/>
              <a:t> </a:t>
            </a:r>
            <a:r>
              <a:rPr lang="en-GB" dirty="0" err="1"/>
              <a:t>hữu</a:t>
            </a:r>
            <a:r>
              <a:rPr lang="en-GB" dirty="0"/>
              <a:t> </a:t>
            </a:r>
            <a:r>
              <a:rPr lang="en-GB" dirty="0" err="1"/>
              <a:t>bởi</a:t>
            </a:r>
            <a:r>
              <a:rPr lang="en-GB" dirty="0"/>
              <a:t> package </a:t>
            </a:r>
            <a:r>
              <a:rPr lang="en-GB" dirty="0" err="1"/>
              <a:t>chứa</a:t>
            </a:r>
            <a:r>
              <a:rPr lang="en-GB" dirty="0"/>
              <a:t> </a:t>
            </a:r>
            <a:r>
              <a:rPr lang="en-GB" dirty="0" err="1"/>
              <a:t>nó</a:t>
            </a:r>
            <a:r>
              <a:rPr lang="en-GB" dirty="0"/>
              <a:t>. </a:t>
            </a:r>
          </a:p>
          <a:p>
            <a:pPr lvl="1"/>
            <a:r>
              <a:rPr lang="en-GB" dirty="0" err="1"/>
              <a:t>Tuy</a:t>
            </a:r>
            <a:r>
              <a:rPr lang="en-GB" dirty="0"/>
              <a:t> </a:t>
            </a:r>
            <a:r>
              <a:rPr lang="en-GB" dirty="0" err="1"/>
              <a:t>nhiên</a:t>
            </a:r>
            <a:r>
              <a:rPr lang="en-GB" dirty="0"/>
              <a:t>, </a:t>
            </a:r>
            <a:r>
              <a:rPr lang="en-GB" dirty="0" err="1"/>
              <a:t>Một</a:t>
            </a:r>
            <a:r>
              <a:rPr lang="en-GB" dirty="0"/>
              <a:t> </a:t>
            </a:r>
            <a:r>
              <a:rPr lang="en-GB" dirty="0" err="1"/>
              <a:t>phần</a:t>
            </a:r>
            <a:r>
              <a:rPr lang="en-GB" dirty="0"/>
              <a:t> </a:t>
            </a:r>
            <a:r>
              <a:rPr lang="en-GB" dirty="0" err="1"/>
              <a:t>tử</a:t>
            </a:r>
            <a:r>
              <a:rPr lang="en-GB" dirty="0"/>
              <a:t> </a:t>
            </a:r>
            <a:r>
              <a:rPr lang="en-GB" dirty="0" err="1"/>
              <a:t>có</a:t>
            </a:r>
            <a:r>
              <a:rPr lang="en-GB" dirty="0"/>
              <a:t> </a:t>
            </a:r>
            <a:r>
              <a:rPr lang="en-GB" dirty="0" err="1"/>
              <a:t>thể</a:t>
            </a:r>
            <a:r>
              <a:rPr lang="en-GB" dirty="0"/>
              <a:t> </a:t>
            </a:r>
            <a:r>
              <a:rPr lang="en-GB" dirty="0" err="1"/>
              <a:t>được</a:t>
            </a:r>
            <a:r>
              <a:rPr lang="en-GB" dirty="0"/>
              <a:t> </a:t>
            </a:r>
            <a:r>
              <a:rPr lang="en-GB" dirty="0" err="1"/>
              <a:t>tham</a:t>
            </a:r>
            <a:r>
              <a:rPr lang="en-GB" dirty="0"/>
              <a:t> </a:t>
            </a:r>
            <a:r>
              <a:rPr lang="en-GB" dirty="0" err="1"/>
              <a:t>chiếu</a:t>
            </a:r>
            <a:r>
              <a:rPr lang="en-GB" dirty="0"/>
              <a:t> </a:t>
            </a:r>
            <a:r>
              <a:rPr lang="en-GB" dirty="0" err="1"/>
              <a:t>đến</a:t>
            </a:r>
            <a:r>
              <a:rPr lang="en-GB" dirty="0"/>
              <a:t> </a:t>
            </a:r>
            <a:r>
              <a:rPr lang="en-GB" dirty="0" err="1"/>
              <a:t>một</a:t>
            </a:r>
            <a:r>
              <a:rPr lang="en-GB" dirty="0"/>
              <a:t> </a:t>
            </a:r>
            <a:r>
              <a:rPr lang="en-GB" dirty="0" err="1"/>
              <a:t>phần</a:t>
            </a:r>
            <a:r>
              <a:rPr lang="en-GB" dirty="0"/>
              <a:t> </a:t>
            </a:r>
            <a:r>
              <a:rPr lang="en-GB" dirty="0" err="1"/>
              <a:t>tử</a:t>
            </a:r>
            <a:r>
              <a:rPr lang="en-GB" dirty="0"/>
              <a:t> </a:t>
            </a:r>
            <a:r>
              <a:rPr lang="en-GB" dirty="0" err="1"/>
              <a:t>trong</a:t>
            </a:r>
            <a:r>
              <a:rPr lang="en-GB" dirty="0"/>
              <a:t> package </a:t>
            </a:r>
            <a:r>
              <a:rPr lang="en-GB" dirty="0" err="1"/>
              <a:t>khác</a:t>
            </a:r>
            <a:r>
              <a:rPr lang="en-GB" dirty="0"/>
              <a:t>. </a:t>
            </a:r>
            <a:r>
              <a:rPr lang="en-GB" dirty="0" err="1"/>
              <a:t>Trong</a:t>
            </a:r>
            <a:r>
              <a:rPr lang="en-GB" dirty="0"/>
              <a:t> </a:t>
            </a:r>
            <a:r>
              <a:rPr lang="en-GB" dirty="0" err="1"/>
              <a:t>trường</a:t>
            </a:r>
            <a:r>
              <a:rPr lang="en-GB" dirty="0"/>
              <a:t> </a:t>
            </a:r>
            <a:r>
              <a:rPr lang="en-GB" dirty="0" err="1"/>
              <a:t>hợp</a:t>
            </a:r>
            <a:r>
              <a:rPr lang="en-GB" dirty="0"/>
              <a:t> </a:t>
            </a:r>
            <a:r>
              <a:rPr lang="en-GB" dirty="0" err="1"/>
              <a:t>này</a:t>
            </a:r>
            <a:r>
              <a:rPr lang="en-GB" b="1" dirty="0"/>
              <a:t>, </a:t>
            </a:r>
            <a:r>
              <a:rPr lang="en-GB" b="1" dirty="0" err="1"/>
              <a:t>tên</a:t>
            </a:r>
            <a:r>
              <a:rPr lang="en-GB" b="1" dirty="0"/>
              <a:t> </a:t>
            </a:r>
            <a:r>
              <a:rPr lang="en-GB" b="1" dirty="0" err="1"/>
              <a:t>của</a:t>
            </a:r>
            <a:r>
              <a:rPr lang="en-GB" b="1" dirty="0"/>
              <a:t> </a:t>
            </a:r>
            <a:r>
              <a:rPr lang="en-GB" b="1" dirty="0" err="1"/>
              <a:t>phần</a:t>
            </a:r>
            <a:r>
              <a:rPr lang="en-GB" b="1" dirty="0"/>
              <a:t> </a:t>
            </a:r>
            <a:r>
              <a:rPr lang="en-GB" b="1" dirty="0" err="1"/>
              <a:t>tử</a:t>
            </a:r>
            <a:r>
              <a:rPr lang="en-GB" b="1" dirty="0"/>
              <a:t> </a:t>
            </a:r>
            <a:r>
              <a:rPr lang="en-GB" dirty="0" err="1"/>
              <a:t>được</a:t>
            </a:r>
            <a:r>
              <a:rPr lang="en-GB" dirty="0"/>
              <a:t> </a:t>
            </a:r>
            <a:r>
              <a:rPr lang="en-GB" dirty="0" err="1"/>
              <a:t>xác</a:t>
            </a:r>
            <a:r>
              <a:rPr lang="en-GB" dirty="0"/>
              <a:t> </a:t>
            </a:r>
            <a:r>
              <a:rPr lang="en-GB" dirty="0" err="1"/>
              <a:t>định</a:t>
            </a:r>
            <a:r>
              <a:rPr lang="en-GB" dirty="0"/>
              <a:t> </a:t>
            </a:r>
            <a:r>
              <a:rPr lang="en-GB" dirty="0" err="1"/>
              <a:t>bởi</a:t>
            </a:r>
            <a:r>
              <a:rPr lang="en-GB" dirty="0"/>
              <a:t> </a:t>
            </a:r>
            <a:r>
              <a:rPr lang="en-GB" b="1" dirty="0" err="1"/>
              <a:t>tên</a:t>
            </a:r>
            <a:r>
              <a:rPr lang="en-GB" b="1" dirty="0"/>
              <a:t> </a:t>
            </a:r>
            <a:r>
              <a:rPr lang="en-GB" b="1" dirty="0" err="1"/>
              <a:t>của</a:t>
            </a:r>
            <a:r>
              <a:rPr lang="en-GB" b="1" dirty="0"/>
              <a:t> package</a:t>
            </a:r>
            <a:r>
              <a:rPr lang="en-GB" dirty="0"/>
              <a:t> </a:t>
            </a:r>
            <a:r>
              <a:rPr lang="en-GB" dirty="0" err="1"/>
              <a:t>theo</a:t>
            </a:r>
            <a:r>
              <a:rPr lang="en-GB" dirty="0"/>
              <a:t> </a:t>
            </a:r>
            <a:r>
              <a:rPr lang="en-GB" dirty="0" err="1"/>
              <a:t>định</a:t>
            </a:r>
            <a:r>
              <a:rPr lang="en-GB" dirty="0"/>
              <a:t> </a:t>
            </a:r>
            <a:r>
              <a:rPr lang="en-GB" dirty="0" err="1"/>
              <a:t>dạng</a:t>
            </a:r>
            <a:r>
              <a:rPr lang="en-GB" dirty="0"/>
              <a:t>: </a:t>
            </a:r>
            <a:r>
              <a:rPr lang="en-GB" b="1" dirty="0" err="1"/>
              <a:t>PackageName</a:t>
            </a:r>
            <a:r>
              <a:rPr lang="en-GB" b="1" dirty="0"/>
              <a:t>::</a:t>
            </a:r>
            <a:r>
              <a:rPr lang="en-GB" b="1" dirty="0" err="1"/>
              <a:t>ElementName</a:t>
            </a:r>
            <a:r>
              <a:rPr lang="en-GB" b="1" dirty="0"/>
              <a:t> </a:t>
            </a:r>
          </a:p>
          <a:p>
            <a:r>
              <a:rPr lang="en-GB" dirty="0" err="1"/>
              <a:t>Ví</a:t>
            </a:r>
            <a:r>
              <a:rPr lang="en-GB" dirty="0"/>
              <a:t> </a:t>
            </a:r>
            <a:r>
              <a:rPr lang="en-GB" dirty="0" err="1"/>
              <a:t>dụ</a:t>
            </a:r>
            <a:r>
              <a:rPr lang="en-GB" dirty="0"/>
              <a:t>:</a:t>
            </a:r>
          </a:p>
          <a:p>
            <a:endParaRPr lang="en-GB" dirty="0"/>
          </a:p>
          <a:p>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281</a:t>
            </a:fld>
            <a:endParaRPr lang="en-GB"/>
          </a:p>
        </p:txBody>
      </p:sp>
      <p:pic>
        <p:nvPicPr>
          <p:cNvPr id="6" name="Picture 5" descr="Screen Clippi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982" y="4440349"/>
            <a:ext cx="8051418" cy="2098564"/>
          </a:xfrm>
          <a:prstGeom prst="rect">
            <a:avLst/>
          </a:prstGeom>
        </p:spPr>
      </p:pic>
      <p:sp>
        <p:nvSpPr>
          <p:cNvPr id="7" name="Oval 6"/>
          <p:cNvSpPr/>
          <p:nvPr/>
        </p:nvSpPr>
        <p:spPr>
          <a:xfrm>
            <a:off x="6702588" y="4865460"/>
            <a:ext cx="2292626" cy="674951"/>
          </a:xfrm>
          <a:prstGeom prst="ellipse">
            <a:avLst/>
          </a:prstGeom>
          <a:noFill/>
          <a:ln w="285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cxnSp>
        <p:nvCxnSpPr>
          <p:cNvPr id="15" name="Straight Arrow Connector 14"/>
          <p:cNvCxnSpPr>
            <a:stCxn id="7" idx="2"/>
          </p:cNvCxnSpPr>
          <p:nvPr/>
        </p:nvCxnSpPr>
        <p:spPr>
          <a:xfrm flipH="1">
            <a:off x="5562901" y="5202936"/>
            <a:ext cx="1139687" cy="337475"/>
          </a:xfrm>
          <a:prstGeom prst="straightConnector1">
            <a:avLst/>
          </a:prstGeom>
          <a:ln w="28575">
            <a:solidFill>
              <a:srgbClr val="C000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08264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endParaRPr lang="en-GB" dirty="0"/>
          </a:p>
        </p:txBody>
      </p:sp>
      <p:sp>
        <p:nvSpPr>
          <p:cNvPr id="3" name="Content Placeholder 2"/>
          <p:cNvSpPr>
            <a:spLocks noGrp="1"/>
          </p:cNvSpPr>
          <p:nvPr>
            <p:ph idx="1"/>
          </p:nvPr>
        </p:nvSpPr>
        <p:spPr/>
        <p:txBody>
          <a:bodyPr/>
          <a:lstStyle/>
          <a:p>
            <a:r>
              <a:rPr lang="en-GB" b="1" dirty="0"/>
              <a:t>Quan </a:t>
            </a:r>
            <a:r>
              <a:rPr lang="en-GB" b="1" dirty="0" err="1"/>
              <a:t>hệ</a:t>
            </a:r>
            <a:r>
              <a:rPr lang="en-GB" b="1" dirty="0"/>
              <a:t> </a:t>
            </a:r>
            <a:r>
              <a:rPr lang="en-GB" b="1" dirty="0" err="1"/>
              <a:t>giữa</a:t>
            </a:r>
            <a:r>
              <a:rPr lang="en-GB" b="1" dirty="0"/>
              <a:t> </a:t>
            </a:r>
            <a:r>
              <a:rPr lang="en-GB" b="1" dirty="0" err="1"/>
              <a:t>các</a:t>
            </a:r>
            <a:r>
              <a:rPr lang="en-GB" b="1" dirty="0"/>
              <a:t> package</a:t>
            </a:r>
          </a:p>
          <a:p>
            <a:pPr lvl="1"/>
            <a:r>
              <a:rPr lang="en-GB" sz="2400" dirty="0" err="1"/>
              <a:t>Nếu</a:t>
            </a:r>
            <a:r>
              <a:rPr lang="en-GB" sz="2400" dirty="0"/>
              <a:t> </a:t>
            </a:r>
            <a:r>
              <a:rPr lang="en-GB" sz="2400" dirty="0" err="1"/>
              <a:t>một</a:t>
            </a:r>
            <a:r>
              <a:rPr lang="en-GB" sz="2400" dirty="0"/>
              <a:t> </a:t>
            </a:r>
            <a:r>
              <a:rPr lang="en-GB" sz="2400" dirty="0" err="1"/>
              <a:t>phần</a:t>
            </a:r>
            <a:r>
              <a:rPr lang="en-GB" sz="2400" dirty="0"/>
              <a:t> </a:t>
            </a:r>
            <a:r>
              <a:rPr lang="en-GB" sz="2400" dirty="0" err="1"/>
              <a:t>tử</a:t>
            </a:r>
            <a:r>
              <a:rPr lang="en-GB" sz="2400" dirty="0"/>
              <a:t> </a:t>
            </a:r>
            <a:r>
              <a:rPr lang="en-GB" sz="2400" dirty="0" err="1"/>
              <a:t>trong</a:t>
            </a:r>
            <a:r>
              <a:rPr lang="en-GB" sz="2400" dirty="0"/>
              <a:t> </a:t>
            </a:r>
            <a:r>
              <a:rPr lang="en-GB" sz="2400" dirty="0" err="1"/>
              <a:t>mô</a:t>
            </a:r>
            <a:r>
              <a:rPr lang="en-GB" sz="2400" dirty="0"/>
              <a:t> </a:t>
            </a:r>
            <a:r>
              <a:rPr lang="en-GB" sz="2400" dirty="0" err="1"/>
              <a:t>hình</a:t>
            </a:r>
            <a:r>
              <a:rPr lang="en-GB" sz="2400" dirty="0"/>
              <a:t> </a:t>
            </a:r>
            <a:r>
              <a:rPr lang="en-GB" sz="2400" dirty="0" err="1"/>
              <a:t>phụ</a:t>
            </a:r>
            <a:r>
              <a:rPr lang="en-GB" sz="2400" dirty="0"/>
              <a:t> </a:t>
            </a:r>
            <a:r>
              <a:rPr lang="en-GB" sz="2400" dirty="0" err="1"/>
              <a:t>thuộc</a:t>
            </a:r>
            <a:r>
              <a:rPr lang="en-GB" sz="2400" dirty="0"/>
              <a:t> </a:t>
            </a:r>
            <a:r>
              <a:rPr lang="en-GB" sz="2400" dirty="0" err="1"/>
              <a:t>vào</a:t>
            </a:r>
            <a:r>
              <a:rPr lang="en-GB" sz="2400" dirty="0"/>
              <a:t> </a:t>
            </a:r>
            <a:r>
              <a:rPr lang="en-GB" sz="2400" dirty="0" err="1"/>
              <a:t>một</a:t>
            </a:r>
            <a:r>
              <a:rPr lang="en-GB" sz="2400" dirty="0"/>
              <a:t> </a:t>
            </a:r>
            <a:r>
              <a:rPr lang="en-GB" sz="2400" dirty="0" err="1"/>
              <a:t>phần</a:t>
            </a:r>
            <a:r>
              <a:rPr lang="en-GB" sz="2400" dirty="0"/>
              <a:t> </a:t>
            </a:r>
            <a:r>
              <a:rPr lang="en-GB" sz="2400" dirty="0" err="1"/>
              <a:t>tử</a:t>
            </a:r>
            <a:r>
              <a:rPr lang="en-GB" sz="2400" dirty="0"/>
              <a:t> </a:t>
            </a:r>
            <a:r>
              <a:rPr lang="en-GB" sz="2400" dirty="0" err="1"/>
              <a:t>khác</a:t>
            </a:r>
            <a:r>
              <a:rPr lang="en-GB" sz="2400" dirty="0"/>
              <a:t> </a:t>
            </a:r>
            <a:r>
              <a:rPr lang="en-GB" sz="2400" dirty="0" err="1"/>
              <a:t>thì</a:t>
            </a:r>
            <a:r>
              <a:rPr lang="en-GB" sz="2400" dirty="0"/>
              <a:t> </a:t>
            </a:r>
            <a:r>
              <a:rPr lang="en-GB" sz="2400" dirty="0" err="1"/>
              <a:t>giữa</a:t>
            </a:r>
            <a:r>
              <a:rPr lang="en-GB" sz="2400" dirty="0"/>
              <a:t> </a:t>
            </a:r>
            <a:r>
              <a:rPr lang="en-GB" sz="2400" dirty="0" err="1"/>
              <a:t>chúng</a:t>
            </a:r>
            <a:r>
              <a:rPr lang="en-GB" sz="2400" dirty="0"/>
              <a:t> </a:t>
            </a:r>
            <a:r>
              <a:rPr lang="en-GB" sz="2400" dirty="0" err="1"/>
              <a:t>có</a:t>
            </a:r>
            <a:r>
              <a:rPr lang="en-GB" sz="2400" dirty="0"/>
              <a:t> </a:t>
            </a:r>
            <a:r>
              <a:rPr lang="en-GB" sz="2400" dirty="0" err="1"/>
              <a:t>mối</a:t>
            </a:r>
            <a:r>
              <a:rPr lang="en-GB" sz="2400" dirty="0"/>
              <a:t> </a:t>
            </a:r>
            <a:r>
              <a:rPr lang="en-GB" sz="2400" b="1" dirty="0" err="1"/>
              <a:t>quan</a:t>
            </a:r>
            <a:r>
              <a:rPr lang="en-GB" sz="2400" b="1" dirty="0"/>
              <a:t> </a:t>
            </a:r>
            <a:r>
              <a:rPr lang="en-GB" sz="2400" b="1" dirty="0" err="1"/>
              <a:t>hệ</a:t>
            </a:r>
            <a:r>
              <a:rPr lang="en-GB" sz="2400" b="1" dirty="0"/>
              <a:t> </a:t>
            </a:r>
            <a:r>
              <a:rPr lang="en-GB" sz="2400" b="1" dirty="0" err="1"/>
              <a:t>phụ</a:t>
            </a:r>
            <a:r>
              <a:rPr lang="en-GB" sz="2400" b="1" dirty="0"/>
              <a:t> </a:t>
            </a:r>
            <a:r>
              <a:rPr lang="en-GB" sz="2400" b="1" dirty="0" err="1"/>
              <a:t>thuộc</a:t>
            </a:r>
            <a:endParaRPr lang="en-GB" sz="2400" b="1" dirty="0"/>
          </a:p>
          <a:p>
            <a:pPr lvl="1"/>
            <a:r>
              <a:rPr lang="en-GB" sz="2400" dirty="0" err="1"/>
              <a:t>Một</a:t>
            </a:r>
            <a:r>
              <a:rPr lang="en-GB" sz="2400" dirty="0"/>
              <a:t> package </a:t>
            </a:r>
            <a:r>
              <a:rPr lang="en-GB" sz="2400" dirty="0" err="1"/>
              <a:t>phụ</a:t>
            </a:r>
            <a:r>
              <a:rPr lang="en-GB" sz="2400" dirty="0"/>
              <a:t> </a:t>
            </a:r>
            <a:r>
              <a:rPr lang="en-GB" sz="2400" dirty="0" err="1"/>
              <a:t>thuộc</a:t>
            </a:r>
            <a:r>
              <a:rPr lang="en-GB" sz="2400" dirty="0"/>
              <a:t> </a:t>
            </a:r>
            <a:r>
              <a:rPr lang="en-GB" sz="2400" dirty="0" err="1"/>
              <a:t>chỉ</a:t>
            </a:r>
            <a:r>
              <a:rPr lang="en-GB" sz="2400" dirty="0"/>
              <a:t> </a:t>
            </a:r>
            <a:r>
              <a:rPr lang="en-GB" sz="2400" dirty="0" err="1"/>
              <a:t>ra</a:t>
            </a:r>
            <a:r>
              <a:rPr lang="en-GB" sz="2400" dirty="0"/>
              <a:t> </a:t>
            </a:r>
            <a:r>
              <a:rPr lang="en-GB" sz="2400" dirty="0" err="1"/>
              <a:t>rằng</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bên</a:t>
            </a:r>
            <a:r>
              <a:rPr lang="en-GB" sz="2400" dirty="0"/>
              <a:t> </a:t>
            </a:r>
            <a:r>
              <a:rPr lang="en-GB" sz="2400" dirty="0" err="1"/>
              <a:t>trong</a:t>
            </a:r>
            <a:r>
              <a:rPr lang="en-GB" sz="2400" dirty="0"/>
              <a:t> </a:t>
            </a:r>
            <a:r>
              <a:rPr lang="en-GB" sz="2400" dirty="0" err="1"/>
              <a:t>nó</a:t>
            </a:r>
            <a:r>
              <a:rPr lang="en-GB" sz="2400" dirty="0"/>
              <a:t> </a:t>
            </a:r>
            <a:r>
              <a:rPr lang="en-GB" sz="2400" dirty="0" err="1"/>
              <a:t>kết</a:t>
            </a:r>
            <a:r>
              <a:rPr lang="en-GB" sz="2400" dirty="0"/>
              <a:t> </a:t>
            </a:r>
            <a:r>
              <a:rPr lang="en-GB" sz="2400" dirty="0" err="1"/>
              <a:t>hợp</a:t>
            </a:r>
            <a:r>
              <a:rPr lang="en-GB" sz="2400" dirty="0"/>
              <a:t> </a:t>
            </a:r>
            <a:r>
              <a:rPr lang="en-GB" sz="2400" dirty="0" err="1"/>
              <a:t>với</a:t>
            </a:r>
            <a:r>
              <a:rPr lang="en-GB" sz="2400" dirty="0"/>
              <a:t> </a:t>
            </a:r>
            <a:r>
              <a:rPr lang="en-GB" sz="2400" dirty="0" err="1"/>
              <a:t>các</a:t>
            </a:r>
            <a:r>
              <a:rPr lang="en-GB" sz="2400" dirty="0"/>
              <a:t> </a:t>
            </a:r>
            <a:r>
              <a:rPr lang="en-GB" sz="2400" dirty="0" err="1"/>
              <a:t>phần</a:t>
            </a:r>
            <a:r>
              <a:rPr lang="en-GB" sz="2400" dirty="0"/>
              <a:t> </a:t>
            </a:r>
            <a:r>
              <a:rPr lang="en-GB" sz="2400" dirty="0" err="1"/>
              <a:t>tử</a:t>
            </a:r>
            <a:r>
              <a:rPr lang="en-GB" sz="2400" dirty="0"/>
              <a:t> </a:t>
            </a:r>
            <a:r>
              <a:rPr lang="en-GB" sz="2400" dirty="0" err="1"/>
              <a:t>trongpackage</a:t>
            </a:r>
            <a:r>
              <a:rPr lang="en-GB" sz="2400" dirty="0"/>
              <a:t> </a:t>
            </a:r>
            <a:r>
              <a:rPr lang="en-GB" sz="2400" dirty="0" err="1"/>
              <a:t>mục</a:t>
            </a:r>
            <a:r>
              <a:rPr lang="en-GB" sz="2400" dirty="0"/>
              <a:t> </a:t>
            </a:r>
            <a:r>
              <a:rPr lang="en-GB" sz="2400" dirty="0" err="1"/>
              <a:t>tiêu</a:t>
            </a:r>
            <a:endParaRPr lang="en-GB" sz="2400" dirty="0"/>
          </a:p>
          <a:p>
            <a:r>
              <a:rPr lang="en-GB" sz="2400" dirty="0" err="1"/>
              <a:t>Ví</a:t>
            </a:r>
            <a:r>
              <a:rPr lang="en-GB" sz="2400" dirty="0"/>
              <a:t> </a:t>
            </a:r>
            <a:r>
              <a:rPr lang="en-GB" sz="2400" dirty="0" err="1"/>
              <a:t>dụ</a:t>
            </a:r>
            <a:r>
              <a:rPr lang="en-GB" sz="2400" dirty="0"/>
              <a:t>: package </a:t>
            </a:r>
            <a:r>
              <a:rPr lang="en-GB" sz="2400" b="1" dirty="0"/>
              <a:t>Sales</a:t>
            </a:r>
            <a:r>
              <a:rPr lang="en-GB" sz="2400" dirty="0"/>
              <a:t> </a:t>
            </a:r>
            <a:r>
              <a:rPr lang="en-GB" sz="2400" dirty="0" err="1"/>
              <a:t>phụ</a:t>
            </a:r>
            <a:r>
              <a:rPr lang="en-GB" sz="2400" dirty="0"/>
              <a:t> </a:t>
            </a:r>
            <a:r>
              <a:rPr lang="en-GB" sz="2400" dirty="0" err="1"/>
              <a:t>thuộc</a:t>
            </a:r>
            <a:r>
              <a:rPr lang="en-GB" sz="2400" dirty="0"/>
              <a:t> </a:t>
            </a:r>
            <a:r>
              <a:rPr lang="en-GB" sz="2400" dirty="0" err="1"/>
              <a:t>vào</a:t>
            </a:r>
            <a:r>
              <a:rPr lang="en-GB" sz="2400" dirty="0"/>
              <a:t> package </a:t>
            </a:r>
            <a:r>
              <a:rPr lang="en-GB" sz="2400" b="1" dirty="0"/>
              <a:t>Core Elements</a:t>
            </a:r>
          </a:p>
          <a:p>
            <a:endParaRPr lang="en-GB" sz="2400"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282</a:t>
            </a:fld>
            <a:endParaRPr lang="en-GB"/>
          </a:p>
        </p:txBody>
      </p:sp>
      <p:pic>
        <p:nvPicPr>
          <p:cNvPr id="8" name="Picture 7">
            <a:extLst>
              <a:ext uri="{FF2B5EF4-FFF2-40B4-BE49-F238E27FC236}">
                <a16:creationId xmlns:a16="http://schemas.microsoft.com/office/drawing/2014/main" id="{493AD598-C453-4FAD-8135-26DD007A7879}"/>
              </a:ext>
            </a:extLst>
          </p:cNvPr>
          <p:cNvPicPr>
            <a:picLocks noChangeAspect="1"/>
          </p:cNvPicPr>
          <p:nvPr/>
        </p:nvPicPr>
        <p:blipFill>
          <a:blip r:embed="rId2"/>
          <a:stretch>
            <a:fillRect/>
          </a:stretch>
        </p:blipFill>
        <p:spPr>
          <a:xfrm>
            <a:off x="4190029" y="4345031"/>
            <a:ext cx="3811941" cy="2116047"/>
          </a:xfrm>
          <a:prstGeom prst="rect">
            <a:avLst/>
          </a:prstGeom>
        </p:spPr>
      </p:pic>
    </p:spTree>
    <p:extLst>
      <p:ext uri="{BB962C8B-B14F-4D97-AF65-F5344CB8AC3E}">
        <p14:creationId xmlns:p14="http://schemas.microsoft.com/office/powerpoint/2010/main" val="10592888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DC108580-4E4F-42D9-8A42-5F52BB2F63E1}"/>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82C66AAE-538F-4A48-AACA-D9888B5F5240}"/>
              </a:ext>
            </a:extLst>
          </p:cNvPr>
          <p:cNvSpPr>
            <a:spLocks noGrp="1"/>
          </p:cNvSpPr>
          <p:nvPr>
            <p:ph type="sldNum" sz="quarter" idx="12"/>
          </p:nvPr>
        </p:nvSpPr>
        <p:spPr/>
        <p:txBody>
          <a:bodyPr/>
          <a:lstStyle/>
          <a:p>
            <a:fld id="{401CF334-2D5C-4859-84A6-CA7E6E43FAEB}" type="slidenum">
              <a:rPr lang="en-US" smtClean="0"/>
              <a:t>283</a:t>
            </a:fld>
            <a:endParaRPr lang="en-US"/>
          </a:p>
        </p:txBody>
      </p:sp>
      <p:sp>
        <p:nvSpPr>
          <p:cNvPr id="4" name="Content Placeholder 3">
            <a:extLst>
              <a:ext uri="{FF2B5EF4-FFF2-40B4-BE49-F238E27FC236}">
                <a16:creationId xmlns:a16="http://schemas.microsoft.com/office/drawing/2014/main" id="{0F9EC443-F27D-466D-864D-21A921CB4200}"/>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i="1" dirty="0"/>
              <a:t>Package </a:t>
            </a:r>
            <a:r>
              <a:rPr lang="en-US" b="1" i="1" dirty="0" err="1"/>
              <a:t>Dịch</a:t>
            </a:r>
            <a:r>
              <a:rPr lang="en-US" b="1" i="1" dirty="0"/>
              <a:t> </a:t>
            </a:r>
            <a:r>
              <a:rPr lang="en-US" b="1" i="1" dirty="0" err="1"/>
              <a:t>vụ</a:t>
            </a:r>
            <a:r>
              <a:rPr lang="en-US" b="1" i="1" dirty="0"/>
              <a:t> </a:t>
            </a:r>
            <a:r>
              <a:rPr lang="en-US" b="1" i="1" dirty="0" err="1"/>
              <a:t>theo</a:t>
            </a:r>
            <a:r>
              <a:rPr lang="en-US" b="1" i="1" dirty="0"/>
              <a:t> </a:t>
            </a:r>
            <a:r>
              <a:rPr lang="en-US" b="1" i="1" dirty="0" err="1"/>
              <a:t>dõi</a:t>
            </a:r>
            <a:r>
              <a:rPr lang="en-US" b="1" i="1" dirty="0"/>
              <a:t> </a:t>
            </a:r>
            <a:r>
              <a:rPr lang="en-US" b="1" i="1" dirty="0" err="1"/>
              <a:t>đặt</a:t>
            </a:r>
            <a:r>
              <a:rPr lang="en-US" b="1" i="1" dirty="0"/>
              <a:t> </a:t>
            </a:r>
            <a:r>
              <a:rPr lang="en-US" b="1" i="1" dirty="0" err="1"/>
              <a:t>hàng</a:t>
            </a:r>
            <a:r>
              <a:rPr lang="en-US" i="1" dirty="0"/>
              <a:t> </a:t>
            </a:r>
            <a:r>
              <a:rPr lang="en-US" i="1" dirty="0" err="1"/>
              <a:t>của</a:t>
            </a:r>
            <a:r>
              <a:rPr lang="en-US" i="1" dirty="0"/>
              <a:t> </a:t>
            </a:r>
            <a:r>
              <a:rPr lang="en-US" i="1" dirty="0" err="1"/>
              <a:t>một</a:t>
            </a:r>
            <a:r>
              <a:rPr lang="en-US" i="1" dirty="0"/>
              <a:t> </a:t>
            </a:r>
            <a:r>
              <a:rPr lang="en-US" i="1" dirty="0" err="1"/>
              <a:t>cửa</a:t>
            </a:r>
            <a:r>
              <a:rPr lang="en-US" i="1" dirty="0"/>
              <a:t> </a:t>
            </a:r>
            <a:r>
              <a:rPr lang="en-US" i="1" dirty="0" err="1"/>
              <a:t>hàng</a:t>
            </a:r>
            <a:r>
              <a:rPr lang="en-US" i="1" dirty="0"/>
              <a:t> </a:t>
            </a:r>
            <a:r>
              <a:rPr lang="en-US" i="1" dirty="0" err="1"/>
              <a:t>mua</a:t>
            </a:r>
            <a:r>
              <a:rPr lang="en-US" i="1" dirty="0"/>
              <a:t> </a:t>
            </a:r>
            <a:r>
              <a:rPr lang="en-US" i="1" dirty="0" err="1"/>
              <a:t>sắm</a:t>
            </a:r>
            <a:r>
              <a:rPr lang="en-US" i="1" dirty="0"/>
              <a:t> </a:t>
            </a:r>
            <a:r>
              <a:rPr lang="en-US" i="1" dirty="0" err="1"/>
              <a:t>trực</a:t>
            </a:r>
            <a:r>
              <a:rPr lang="en-US" i="1" dirty="0"/>
              <a:t> </a:t>
            </a:r>
            <a:r>
              <a:rPr lang="en-US" i="1" dirty="0" err="1"/>
              <a:t>tuyến</a:t>
            </a:r>
            <a:r>
              <a:rPr lang="en-US" i="1" dirty="0"/>
              <a:t>. </a:t>
            </a:r>
            <a:r>
              <a:rPr lang="en-US" i="1" dirty="0" err="1"/>
              <a:t>Dịch</a:t>
            </a:r>
            <a:r>
              <a:rPr lang="en-US" i="1" dirty="0"/>
              <a:t> </a:t>
            </a:r>
            <a:r>
              <a:rPr lang="en-US" i="1" dirty="0" err="1"/>
              <a:t>vụ</a:t>
            </a:r>
            <a:r>
              <a:rPr lang="en-US" i="1" dirty="0"/>
              <a:t> </a:t>
            </a:r>
            <a:r>
              <a:rPr lang="en-US" i="1" dirty="0" err="1"/>
              <a:t>theo</a:t>
            </a:r>
            <a:r>
              <a:rPr lang="en-US" i="1" dirty="0"/>
              <a:t> </a:t>
            </a:r>
            <a:r>
              <a:rPr lang="en-US" i="1" dirty="0" err="1"/>
              <a:t>dõi</a:t>
            </a:r>
            <a:r>
              <a:rPr lang="en-US" i="1" dirty="0"/>
              <a:t> </a:t>
            </a:r>
            <a:r>
              <a:rPr lang="en-US" i="1" dirty="0" err="1"/>
              <a:t>đặt</a:t>
            </a:r>
            <a:r>
              <a:rPr lang="en-US" i="1" dirty="0"/>
              <a:t> </a:t>
            </a:r>
            <a:r>
              <a:rPr lang="en-US" i="1" dirty="0" err="1"/>
              <a:t>hàng</a:t>
            </a:r>
            <a:r>
              <a:rPr lang="en-US" i="1" dirty="0"/>
              <a:t> </a:t>
            </a:r>
            <a:r>
              <a:rPr lang="en-US" i="1" dirty="0" err="1"/>
              <a:t>có</a:t>
            </a:r>
            <a:r>
              <a:rPr lang="en-US" i="1" dirty="0"/>
              <a:t> </a:t>
            </a:r>
            <a:r>
              <a:rPr lang="en-US" i="1" dirty="0" err="1"/>
              <a:t>trách</a:t>
            </a:r>
            <a:r>
              <a:rPr lang="en-US" i="1" dirty="0"/>
              <a:t> </a:t>
            </a:r>
            <a:r>
              <a:rPr lang="en-US" i="1" dirty="0" err="1"/>
              <a:t>nhiệm</a:t>
            </a:r>
            <a:r>
              <a:rPr lang="en-US" i="1" dirty="0"/>
              <a:t> </a:t>
            </a:r>
            <a:r>
              <a:rPr lang="en-US" i="1" dirty="0" err="1"/>
              <a:t>cung</a:t>
            </a:r>
            <a:r>
              <a:rPr lang="en-US" i="1" dirty="0"/>
              <a:t> </a:t>
            </a:r>
            <a:r>
              <a:rPr lang="en-US" i="1" dirty="0" err="1"/>
              <a:t>cấp</a:t>
            </a:r>
            <a:r>
              <a:rPr lang="en-US" i="1" dirty="0"/>
              <a:t> </a:t>
            </a:r>
            <a:r>
              <a:rPr lang="en-US" i="1" dirty="0" err="1"/>
              <a:t>thông</a:t>
            </a:r>
            <a:r>
              <a:rPr lang="en-US" i="1" dirty="0"/>
              <a:t> tin </a:t>
            </a:r>
            <a:r>
              <a:rPr lang="en-US" i="1" dirty="0" err="1"/>
              <a:t>theo</a:t>
            </a:r>
            <a:r>
              <a:rPr lang="en-US" i="1" dirty="0"/>
              <a:t> </a:t>
            </a:r>
            <a:r>
              <a:rPr lang="en-US" i="1" dirty="0" err="1"/>
              <a:t>dõi</a:t>
            </a:r>
            <a:r>
              <a:rPr lang="en-US" i="1" dirty="0"/>
              <a:t> </a:t>
            </a:r>
            <a:r>
              <a:rPr lang="en-US" i="1" dirty="0" err="1"/>
              <a:t>cho</a:t>
            </a:r>
            <a:r>
              <a:rPr lang="en-US" i="1" dirty="0"/>
              <a:t> </a:t>
            </a:r>
            <a:r>
              <a:rPr lang="en-US" i="1" dirty="0" err="1"/>
              <a:t>các</a:t>
            </a:r>
            <a:r>
              <a:rPr lang="en-US" i="1" dirty="0"/>
              <a:t> </a:t>
            </a:r>
            <a:r>
              <a:rPr lang="en-US" i="1" dirty="0" err="1"/>
              <a:t>sản</a:t>
            </a:r>
            <a:r>
              <a:rPr lang="en-US" i="1" dirty="0"/>
              <a:t> </a:t>
            </a:r>
            <a:r>
              <a:rPr lang="en-US" i="1" dirty="0" err="1"/>
              <a:t>phẩm</a:t>
            </a:r>
            <a:r>
              <a:rPr lang="en-US" i="1" dirty="0"/>
              <a:t> </a:t>
            </a:r>
            <a:r>
              <a:rPr lang="en-US" i="1" dirty="0" err="1"/>
              <a:t>được</a:t>
            </a:r>
            <a:r>
              <a:rPr lang="en-US" i="1" dirty="0"/>
              <a:t> </a:t>
            </a:r>
            <a:r>
              <a:rPr lang="en-US" i="1" dirty="0" err="1"/>
              <a:t>đặt</a:t>
            </a:r>
            <a:r>
              <a:rPr lang="en-US" i="1" dirty="0"/>
              <a:t> </a:t>
            </a:r>
            <a:r>
              <a:rPr lang="en-US" i="1" dirty="0" err="1"/>
              <a:t>hàng</a:t>
            </a:r>
            <a:r>
              <a:rPr lang="en-US" i="1" dirty="0"/>
              <a:t> </a:t>
            </a:r>
            <a:r>
              <a:rPr lang="en-US" i="1" dirty="0" err="1"/>
              <a:t>của</a:t>
            </a:r>
            <a:r>
              <a:rPr lang="en-US" i="1" dirty="0"/>
              <a:t> </a:t>
            </a:r>
            <a:r>
              <a:rPr lang="en-US" i="1" dirty="0" err="1"/>
              <a:t>khách</a:t>
            </a:r>
            <a:r>
              <a:rPr lang="en-US" i="1" dirty="0"/>
              <a:t> </a:t>
            </a:r>
            <a:r>
              <a:rPr lang="en-US" i="1" dirty="0" err="1"/>
              <a:t>hàng</a:t>
            </a:r>
            <a:r>
              <a:rPr lang="en-US" i="1" dirty="0"/>
              <a:t>. </a:t>
            </a:r>
            <a:r>
              <a:rPr lang="en-US" i="1" dirty="0" err="1"/>
              <a:t>Các</a:t>
            </a:r>
            <a:r>
              <a:rPr lang="en-US" i="1" dirty="0"/>
              <a:t> </a:t>
            </a:r>
            <a:r>
              <a:rPr lang="en-US" i="1" dirty="0" err="1"/>
              <a:t>loại</a:t>
            </a:r>
            <a:r>
              <a:rPr lang="en-US" i="1" dirty="0"/>
              <a:t> </a:t>
            </a:r>
            <a:r>
              <a:rPr lang="en-US" i="1" dirty="0" err="1"/>
              <a:t>khách</a:t>
            </a:r>
            <a:r>
              <a:rPr lang="en-US" i="1" dirty="0"/>
              <a:t> </a:t>
            </a:r>
            <a:r>
              <a:rPr lang="en-US" i="1" dirty="0" err="1"/>
              <a:t>hàng</a:t>
            </a:r>
            <a:r>
              <a:rPr lang="en-US" i="1" dirty="0"/>
              <a:t> </a:t>
            </a:r>
            <a:r>
              <a:rPr lang="en-US" i="1" dirty="0" err="1"/>
              <a:t>trong</a:t>
            </a:r>
            <a:r>
              <a:rPr lang="en-US" i="1" dirty="0"/>
              <a:t> </a:t>
            </a:r>
            <a:r>
              <a:rPr lang="en-US" i="1" dirty="0" err="1"/>
              <a:t>số</a:t>
            </a:r>
            <a:r>
              <a:rPr lang="en-US" i="1" dirty="0"/>
              <a:t> </a:t>
            </a:r>
            <a:r>
              <a:rPr lang="en-US" i="1" dirty="0" err="1"/>
              <a:t>sê-ri</a:t>
            </a:r>
            <a:r>
              <a:rPr lang="en-US" i="1" dirty="0"/>
              <a:t> </a:t>
            </a:r>
            <a:r>
              <a:rPr lang="en-US" i="1" dirty="0" err="1"/>
              <a:t>theo</a:t>
            </a:r>
            <a:r>
              <a:rPr lang="en-US" i="1" dirty="0"/>
              <a:t> </a:t>
            </a:r>
            <a:r>
              <a:rPr lang="en-US" i="1" dirty="0" err="1"/>
              <a:t>dõi</a:t>
            </a:r>
            <a:r>
              <a:rPr lang="en-US" i="1" dirty="0"/>
              <a:t>, </a:t>
            </a:r>
            <a:r>
              <a:rPr lang="en-US" b="1" i="1" dirty="0" err="1"/>
              <a:t>Dịch</a:t>
            </a:r>
            <a:r>
              <a:rPr lang="en-US" b="1" i="1" dirty="0"/>
              <a:t> </a:t>
            </a:r>
            <a:r>
              <a:rPr lang="en-US" b="1" i="1" dirty="0" err="1"/>
              <a:t>vụ</a:t>
            </a:r>
            <a:r>
              <a:rPr lang="en-US" b="1" i="1" dirty="0"/>
              <a:t> </a:t>
            </a:r>
            <a:r>
              <a:rPr lang="en-US" b="1" i="1" dirty="0" err="1"/>
              <a:t>theo</a:t>
            </a:r>
            <a:r>
              <a:rPr lang="en-US" b="1" i="1" dirty="0"/>
              <a:t> </a:t>
            </a:r>
            <a:r>
              <a:rPr lang="en-US" b="1" i="1" dirty="0" err="1"/>
              <a:t>dõi</a:t>
            </a:r>
            <a:r>
              <a:rPr lang="en-US" b="1" i="1" dirty="0"/>
              <a:t> </a:t>
            </a:r>
            <a:r>
              <a:rPr lang="en-US" b="1" i="1" dirty="0" err="1"/>
              <a:t>đặt</a:t>
            </a:r>
            <a:r>
              <a:rPr lang="en-US" b="1" i="1" dirty="0"/>
              <a:t> </a:t>
            </a:r>
            <a:r>
              <a:rPr lang="en-US" b="1" i="1" dirty="0" err="1"/>
              <a:t>hàng</a:t>
            </a:r>
            <a:r>
              <a:rPr lang="en-US" i="1" dirty="0"/>
              <a:t> </a:t>
            </a:r>
            <a:r>
              <a:rPr lang="en-US" i="1" dirty="0" err="1"/>
              <a:t>đề</a:t>
            </a:r>
            <a:r>
              <a:rPr lang="en-US" i="1" dirty="0"/>
              <a:t> </a:t>
            </a:r>
            <a:r>
              <a:rPr lang="en-US" i="1" dirty="0" err="1"/>
              <a:t>cập</a:t>
            </a:r>
            <a:r>
              <a:rPr lang="en-US" i="1" dirty="0"/>
              <a:t> </a:t>
            </a:r>
            <a:r>
              <a:rPr lang="en-US" i="1" dirty="0" err="1"/>
              <a:t>đến</a:t>
            </a:r>
            <a:r>
              <a:rPr lang="en-US" i="1" dirty="0"/>
              <a:t> </a:t>
            </a:r>
            <a:r>
              <a:rPr lang="en-US" i="1" dirty="0" err="1"/>
              <a:t>hệ</a:t>
            </a:r>
            <a:r>
              <a:rPr lang="en-US" i="1" dirty="0"/>
              <a:t> </a:t>
            </a:r>
            <a:r>
              <a:rPr lang="en-US" i="1" dirty="0" err="1"/>
              <a:t>thống</a:t>
            </a:r>
            <a:r>
              <a:rPr lang="en-US" i="1" dirty="0"/>
              <a:t> </a:t>
            </a:r>
            <a:r>
              <a:rPr lang="en-US" i="1" dirty="0" err="1"/>
              <a:t>và</a:t>
            </a:r>
            <a:r>
              <a:rPr lang="en-US" i="1" dirty="0"/>
              <a:t> </a:t>
            </a:r>
            <a:r>
              <a:rPr lang="en-US" i="1" dirty="0" err="1"/>
              <a:t>cập</a:t>
            </a:r>
            <a:r>
              <a:rPr lang="en-US" i="1" dirty="0"/>
              <a:t> </a:t>
            </a:r>
            <a:r>
              <a:rPr lang="en-US" i="1" dirty="0" err="1"/>
              <a:t>nhật</a:t>
            </a:r>
            <a:r>
              <a:rPr lang="en-US" i="1" dirty="0"/>
              <a:t> </a:t>
            </a:r>
            <a:r>
              <a:rPr lang="en-US" i="1" dirty="0" err="1"/>
              <a:t>trạng</a:t>
            </a:r>
            <a:r>
              <a:rPr lang="en-US" i="1" dirty="0"/>
              <a:t> </a:t>
            </a:r>
            <a:r>
              <a:rPr lang="en-US" i="1" dirty="0" err="1"/>
              <a:t>thái</a:t>
            </a:r>
            <a:r>
              <a:rPr lang="en-US" i="1" dirty="0"/>
              <a:t> </a:t>
            </a:r>
            <a:r>
              <a:rPr lang="en-US" i="1" dirty="0" err="1"/>
              <a:t>giao</a:t>
            </a:r>
            <a:r>
              <a:rPr lang="en-US" i="1" dirty="0"/>
              <a:t> </a:t>
            </a:r>
            <a:r>
              <a:rPr lang="en-US" i="1" dirty="0" err="1"/>
              <a:t>hàng</a:t>
            </a:r>
            <a:r>
              <a:rPr lang="en-US" i="1" dirty="0"/>
              <a:t> </a:t>
            </a:r>
            <a:r>
              <a:rPr lang="en-US" i="1" dirty="0" err="1"/>
              <a:t>hiện</a:t>
            </a:r>
            <a:r>
              <a:rPr lang="en-US" i="1" dirty="0"/>
              <a:t> </a:t>
            </a:r>
            <a:r>
              <a:rPr lang="en-US" i="1" dirty="0" err="1"/>
              <a:t>tại</a:t>
            </a:r>
            <a:r>
              <a:rPr lang="en-US" i="1" dirty="0"/>
              <a:t> </a:t>
            </a:r>
            <a:r>
              <a:rPr lang="en-US" i="1" dirty="0" err="1"/>
              <a:t>cho</a:t>
            </a:r>
            <a:r>
              <a:rPr lang="en-US" i="1" dirty="0"/>
              <a:t> </a:t>
            </a:r>
            <a:r>
              <a:rPr lang="en-US" i="1" dirty="0" err="1"/>
              <a:t>khách</a:t>
            </a:r>
            <a:r>
              <a:rPr lang="en-US" i="1" dirty="0"/>
              <a:t> </a:t>
            </a:r>
            <a:r>
              <a:rPr lang="en-US" i="1" dirty="0" err="1"/>
              <a:t>hàng</a:t>
            </a:r>
            <a:r>
              <a:rPr lang="en-US" i="1" dirty="0"/>
              <a:t>.</a:t>
            </a:r>
            <a:endParaRPr lang="vi-VN" i="1" dirty="0"/>
          </a:p>
          <a:p>
            <a:endParaRPr lang="en-US" dirty="0"/>
          </a:p>
        </p:txBody>
      </p:sp>
      <p:sp>
        <p:nvSpPr>
          <p:cNvPr id="5" name="Title 4">
            <a:extLst>
              <a:ext uri="{FF2B5EF4-FFF2-40B4-BE49-F238E27FC236}">
                <a16:creationId xmlns:a16="http://schemas.microsoft.com/office/drawing/2014/main" id="{F6664A03-0A03-4678-A609-F5776541340D}"/>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spTree>
    <p:extLst>
      <p:ext uri="{BB962C8B-B14F-4D97-AF65-F5344CB8AC3E}">
        <p14:creationId xmlns:p14="http://schemas.microsoft.com/office/powerpoint/2010/main" val="1317484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BBED6D-7251-49E9-A79F-1BDF7772B7C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75D2B6BF-7A3A-47EB-9887-107906FF3CD2}"/>
              </a:ext>
            </a:extLst>
          </p:cNvPr>
          <p:cNvSpPr>
            <a:spLocks noGrp="1"/>
          </p:cNvSpPr>
          <p:nvPr>
            <p:ph type="sldNum" sz="quarter" idx="12"/>
          </p:nvPr>
        </p:nvSpPr>
        <p:spPr/>
        <p:txBody>
          <a:bodyPr/>
          <a:lstStyle/>
          <a:p>
            <a:fld id="{401CF334-2D5C-4859-84A6-CA7E6E43FAEB}" type="slidenum">
              <a:rPr lang="en-US" smtClean="0"/>
              <a:t>284</a:t>
            </a:fld>
            <a:endParaRPr lang="en-US"/>
          </a:p>
        </p:txBody>
      </p:sp>
      <p:sp>
        <p:nvSpPr>
          <p:cNvPr id="4" name="Content Placeholder 3">
            <a:extLst>
              <a:ext uri="{FF2B5EF4-FFF2-40B4-BE49-F238E27FC236}">
                <a16:creationId xmlns:a16="http://schemas.microsoft.com/office/drawing/2014/main" id="{820EBA33-A92A-4021-A25B-48721FC90783}"/>
              </a:ext>
            </a:extLst>
          </p:cNvPr>
          <p:cNvSpPr>
            <a:spLocks noGrp="1"/>
          </p:cNvSpPr>
          <p:nvPr>
            <p:ph idx="1"/>
          </p:nvPr>
        </p:nvSpPr>
        <p:spPr/>
        <p:txBody>
          <a:bodyPr/>
          <a:lstStyle/>
          <a:p>
            <a:pPr marL="0" indent="0">
              <a:buNone/>
            </a:pPr>
            <a:r>
              <a:rPr lang="en-US" b="1" dirty="0" err="1"/>
              <a:t>Bước</a:t>
            </a:r>
            <a:r>
              <a:rPr lang="en-US" b="1" dirty="0"/>
              <a:t> 1 - </a:t>
            </a:r>
            <a:r>
              <a:rPr lang="en-US" b="1" dirty="0" err="1"/>
              <a:t>Xác</a:t>
            </a:r>
            <a:r>
              <a:rPr lang="en-US" b="1" dirty="0"/>
              <a:t> </a:t>
            </a:r>
            <a:r>
              <a:rPr lang="en-US" b="1" dirty="0" err="1"/>
              <a:t>định</a:t>
            </a:r>
            <a:r>
              <a:rPr lang="en-US" b="1" dirty="0"/>
              <a:t> </a:t>
            </a:r>
            <a:r>
              <a:rPr lang="en-US" b="1" dirty="0" err="1"/>
              <a:t>các</a:t>
            </a:r>
            <a:r>
              <a:rPr lang="en-US" b="1" dirty="0"/>
              <a:t> Package </a:t>
            </a:r>
            <a:r>
              <a:rPr lang="en-US" b="1" dirty="0" err="1"/>
              <a:t>có</a:t>
            </a:r>
            <a:r>
              <a:rPr lang="en-US" b="1" dirty="0"/>
              <a:t> </a:t>
            </a:r>
            <a:r>
              <a:rPr lang="en-US" b="1" dirty="0" err="1"/>
              <a:t>trong</a:t>
            </a:r>
            <a:r>
              <a:rPr lang="en-US" b="1" dirty="0"/>
              <a:t> </a:t>
            </a:r>
            <a:r>
              <a:rPr lang="en-US" b="1" dirty="0" err="1"/>
              <a:t>hệ</a:t>
            </a:r>
            <a:r>
              <a:rPr lang="en-US" b="1" dirty="0"/>
              <a:t> </a:t>
            </a:r>
            <a:r>
              <a:rPr lang="en-US" b="1" dirty="0" err="1"/>
              <a:t>thống</a:t>
            </a:r>
            <a:endParaRPr lang="en-US" b="1" dirty="0"/>
          </a:p>
          <a:p>
            <a:pPr lvl="1"/>
            <a:r>
              <a:rPr lang="en-US" sz="2400" b="1" dirty="0" err="1"/>
              <a:t>Dịch</a:t>
            </a:r>
            <a:r>
              <a:rPr lang="en-US" sz="2400" b="1" dirty="0"/>
              <a:t> </a:t>
            </a:r>
            <a:r>
              <a:rPr lang="en-US" sz="2400" b="1" dirty="0" err="1"/>
              <a:t>vụ</a:t>
            </a:r>
            <a:r>
              <a:rPr lang="en-US" sz="2400" b="1" dirty="0"/>
              <a:t> "</a:t>
            </a:r>
            <a:r>
              <a:rPr lang="en-US" sz="2400" b="1" dirty="0" err="1"/>
              <a:t>theo</a:t>
            </a:r>
            <a:r>
              <a:rPr lang="en-US" sz="2400" b="1" dirty="0"/>
              <a:t> </a:t>
            </a:r>
            <a:r>
              <a:rPr lang="en-US" sz="2400" b="1" dirty="0" err="1"/>
              <a:t>dõi</a:t>
            </a:r>
            <a:r>
              <a:rPr lang="en-US" sz="2400" b="1" dirty="0"/>
              <a:t> </a:t>
            </a:r>
            <a:r>
              <a:rPr lang="en-US" sz="2400" b="1" dirty="0" err="1"/>
              <a:t>đơn</a:t>
            </a:r>
            <a:r>
              <a:rPr lang="en-US" sz="2400" b="1" dirty="0"/>
              <a:t> </a:t>
            </a:r>
            <a:r>
              <a:rPr lang="en-US" sz="2400" b="1" dirty="0" err="1"/>
              <a:t>hàng</a:t>
            </a:r>
            <a:r>
              <a:rPr lang="en-US" sz="2400" b="1" dirty="0"/>
              <a:t>- Track order </a:t>
            </a:r>
            <a:r>
              <a:rPr lang="en-US" sz="2400" dirty="0"/>
              <a:t>" </a:t>
            </a:r>
            <a:r>
              <a:rPr lang="en-US" sz="2400" dirty="0" err="1"/>
              <a:t>phải</a:t>
            </a:r>
            <a:r>
              <a:rPr lang="en-US" sz="2400" dirty="0"/>
              <a:t> </a:t>
            </a:r>
            <a:r>
              <a:rPr lang="en-US" sz="2400" dirty="0" err="1"/>
              <a:t>giao</a:t>
            </a:r>
            <a:r>
              <a:rPr lang="en-US" sz="2400" dirty="0"/>
              <a:t> </a:t>
            </a:r>
            <a:r>
              <a:rPr lang="en-US" sz="2400" dirty="0" err="1"/>
              <a:t>tiếp</a:t>
            </a:r>
            <a:r>
              <a:rPr lang="en-US" sz="2400" dirty="0"/>
              <a:t> </a:t>
            </a:r>
            <a:r>
              <a:rPr lang="en-US" sz="2400" dirty="0" err="1"/>
              <a:t>với</a:t>
            </a:r>
            <a:r>
              <a:rPr lang="en-US" sz="2400" dirty="0"/>
              <a:t> </a:t>
            </a:r>
            <a:r>
              <a:rPr lang="en-US" sz="2400" dirty="0" err="1"/>
              <a:t>các</a:t>
            </a:r>
            <a:r>
              <a:rPr lang="en-US" sz="2400" dirty="0"/>
              <a:t> </a:t>
            </a:r>
            <a:r>
              <a:rPr lang="en-US" sz="2400" dirty="0" err="1"/>
              <a:t>mô-đun</a:t>
            </a:r>
            <a:r>
              <a:rPr lang="en-US" sz="2400" dirty="0"/>
              <a:t> </a:t>
            </a:r>
            <a:r>
              <a:rPr lang="en-US" sz="2400" dirty="0" err="1"/>
              <a:t>khác</a:t>
            </a:r>
            <a:r>
              <a:rPr lang="en-US" sz="2400" dirty="0"/>
              <a:t> </a:t>
            </a:r>
            <a:r>
              <a:rPr lang="en-US" sz="2400" dirty="0" err="1"/>
              <a:t>để</a:t>
            </a:r>
            <a:r>
              <a:rPr lang="en-US" sz="2400" dirty="0"/>
              <a:t> </a:t>
            </a:r>
            <a:r>
              <a:rPr lang="en-US" sz="2400" dirty="0" err="1"/>
              <a:t>biết</a:t>
            </a:r>
            <a:r>
              <a:rPr lang="en-US" sz="2400" dirty="0"/>
              <a:t> </a:t>
            </a:r>
            <a:r>
              <a:rPr lang="en-US" sz="2400" dirty="0" err="1"/>
              <a:t>về</a:t>
            </a:r>
            <a:r>
              <a:rPr lang="en-US" sz="2400" dirty="0"/>
              <a:t> </a:t>
            </a:r>
            <a:r>
              <a:rPr lang="en-US" sz="2400" dirty="0" err="1"/>
              <a:t>các</a:t>
            </a:r>
            <a:r>
              <a:rPr lang="en-US" sz="2400" dirty="0"/>
              <a:t> </a:t>
            </a:r>
            <a:r>
              <a:rPr lang="en-US" sz="2400" i="1" dirty="0"/>
              <a:t>chi </a:t>
            </a:r>
            <a:r>
              <a:rPr lang="en-US" sz="2400" i="1" dirty="0" err="1"/>
              <a:t>tiết</a:t>
            </a:r>
            <a:r>
              <a:rPr lang="en-US" sz="2400" i="1" dirty="0"/>
              <a:t> </a:t>
            </a:r>
            <a:r>
              <a:rPr lang="en-US" sz="2400" i="1" dirty="0" err="1"/>
              <a:t>đơn</a:t>
            </a:r>
            <a:r>
              <a:rPr lang="en-US" sz="2400" i="1" dirty="0"/>
              <a:t> </a:t>
            </a:r>
            <a:r>
              <a:rPr lang="en-US" sz="2400" i="1" dirty="0" err="1"/>
              <a:t>hàng</a:t>
            </a:r>
            <a:r>
              <a:rPr lang="en-US" sz="2400" dirty="0"/>
              <a:t>, </a:t>
            </a:r>
            <a:r>
              <a:rPr lang="en-US" sz="2400" dirty="0" err="1"/>
              <a:t>gọi</a:t>
            </a:r>
            <a:r>
              <a:rPr lang="en-US" sz="2400" dirty="0"/>
              <a:t> </a:t>
            </a:r>
            <a:r>
              <a:rPr lang="en-US" sz="2400" dirty="0" err="1"/>
              <a:t>là</a:t>
            </a:r>
            <a:r>
              <a:rPr lang="en-US" sz="2400" dirty="0"/>
              <a:t> </a:t>
            </a:r>
            <a:r>
              <a:rPr lang="en-US" sz="2400" b="1" dirty="0"/>
              <a:t>"</a:t>
            </a:r>
            <a:r>
              <a:rPr lang="en-US" sz="2400" b="1" dirty="0" err="1"/>
              <a:t>Xử</a:t>
            </a:r>
            <a:r>
              <a:rPr lang="en-US" sz="2400" b="1" dirty="0"/>
              <a:t> </a:t>
            </a:r>
            <a:r>
              <a:rPr lang="en-US" sz="2400" b="1" dirty="0" err="1"/>
              <a:t>lý</a:t>
            </a:r>
            <a:r>
              <a:rPr lang="en-US" sz="2400" b="1" dirty="0"/>
              <a:t> </a:t>
            </a:r>
            <a:r>
              <a:rPr lang="en-US" sz="2400" b="1" dirty="0" err="1"/>
              <a:t>đơn</a:t>
            </a:r>
            <a:r>
              <a:rPr lang="en-US" sz="2400" b="1" dirty="0"/>
              <a:t> </a:t>
            </a:r>
            <a:r>
              <a:rPr lang="en-US" sz="2400" b="1" dirty="0" err="1"/>
              <a:t>hàng</a:t>
            </a:r>
            <a:r>
              <a:rPr lang="en-US" sz="2400" b="1" dirty="0"/>
              <a:t> -</a:t>
            </a:r>
            <a:r>
              <a:rPr lang="en-US" sz="2400" dirty="0"/>
              <a:t> </a:t>
            </a:r>
            <a:r>
              <a:rPr lang="en-US" sz="2400" b="1" dirty="0"/>
              <a:t>Order Processing ".</a:t>
            </a:r>
          </a:p>
          <a:p>
            <a:pPr lvl="1"/>
            <a:r>
              <a:rPr lang="en-US" sz="2400" dirty="0" err="1"/>
              <a:t>Tiếp</a:t>
            </a:r>
            <a:r>
              <a:rPr lang="en-US" sz="2400" dirty="0"/>
              <a:t> </a:t>
            </a:r>
            <a:r>
              <a:rPr lang="en-US" sz="2400" dirty="0" err="1"/>
              <a:t>theo</a:t>
            </a:r>
            <a:r>
              <a:rPr lang="en-US" sz="2400" dirty="0"/>
              <a:t> </a:t>
            </a:r>
            <a:r>
              <a:rPr lang="en-US" sz="2400" dirty="0" err="1"/>
              <a:t>sau</a:t>
            </a:r>
            <a:r>
              <a:rPr lang="en-US" sz="2400" dirty="0"/>
              <a:t> </a:t>
            </a:r>
            <a:r>
              <a:rPr lang="en-US" sz="2400" i="1" dirty="0" err="1"/>
              <a:t>khi</a:t>
            </a:r>
            <a:r>
              <a:rPr lang="en-US" sz="2400" dirty="0"/>
              <a:t> </a:t>
            </a:r>
            <a:r>
              <a:rPr lang="en-US" sz="2400" dirty="0" err="1"/>
              <a:t>tìm</a:t>
            </a:r>
            <a:r>
              <a:rPr lang="en-US" sz="2400" dirty="0"/>
              <a:t> </a:t>
            </a:r>
            <a:r>
              <a:rPr lang="en-US" sz="2400" dirty="0" err="1"/>
              <a:t>nạp</a:t>
            </a:r>
            <a:r>
              <a:rPr lang="en-US" sz="2400" dirty="0"/>
              <a:t> </a:t>
            </a:r>
            <a:r>
              <a:rPr lang="en-US" sz="2400" i="1" dirty="0"/>
              <a:t>Chi </a:t>
            </a:r>
            <a:r>
              <a:rPr lang="en-US" sz="2400" i="1" dirty="0" err="1"/>
              <a:t>tiết</a:t>
            </a:r>
            <a:r>
              <a:rPr lang="en-US" sz="2400" i="1" dirty="0"/>
              <a:t> </a:t>
            </a:r>
            <a:r>
              <a:rPr lang="en-US" sz="2400" i="1" dirty="0" err="1"/>
              <a:t>đơn</a:t>
            </a:r>
            <a:r>
              <a:rPr lang="en-US" sz="2400" i="1" dirty="0"/>
              <a:t> </a:t>
            </a:r>
            <a:r>
              <a:rPr lang="en-US" sz="2400" i="1" dirty="0" err="1"/>
              <a:t>hàng</a:t>
            </a:r>
            <a:r>
              <a:rPr lang="en-US" sz="2400" dirty="0"/>
              <a:t>, </a:t>
            </a:r>
            <a:r>
              <a:rPr lang="en-US" sz="2400" dirty="0" err="1"/>
              <a:t>nó</a:t>
            </a:r>
            <a:r>
              <a:rPr lang="en-US" sz="2400" dirty="0"/>
              <a:t> </a:t>
            </a:r>
            <a:r>
              <a:rPr lang="en-US" sz="2400" dirty="0" err="1"/>
              <a:t>phải</a:t>
            </a:r>
            <a:r>
              <a:rPr lang="en-US" sz="2400" dirty="0"/>
              <a:t> </a:t>
            </a:r>
            <a:r>
              <a:rPr lang="en-US" sz="2400" dirty="0" err="1"/>
              <a:t>biết</a:t>
            </a:r>
            <a:r>
              <a:rPr lang="en-US" sz="2400" dirty="0"/>
              <a:t> </a:t>
            </a:r>
            <a:r>
              <a:rPr lang="en-US" sz="2400" dirty="0" err="1"/>
              <a:t>về</a:t>
            </a:r>
            <a:r>
              <a:rPr lang="en-US" sz="2400" dirty="0"/>
              <a:t> chi </a:t>
            </a:r>
            <a:r>
              <a:rPr lang="en-US" sz="2400" dirty="0" err="1"/>
              <a:t>tiết</a:t>
            </a:r>
            <a:r>
              <a:rPr lang="en-US" sz="2400" dirty="0"/>
              <a:t> </a:t>
            </a:r>
            <a:r>
              <a:rPr lang="en-US" sz="2400" dirty="0" err="1"/>
              <a:t>giao</a:t>
            </a:r>
            <a:r>
              <a:rPr lang="en-US" sz="2400" dirty="0"/>
              <a:t> </a:t>
            </a:r>
            <a:r>
              <a:rPr lang="en-US" sz="2400" dirty="0" err="1"/>
              <a:t>hàng</a:t>
            </a:r>
            <a:r>
              <a:rPr lang="en-US" sz="2400" dirty="0"/>
              <a:t>, </a:t>
            </a:r>
            <a:r>
              <a:rPr lang="en-US" sz="2400" dirty="0" err="1"/>
              <a:t>gọi</a:t>
            </a:r>
            <a:r>
              <a:rPr lang="en-US" sz="2400" dirty="0"/>
              <a:t> </a:t>
            </a:r>
            <a:r>
              <a:rPr lang="en-US" sz="2400" dirty="0" err="1"/>
              <a:t>là</a:t>
            </a:r>
            <a:r>
              <a:rPr lang="en-US" sz="2400" dirty="0"/>
              <a:t> </a:t>
            </a:r>
            <a:r>
              <a:rPr lang="en-US" sz="2400" b="1" dirty="0"/>
              <a:t>"</a:t>
            </a:r>
            <a:r>
              <a:rPr lang="en-US" sz="2400" b="1" dirty="0" err="1"/>
              <a:t>Giao</a:t>
            </a:r>
            <a:r>
              <a:rPr lang="en-US" sz="2400" b="1" dirty="0"/>
              <a:t> </a:t>
            </a:r>
            <a:r>
              <a:rPr lang="en-US" sz="2400" b="1" dirty="0" err="1"/>
              <a:t>hàng</a:t>
            </a:r>
            <a:r>
              <a:rPr lang="en-US" sz="2400" b="1" dirty="0"/>
              <a:t> </a:t>
            </a:r>
            <a:r>
              <a:rPr lang="en-US" sz="2400" dirty="0"/>
              <a:t>- </a:t>
            </a:r>
            <a:r>
              <a:rPr lang="en-US" sz="2400" b="1" dirty="0"/>
              <a:t>Shipping ".</a:t>
            </a:r>
            <a:endParaRPr lang="vi-VN" sz="2400" dirty="0"/>
          </a:p>
          <a:p>
            <a:pPr lvl="1"/>
            <a:r>
              <a:rPr lang="en-US" sz="2400" dirty="0" err="1"/>
              <a:t>Cuối</a:t>
            </a:r>
            <a:r>
              <a:rPr lang="en-US" sz="2400" dirty="0"/>
              <a:t> </a:t>
            </a:r>
            <a:r>
              <a:rPr lang="en-US" sz="2400" dirty="0" err="1"/>
              <a:t>cùng</a:t>
            </a:r>
            <a:r>
              <a:rPr lang="en-US" sz="2400" dirty="0"/>
              <a:t>, </a:t>
            </a:r>
            <a:r>
              <a:rPr lang="en-US" sz="2400" dirty="0" err="1"/>
              <a:t>nếu</a:t>
            </a:r>
            <a:r>
              <a:rPr lang="en-US" sz="2400" dirty="0"/>
              <a:t> </a:t>
            </a:r>
            <a:r>
              <a:rPr lang="en-US" sz="2400" dirty="0" err="1"/>
              <a:t>biết</a:t>
            </a:r>
            <a:r>
              <a:rPr lang="en-US" sz="2400" dirty="0"/>
              <a:t> </a:t>
            </a:r>
            <a:r>
              <a:rPr lang="en-US" sz="2400" dirty="0" err="1"/>
              <a:t>trạng</a:t>
            </a:r>
            <a:r>
              <a:rPr lang="en-US" sz="2400" dirty="0"/>
              <a:t> </a:t>
            </a:r>
            <a:r>
              <a:rPr lang="en-US" sz="2400" dirty="0" err="1"/>
              <a:t>thái</a:t>
            </a:r>
            <a:r>
              <a:rPr lang="en-US" sz="2400" dirty="0"/>
              <a:t> </a:t>
            </a:r>
            <a:r>
              <a:rPr lang="en-US" sz="2400" dirty="0" err="1"/>
              <a:t>của</a:t>
            </a:r>
            <a:r>
              <a:rPr lang="en-US" sz="2400" dirty="0"/>
              <a:t> </a:t>
            </a:r>
            <a:r>
              <a:rPr lang="en-US" sz="2400" dirty="0" err="1"/>
              <a:t>đơn</a:t>
            </a:r>
            <a:r>
              <a:rPr lang="en-US" sz="2400" dirty="0"/>
              <a:t> </a:t>
            </a:r>
            <a:r>
              <a:rPr lang="en-US" sz="2400" dirty="0" err="1"/>
              <a:t>đặt</a:t>
            </a:r>
            <a:r>
              <a:rPr lang="en-US" sz="2400" dirty="0"/>
              <a:t> </a:t>
            </a:r>
            <a:r>
              <a:rPr lang="en-US" sz="2400" dirty="0" err="1"/>
              <a:t>hàng</a:t>
            </a:r>
            <a:r>
              <a:rPr lang="en-US" sz="2400" dirty="0"/>
              <a:t>, </a:t>
            </a:r>
            <a:r>
              <a:rPr lang="en-US" sz="2400" dirty="0" err="1"/>
              <a:t>nó</a:t>
            </a:r>
            <a:r>
              <a:rPr lang="en-US" sz="2400" dirty="0"/>
              <a:t> </a:t>
            </a:r>
            <a:r>
              <a:rPr lang="en-US" sz="2400" dirty="0" err="1"/>
              <a:t>phải</a:t>
            </a:r>
            <a:r>
              <a:rPr lang="en-US" sz="2400" dirty="0"/>
              <a:t> </a:t>
            </a:r>
            <a:r>
              <a:rPr lang="en-US" sz="2400" dirty="0" err="1"/>
              <a:t>cập</a:t>
            </a:r>
            <a:r>
              <a:rPr lang="en-US" sz="2400" dirty="0"/>
              <a:t> </a:t>
            </a:r>
            <a:r>
              <a:rPr lang="en-US" sz="2400" dirty="0" err="1"/>
              <a:t>nhật</a:t>
            </a:r>
            <a:r>
              <a:rPr lang="en-US" sz="2400" dirty="0"/>
              <a:t> </a:t>
            </a:r>
            <a:r>
              <a:rPr lang="en-US" sz="2400" dirty="0" err="1"/>
              <a:t>thông</a:t>
            </a:r>
            <a:r>
              <a:rPr lang="en-US" sz="2400" dirty="0"/>
              <a:t> tin </a:t>
            </a:r>
            <a:r>
              <a:rPr lang="en-US" sz="2400" dirty="0" err="1"/>
              <a:t>cho</a:t>
            </a:r>
            <a:r>
              <a:rPr lang="en-US" sz="2400" dirty="0"/>
              <a:t> </a:t>
            </a:r>
            <a:r>
              <a:rPr lang="en-US" sz="2400" dirty="0" err="1"/>
              <a:t>người</a:t>
            </a:r>
            <a:r>
              <a:rPr lang="en-US" sz="2400" dirty="0"/>
              <a:t> </a:t>
            </a:r>
            <a:r>
              <a:rPr lang="en-US" sz="2400" dirty="0" err="1"/>
              <a:t>dùng</a:t>
            </a:r>
            <a:r>
              <a:rPr lang="en-US" sz="2400" dirty="0"/>
              <a:t>, </a:t>
            </a:r>
            <a:r>
              <a:rPr lang="en-US" sz="2400" dirty="0" err="1"/>
              <a:t>gọi</a:t>
            </a:r>
            <a:r>
              <a:rPr lang="en-US" sz="2400" dirty="0"/>
              <a:t> module </a:t>
            </a:r>
            <a:r>
              <a:rPr lang="en-US" sz="2400" dirty="0" err="1"/>
              <a:t>này</a:t>
            </a:r>
            <a:r>
              <a:rPr lang="en-US" sz="2400" dirty="0"/>
              <a:t> </a:t>
            </a:r>
            <a:r>
              <a:rPr lang="en-US" sz="2400" dirty="0" err="1"/>
              <a:t>là</a:t>
            </a:r>
            <a:r>
              <a:rPr lang="en-US" sz="2400" dirty="0"/>
              <a:t> " </a:t>
            </a:r>
            <a:r>
              <a:rPr lang="en-US" sz="2400" b="1" dirty="0"/>
              <a:t>UI Framework</a:t>
            </a:r>
            <a:endParaRPr lang="en-US" sz="2400" dirty="0"/>
          </a:p>
        </p:txBody>
      </p:sp>
      <p:sp>
        <p:nvSpPr>
          <p:cNvPr id="5" name="Title 4">
            <a:extLst>
              <a:ext uri="{FF2B5EF4-FFF2-40B4-BE49-F238E27FC236}">
                <a16:creationId xmlns:a16="http://schemas.microsoft.com/office/drawing/2014/main" id="{835B6AEA-AC90-4868-BDC8-880E8C2B2622}"/>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pic>
        <p:nvPicPr>
          <p:cNvPr id="6" name="Picture 5">
            <a:extLst>
              <a:ext uri="{FF2B5EF4-FFF2-40B4-BE49-F238E27FC236}">
                <a16:creationId xmlns:a16="http://schemas.microsoft.com/office/drawing/2014/main" id="{1981EE90-8E1A-4D17-9522-85EAAA093B27}"/>
              </a:ext>
            </a:extLst>
          </p:cNvPr>
          <p:cNvPicPr>
            <a:picLocks noChangeAspect="1"/>
          </p:cNvPicPr>
          <p:nvPr/>
        </p:nvPicPr>
        <p:blipFill>
          <a:blip r:embed="rId2"/>
          <a:stretch>
            <a:fillRect/>
          </a:stretch>
        </p:blipFill>
        <p:spPr>
          <a:xfrm>
            <a:off x="1484231" y="5110473"/>
            <a:ext cx="8419360" cy="1350605"/>
          </a:xfrm>
          <a:prstGeom prst="rect">
            <a:avLst/>
          </a:prstGeom>
        </p:spPr>
      </p:pic>
    </p:spTree>
    <p:extLst>
      <p:ext uri="{BB962C8B-B14F-4D97-AF65-F5344CB8AC3E}">
        <p14:creationId xmlns:p14="http://schemas.microsoft.com/office/powerpoint/2010/main" val="25001882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BBED6D-7251-49E9-A79F-1BDF7772B7C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75D2B6BF-7A3A-47EB-9887-107906FF3CD2}"/>
              </a:ext>
            </a:extLst>
          </p:cNvPr>
          <p:cNvSpPr>
            <a:spLocks noGrp="1"/>
          </p:cNvSpPr>
          <p:nvPr>
            <p:ph type="sldNum" sz="quarter" idx="12"/>
          </p:nvPr>
        </p:nvSpPr>
        <p:spPr/>
        <p:txBody>
          <a:bodyPr/>
          <a:lstStyle/>
          <a:p>
            <a:fld id="{401CF334-2D5C-4859-84A6-CA7E6E43FAEB}" type="slidenum">
              <a:rPr lang="en-US" smtClean="0"/>
              <a:t>285</a:t>
            </a:fld>
            <a:endParaRPr lang="en-US"/>
          </a:p>
        </p:txBody>
      </p:sp>
      <p:sp>
        <p:nvSpPr>
          <p:cNvPr id="4" name="Content Placeholder 3">
            <a:extLst>
              <a:ext uri="{FF2B5EF4-FFF2-40B4-BE49-F238E27FC236}">
                <a16:creationId xmlns:a16="http://schemas.microsoft.com/office/drawing/2014/main" id="{820EBA33-A92A-4021-A25B-48721FC90783}"/>
              </a:ext>
            </a:extLst>
          </p:cNvPr>
          <p:cNvSpPr>
            <a:spLocks noGrp="1"/>
          </p:cNvSpPr>
          <p:nvPr>
            <p:ph idx="1"/>
          </p:nvPr>
        </p:nvSpPr>
        <p:spPr>
          <a:xfrm>
            <a:off x="609600" y="1719618"/>
            <a:ext cx="5902036" cy="4604982"/>
          </a:xfrm>
        </p:spPr>
        <p:txBody>
          <a:bodyPr/>
          <a:lstStyle/>
          <a:p>
            <a:pPr marL="0" indent="0">
              <a:buNone/>
            </a:pPr>
            <a:r>
              <a:rPr lang="en-US" b="1" dirty="0" err="1"/>
              <a:t>Bước</a:t>
            </a:r>
            <a:r>
              <a:rPr lang="en-US" b="1" dirty="0"/>
              <a:t> 2 - </a:t>
            </a:r>
            <a:r>
              <a:rPr lang="en-US" b="1" dirty="0" err="1"/>
              <a:t>Xác</a:t>
            </a:r>
            <a:r>
              <a:rPr lang="en-US" b="1" dirty="0"/>
              <a:t> </a:t>
            </a:r>
            <a:r>
              <a:rPr lang="en-US" b="1" dirty="0" err="1"/>
              <a:t>định</a:t>
            </a:r>
            <a:r>
              <a:rPr lang="en-US" b="1" dirty="0"/>
              <a:t> </a:t>
            </a:r>
            <a:r>
              <a:rPr lang="en-US" b="1" dirty="0" err="1"/>
              <a:t>các</a:t>
            </a:r>
            <a:r>
              <a:rPr lang="en-US" b="1" dirty="0"/>
              <a:t> </a:t>
            </a:r>
            <a:r>
              <a:rPr lang="en-US" b="1" dirty="0" err="1"/>
              <a:t>phụ</a:t>
            </a:r>
            <a:r>
              <a:rPr lang="en-US" b="1" dirty="0"/>
              <a:t> </a:t>
            </a:r>
            <a:r>
              <a:rPr lang="en-US" b="1" dirty="0" err="1"/>
              <a:t>thuộc</a:t>
            </a:r>
            <a:endParaRPr lang="vi-VN" dirty="0"/>
          </a:p>
          <a:p>
            <a:pPr lvl="1"/>
            <a:r>
              <a:rPr lang="en-US" sz="2400" b="1" dirty="0"/>
              <a:t>Package "Track order"</a:t>
            </a:r>
            <a:r>
              <a:rPr lang="en-US" sz="2400" dirty="0"/>
              <a:t> </a:t>
            </a:r>
            <a:r>
              <a:rPr lang="en-US" sz="2400" dirty="0" err="1"/>
              <a:t>sẽ</a:t>
            </a:r>
            <a:r>
              <a:rPr lang="en-US" sz="2400" dirty="0"/>
              <a:t> </a:t>
            </a:r>
            <a:r>
              <a:rPr lang="en-US" sz="2400" dirty="0" err="1"/>
              <a:t>nhận</a:t>
            </a:r>
            <a:r>
              <a:rPr lang="en-US" sz="2400" dirty="0"/>
              <a:t> </a:t>
            </a:r>
            <a:r>
              <a:rPr lang="en-US" sz="2400" dirty="0" err="1"/>
              <a:t>được</a:t>
            </a:r>
            <a:r>
              <a:rPr lang="en-US" sz="2400" dirty="0"/>
              <a:t> chi </a:t>
            </a:r>
            <a:r>
              <a:rPr lang="en-US" sz="2400" dirty="0" err="1"/>
              <a:t>tiết</a:t>
            </a:r>
            <a:r>
              <a:rPr lang="en-US" sz="2400" dirty="0"/>
              <a:t> </a:t>
            </a:r>
            <a:r>
              <a:rPr lang="en-US" sz="2400" dirty="0" err="1"/>
              <a:t>đơn</a:t>
            </a:r>
            <a:r>
              <a:rPr lang="en-US" sz="2400" dirty="0"/>
              <a:t> </a:t>
            </a:r>
            <a:r>
              <a:rPr lang="en-US" sz="2400" dirty="0" err="1"/>
              <a:t>hàng</a:t>
            </a:r>
            <a:r>
              <a:rPr lang="en-US" sz="2400" dirty="0"/>
              <a:t> </a:t>
            </a:r>
            <a:r>
              <a:rPr lang="en-US" sz="2400" dirty="0" err="1"/>
              <a:t>từ</a:t>
            </a:r>
            <a:r>
              <a:rPr lang="en-US" sz="2400" dirty="0"/>
              <a:t> "</a:t>
            </a:r>
            <a:r>
              <a:rPr lang="en-US" sz="2400" b="1" dirty="0"/>
              <a:t> Order Processing </a:t>
            </a:r>
            <a:r>
              <a:rPr lang="en-US" sz="2400" dirty="0"/>
              <a:t>" </a:t>
            </a:r>
            <a:r>
              <a:rPr lang="en-US" sz="2400" dirty="0" err="1"/>
              <a:t>và</a:t>
            </a:r>
            <a:r>
              <a:rPr lang="en-US" sz="2400" dirty="0"/>
              <a:t> </a:t>
            </a:r>
            <a:r>
              <a:rPr lang="en-US" sz="2400" dirty="0" err="1"/>
              <a:t>mặt</a:t>
            </a:r>
            <a:r>
              <a:rPr lang="en-US" sz="2400" dirty="0"/>
              <a:t> </a:t>
            </a:r>
            <a:r>
              <a:rPr lang="en-US" sz="2400" dirty="0" err="1"/>
              <a:t>khác</a:t>
            </a:r>
            <a:r>
              <a:rPr lang="en-US" sz="2400" dirty="0"/>
              <a:t>, "</a:t>
            </a:r>
            <a:r>
              <a:rPr lang="en-US" sz="2400" b="1" dirty="0"/>
              <a:t> Order Processing </a:t>
            </a:r>
            <a:r>
              <a:rPr lang="en-US" sz="2400" dirty="0"/>
              <a:t>" </a:t>
            </a:r>
            <a:r>
              <a:rPr lang="en-US" sz="2400" dirty="0" err="1"/>
              <a:t>cũng</a:t>
            </a:r>
            <a:r>
              <a:rPr lang="en-US" sz="2400" dirty="0"/>
              <a:t> </a:t>
            </a:r>
            <a:r>
              <a:rPr lang="en-US" sz="2400" dirty="0" err="1"/>
              <a:t>yêu</a:t>
            </a:r>
            <a:r>
              <a:rPr lang="en-US" sz="2400" dirty="0"/>
              <a:t> </a:t>
            </a:r>
            <a:r>
              <a:rPr lang="en-US" sz="2400" dirty="0" err="1"/>
              <a:t>cầu</a:t>
            </a:r>
            <a:r>
              <a:rPr lang="en-US" sz="2400" dirty="0"/>
              <a:t> </a:t>
            </a:r>
            <a:r>
              <a:rPr lang="en-US" sz="2400" dirty="0" err="1"/>
              <a:t>thông</a:t>
            </a:r>
            <a:r>
              <a:rPr lang="en-US" sz="2400" dirty="0"/>
              <a:t> tin </a:t>
            </a:r>
            <a:r>
              <a:rPr lang="en-US" sz="2400" dirty="0" err="1"/>
              <a:t>theo</a:t>
            </a:r>
            <a:r>
              <a:rPr lang="en-US" sz="2400" dirty="0"/>
              <a:t> </a:t>
            </a:r>
            <a:r>
              <a:rPr lang="en-US" sz="2400" dirty="0" err="1"/>
              <a:t>dõi</a:t>
            </a:r>
            <a:r>
              <a:rPr lang="en-US" sz="2400" dirty="0"/>
              <a:t> </a:t>
            </a:r>
            <a:r>
              <a:rPr lang="en-US" sz="2400" dirty="0" err="1"/>
              <a:t>từ</a:t>
            </a:r>
            <a:r>
              <a:rPr lang="en-US" sz="2400" dirty="0"/>
              <a:t> </a:t>
            </a:r>
            <a:r>
              <a:rPr lang="en-US" sz="2400" dirty="0" err="1"/>
              <a:t>gói</a:t>
            </a:r>
            <a:r>
              <a:rPr lang="en-US" sz="2400" dirty="0"/>
              <a:t> "</a:t>
            </a:r>
            <a:r>
              <a:rPr lang="en-US" sz="2400" b="1" dirty="0"/>
              <a:t> Track order</a:t>
            </a:r>
            <a:r>
              <a:rPr lang="en-US" sz="2400" dirty="0"/>
              <a:t> ", do </a:t>
            </a:r>
            <a:r>
              <a:rPr lang="en-US" sz="2400" dirty="0" err="1"/>
              <a:t>đó</a:t>
            </a:r>
            <a:r>
              <a:rPr lang="en-US" sz="2400" dirty="0"/>
              <a:t>, </a:t>
            </a:r>
            <a:r>
              <a:rPr lang="en-US" sz="2400" dirty="0" err="1"/>
              <a:t>hai</a:t>
            </a:r>
            <a:r>
              <a:rPr lang="en-US" sz="2400" dirty="0"/>
              <a:t> </a:t>
            </a:r>
            <a:r>
              <a:rPr lang="en-US" sz="2400" dirty="0" err="1"/>
              <a:t>mô-đun</a:t>
            </a:r>
            <a:r>
              <a:rPr lang="en-US" sz="2400" dirty="0"/>
              <a:t> </a:t>
            </a:r>
            <a:r>
              <a:rPr lang="en-US" sz="2400" dirty="0" err="1"/>
              <a:t>đang</a:t>
            </a:r>
            <a:r>
              <a:rPr lang="en-US" sz="2400" dirty="0"/>
              <a:t> </a:t>
            </a:r>
            <a:r>
              <a:rPr lang="en-US" sz="2400" dirty="0" err="1"/>
              <a:t>truy</a:t>
            </a:r>
            <a:r>
              <a:rPr lang="en-US" sz="2400" dirty="0"/>
              <a:t> </a:t>
            </a:r>
            <a:r>
              <a:rPr lang="en-US" sz="2400" dirty="0" err="1"/>
              <a:t>cập</a:t>
            </a:r>
            <a:r>
              <a:rPr lang="en-US" sz="2400" dirty="0"/>
              <a:t> </a:t>
            </a:r>
            <a:r>
              <a:rPr lang="en-US" sz="2400" dirty="0" err="1"/>
              <a:t>lẫn</a:t>
            </a:r>
            <a:r>
              <a:rPr lang="en-US" sz="2400" dirty="0"/>
              <a:t> </a:t>
            </a:r>
            <a:r>
              <a:rPr lang="en-US" sz="2400" dirty="0" err="1"/>
              <a:t>nhau</a:t>
            </a:r>
            <a:r>
              <a:rPr lang="en-US" sz="2400" dirty="0"/>
              <a:t> </a:t>
            </a:r>
            <a:r>
              <a:rPr lang="en-US" sz="2400" dirty="0" err="1"/>
              <a:t>gọi</a:t>
            </a:r>
            <a:r>
              <a:rPr lang="en-US" sz="2400" dirty="0"/>
              <a:t> </a:t>
            </a:r>
            <a:r>
              <a:rPr lang="en-US" sz="2400" dirty="0" err="1"/>
              <a:t>là</a:t>
            </a:r>
            <a:r>
              <a:rPr lang="en-US" sz="2400" dirty="0"/>
              <a:t> </a:t>
            </a:r>
            <a:r>
              <a:rPr lang="en-US" sz="2400" dirty="0" err="1"/>
              <a:t>phụ</a:t>
            </a:r>
            <a:r>
              <a:rPr lang="en-US" sz="2400" dirty="0"/>
              <a:t> </a:t>
            </a:r>
            <a:r>
              <a:rPr lang="en-US" sz="2400" dirty="0" err="1"/>
              <a:t>thuộc</a:t>
            </a:r>
            <a:r>
              <a:rPr lang="en-US" sz="2400" dirty="0"/>
              <a:t> </a:t>
            </a:r>
            <a:r>
              <a:rPr lang="en-US" sz="2400" dirty="0" err="1"/>
              <a:t>kép</a:t>
            </a:r>
            <a:r>
              <a:rPr lang="en-US" sz="2400" dirty="0"/>
              <a:t>, </a:t>
            </a:r>
            <a:r>
              <a:rPr lang="en-US" sz="2400" dirty="0" err="1"/>
              <a:t>ký</a:t>
            </a:r>
            <a:r>
              <a:rPr lang="en-US" sz="2400" dirty="0"/>
              <a:t> </a:t>
            </a:r>
            <a:r>
              <a:rPr lang="en-US" sz="2400" dirty="0" err="1"/>
              <a:t>hiệu</a:t>
            </a:r>
            <a:r>
              <a:rPr lang="en-US" sz="2400" dirty="0"/>
              <a:t> </a:t>
            </a:r>
            <a:r>
              <a:rPr lang="en-US" sz="2400" b="1" dirty="0"/>
              <a:t>&lt;&lt;access&gt;&gt;</a:t>
            </a:r>
            <a:endParaRPr lang="vi-VN" sz="2400" dirty="0"/>
          </a:p>
          <a:p>
            <a:endParaRPr lang="en-US" dirty="0"/>
          </a:p>
        </p:txBody>
      </p:sp>
      <p:sp>
        <p:nvSpPr>
          <p:cNvPr id="5" name="Title 4">
            <a:extLst>
              <a:ext uri="{FF2B5EF4-FFF2-40B4-BE49-F238E27FC236}">
                <a16:creationId xmlns:a16="http://schemas.microsoft.com/office/drawing/2014/main" id="{835B6AEA-AC90-4868-BDC8-880E8C2B2622}"/>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pic>
        <p:nvPicPr>
          <p:cNvPr id="6" name="Picture 5">
            <a:extLst>
              <a:ext uri="{FF2B5EF4-FFF2-40B4-BE49-F238E27FC236}">
                <a16:creationId xmlns:a16="http://schemas.microsoft.com/office/drawing/2014/main" id="{DD4FAA66-3936-44EE-B072-74CFBF575BB4}"/>
              </a:ext>
            </a:extLst>
          </p:cNvPr>
          <p:cNvPicPr>
            <a:picLocks noChangeAspect="1"/>
          </p:cNvPicPr>
          <p:nvPr/>
        </p:nvPicPr>
        <p:blipFill>
          <a:blip r:embed="rId2"/>
          <a:stretch>
            <a:fillRect/>
          </a:stretch>
        </p:blipFill>
        <p:spPr>
          <a:xfrm>
            <a:off x="6993170" y="1330036"/>
            <a:ext cx="2592933" cy="4632168"/>
          </a:xfrm>
          <a:prstGeom prst="rect">
            <a:avLst/>
          </a:prstGeom>
        </p:spPr>
      </p:pic>
    </p:spTree>
    <p:extLst>
      <p:ext uri="{BB962C8B-B14F-4D97-AF65-F5344CB8AC3E}">
        <p14:creationId xmlns:p14="http://schemas.microsoft.com/office/powerpoint/2010/main" val="16143091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8BBED6D-7251-49E9-A79F-1BDF7772B7C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75D2B6BF-7A3A-47EB-9887-107906FF3CD2}"/>
              </a:ext>
            </a:extLst>
          </p:cNvPr>
          <p:cNvSpPr>
            <a:spLocks noGrp="1"/>
          </p:cNvSpPr>
          <p:nvPr>
            <p:ph type="sldNum" sz="quarter" idx="12"/>
          </p:nvPr>
        </p:nvSpPr>
        <p:spPr/>
        <p:txBody>
          <a:bodyPr/>
          <a:lstStyle/>
          <a:p>
            <a:fld id="{401CF334-2D5C-4859-84A6-CA7E6E43FAEB}" type="slidenum">
              <a:rPr lang="en-US" smtClean="0"/>
              <a:t>286</a:t>
            </a:fld>
            <a:endParaRPr lang="en-US"/>
          </a:p>
        </p:txBody>
      </p:sp>
      <p:sp>
        <p:nvSpPr>
          <p:cNvPr id="4" name="Content Placeholder 3">
            <a:extLst>
              <a:ext uri="{FF2B5EF4-FFF2-40B4-BE49-F238E27FC236}">
                <a16:creationId xmlns:a16="http://schemas.microsoft.com/office/drawing/2014/main" id="{820EBA33-A92A-4021-A25B-48721FC90783}"/>
              </a:ext>
            </a:extLst>
          </p:cNvPr>
          <p:cNvSpPr>
            <a:spLocks noGrp="1"/>
          </p:cNvSpPr>
          <p:nvPr>
            <p:ph idx="1"/>
          </p:nvPr>
        </p:nvSpPr>
        <p:spPr>
          <a:xfrm>
            <a:off x="609600" y="1719618"/>
            <a:ext cx="10972800" cy="4604982"/>
          </a:xfrm>
        </p:spPr>
        <p:txBody>
          <a:bodyPr/>
          <a:lstStyle/>
          <a:p>
            <a:pPr marL="0" indent="0">
              <a:buNone/>
            </a:pPr>
            <a:r>
              <a:rPr lang="en-US" b="1" dirty="0" err="1"/>
              <a:t>Bước</a:t>
            </a:r>
            <a:r>
              <a:rPr lang="en-US" b="1" dirty="0"/>
              <a:t> 2 - </a:t>
            </a:r>
            <a:r>
              <a:rPr lang="en-US" b="1" dirty="0" err="1"/>
              <a:t>Xác</a:t>
            </a:r>
            <a:r>
              <a:rPr lang="en-US" b="1" dirty="0"/>
              <a:t> </a:t>
            </a:r>
            <a:r>
              <a:rPr lang="en-US" b="1" dirty="0" err="1"/>
              <a:t>định</a:t>
            </a:r>
            <a:r>
              <a:rPr lang="en-US" b="1" dirty="0"/>
              <a:t> </a:t>
            </a:r>
            <a:r>
              <a:rPr lang="en-US" b="1" dirty="0" err="1"/>
              <a:t>các</a:t>
            </a:r>
            <a:r>
              <a:rPr lang="en-US" b="1" dirty="0"/>
              <a:t> </a:t>
            </a:r>
            <a:r>
              <a:rPr lang="en-US" b="1" dirty="0" err="1"/>
              <a:t>phụ</a:t>
            </a:r>
            <a:r>
              <a:rPr lang="en-US" b="1" dirty="0"/>
              <a:t> </a:t>
            </a:r>
            <a:r>
              <a:rPr lang="en-US" b="1" dirty="0" err="1"/>
              <a:t>thuộc</a:t>
            </a:r>
            <a:endParaRPr lang="vi-VN" dirty="0"/>
          </a:p>
          <a:p>
            <a:pPr lvl="1"/>
            <a:r>
              <a:rPr lang="en-US" sz="2400" dirty="0" err="1"/>
              <a:t>Để</a:t>
            </a:r>
            <a:r>
              <a:rPr lang="en-US" sz="2400" dirty="0"/>
              <a:t> </a:t>
            </a:r>
            <a:r>
              <a:rPr lang="en-US" sz="2400" dirty="0" err="1"/>
              <a:t>biết</a:t>
            </a:r>
            <a:r>
              <a:rPr lang="en-US" sz="2400" dirty="0"/>
              <a:t> </a:t>
            </a:r>
            <a:r>
              <a:rPr lang="en-US" sz="2400" dirty="0" err="1"/>
              <a:t>thông</a:t>
            </a:r>
            <a:r>
              <a:rPr lang="en-US" sz="2400" dirty="0"/>
              <a:t> tin </a:t>
            </a:r>
            <a:r>
              <a:rPr lang="en-US" sz="2400" dirty="0" err="1"/>
              <a:t>vận</a:t>
            </a:r>
            <a:r>
              <a:rPr lang="en-US" sz="2400" dirty="0"/>
              <a:t> </a:t>
            </a:r>
            <a:r>
              <a:rPr lang="en-US" sz="2400" dirty="0" err="1"/>
              <a:t>chuyển</a:t>
            </a:r>
            <a:r>
              <a:rPr lang="en-US" sz="2400" dirty="0"/>
              <a:t>, Package "</a:t>
            </a:r>
            <a:r>
              <a:rPr lang="en-US" sz="2400" b="1" dirty="0"/>
              <a:t>Shipping</a:t>
            </a:r>
            <a:r>
              <a:rPr lang="en-US" sz="2400" dirty="0"/>
              <a:t>" </a:t>
            </a:r>
            <a:r>
              <a:rPr lang="en-US" sz="2400" dirty="0" err="1"/>
              <a:t>yêu</a:t>
            </a:r>
            <a:r>
              <a:rPr lang="en-US" sz="2400" dirty="0"/>
              <a:t> </a:t>
            </a:r>
            <a:r>
              <a:rPr lang="en-US" sz="2400" dirty="0" err="1"/>
              <a:t>cầu</a:t>
            </a:r>
            <a:r>
              <a:rPr lang="en-US" sz="2400" dirty="0"/>
              <a:t> </a:t>
            </a:r>
            <a:r>
              <a:rPr lang="en-US" sz="2400" dirty="0" err="1"/>
              <a:t>nhập</a:t>
            </a:r>
            <a:r>
              <a:rPr lang="en-US" sz="2400" dirty="0"/>
              <a:t> "</a:t>
            </a:r>
            <a:r>
              <a:rPr lang="en-US" sz="2400" b="1" dirty="0"/>
              <a:t>Track order</a:t>
            </a:r>
            <a:r>
              <a:rPr lang="en-US" sz="2400" dirty="0"/>
              <a:t>" </a:t>
            </a:r>
            <a:r>
              <a:rPr lang="en-US" sz="2400" dirty="0" err="1"/>
              <a:t>để</a:t>
            </a:r>
            <a:r>
              <a:rPr lang="en-US" sz="2400" dirty="0"/>
              <a:t> </a:t>
            </a:r>
            <a:r>
              <a:rPr lang="en-US" sz="2400" dirty="0" err="1"/>
              <a:t>hoàn</a:t>
            </a:r>
            <a:r>
              <a:rPr lang="en-US" sz="2400" dirty="0"/>
              <a:t> </a:t>
            </a:r>
            <a:r>
              <a:rPr lang="en-US" sz="2400" dirty="0" err="1"/>
              <a:t>tất</a:t>
            </a:r>
            <a:r>
              <a:rPr lang="en-US" sz="2400" dirty="0"/>
              <a:t> </a:t>
            </a:r>
            <a:r>
              <a:rPr lang="en-US" sz="2400" dirty="0" err="1"/>
              <a:t>quy</a:t>
            </a:r>
            <a:r>
              <a:rPr lang="en-US" sz="2400" dirty="0"/>
              <a:t> </a:t>
            </a:r>
            <a:r>
              <a:rPr lang="en-US" sz="2400" dirty="0" err="1"/>
              <a:t>trình</a:t>
            </a:r>
            <a:r>
              <a:rPr lang="en-US" sz="2400" dirty="0"/>
              <a:t> </a:t>
            </a:r>
            <a:r>
              <a:rPr lang="en-US" sz="2400" dirty="0" err="1"/>
              <a:t>vận</a:t>
            </a:r>
            <a:r>
              <a:rPr lang="en-US" sz="2400" dirty="0"/>
              <a:t> </a:t>
            </a:r>
            <a:r>
              <a:rPr lang="en-US" sz="2400" dirty="0" err="1"/>
              <a:t>chuyển</a:t>
            </a:r>
            <a:r>
              <a:rPr lang="en-US" sz="2400" dirty="0"/>
              <a:t>. </a:t>
            </a:r>
            <a:r>
              <a:rPr lang="en-US" sz="2400" dirty="0" err="1"/>
              <a:t>nhãn</a:t>
            </a:r>
            <a:r>
              <a:rPr lang="en-US" sz="2400" dirty="0"/>
              <a:t> </a:t>
            </a:r>
            <a:r>
              <a:rPr lang="en-US" sz="2400" dirty="0" err="1"/>
              <a:t>cùa</a:t>
            </a:r>
            <a:r>
              <a:rPr lang="en-US" sz="2400" dirty="0"/>
              <a:t> </a:t>
            </a:r>
            <a:r>
              <a:rPr lang="en-US" sz="2400" dirty="0" err="1"/>
              <a:t>quan</a:t>
            </a:r>
            <a:r>
              <a:rPr lang="en-US" sz="2400" dirty="0"/>
              <a:t> </a:t>
            </a:r>
            <a:r>
              <a:rPr lang="en-US" sz="2400" dirty="0" err="1"/>
              <a:t>hệ</a:t>
            </a:r>
            <a:r>
              <a:rPr lang="en-US" sz="2400" dirty="0"/>
              <a:t> </a:t>
            </a:r>
            <a:r>
              <a:rPr lang="en-US" sz="2400" dirty="0" err="1"/>
              <a:t>là</a:t>
            </a:r>
            <a:r>
              <a:rPr lang="en-US" sz="2400" dirty="0"/>
              <a:t> </a:t>
            </a:r>
            <a:r>
              <a:rPr lang="en-US" sz="2400" b="1" dirty="0"/>
              <a:t>&lt;&lt;import&gt;&gt;</a:t>
            </a:r>
            <a:endParaRPr lang="vi-VN" sz="2400" dirty="0"/>
          </a:p>
          <a:p>
            <a:endParaRPr lang="en-US" dirty="0"/>
          </a:p>
        </p:txBody>
      </p:sp>
      <p:sp>
        <p:nvSpPr>
          <p:cNvPr id="5" name="Title 4">
            <a:extLst>
              <a:ext uri="{FF2B5EF4-FFF2-40B4-BE49-F238E27FC236}">
                <a16:creationId xmlns:a16="http://schemas.microsoft.com/office/drawing/2014/main" id="{835B6AEA-AC90-4868-BDC8-880E8C2B2622}"/>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pic>
        <p:nvPicPr>
          <p:cNvPr id="6" name="Content Placeholder 5">
            <a:extLst>
              <a:ext uri="{FF2B5EF4-FFF2-40B4-BE49-F238E27FC236}">
                <a16:creationId xmlns:a16="http://schemas.microsoft.com/office/drawing/2014/main" id="{1F373D70-7F96-4B62-AAD6-6CD63B4598B0}"/>
              </a:ext>
            </a:extLst>
          </p:cNvPr>
          <p:cNvPicPr>
            <a:picLocks noChangeAspect="1"/>
          </p:cNvPicPr>
          <p:nvPr/>
        </p:nvPicPr>
        <p:blipFill>
          <a:blip r:embed="rId2"/>
          <a:stretch>
            <a:fillRect/>
          </a:stretch>
        </p:blipFill>
        <p:spPr>
          <a:xfrm>
            <a:off x="3380509" y="3111508"/>
            <a:ext cx="4122628" cy="3244843"/>
          </a:xfrm>
          <a:prstGeom prst="rect">
            <a:avLst/>
          </a:prstGeom>
        </p:spPr>
      </p:pic>
    </p:spTree>
    <p:extLst>
      <p:ext uri="{BB962C8B-B14F-4D97-AF65-F5344CB8AC3E}">
        <p14:creationId xmlns:p14="http://schemas.microsoft.com/office/powerpoint/2010/main" val="2757514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31C874-E36D-4F00-AD3C-A2A23A18FFC1}"/>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6EECE96-CE4F-405A-B6E2-1A3D8CB1ADAE}"/>
              </a:ext>
            </a:extLst>
          </p:cNvPr>
          <p:cNvSpPr>
            <a:spLocks noGrp="1"/>
          </p:cNvSpPr>
          <p:nvPr>
            <p:ph type="sldNum" sz="quarter" idx="12"/>
          </p:nvPr>
        </p:nvSpPr>
        <p:spPr/>
        <p:txBody>
          <a:bodyPr/>
          <a:lstStyle/>
          <a:p>
            <a:fld id="{401CF334-2D5C-4859-84A6-CA7E6E43FAEB}" type="slidenum">
              <a:rPr lang="en-US" smtClean="0"/>
              <a:t>287</a:t>
            </a:fld>
            <a:endParaRPr lang="en-US"/>
          </a:p>
        </p:txBody>
      </p:sp>
      <p:sp>
        <p:nvSpPr>
          <p:cNvPr id="4" name="Content Placeholder 3">
            <a:extLst>
              <a:ext uri="{FF2B5EF4-FFF2-40B4-BE49-F238E27FC236}">
                <a16:creationId xmlns:a16="http://schemas.microsoft.com/office/drawing/2014/main" id="{F05AA7EA-0C81-4FDF-B706-DD00C8451A62}"/>
              </a:ext>
            </a:extLst>
          </p:cNvPr>
          <p:cNvSpPr>
            <a:spLocks noGrp="1"/>
          </p:cNvSpPr>
          <p:nvPr>
            <p:ph idx="1"/>
          </p:nvPr>
        </p:nvSpPr>
        <p:spPr/>
        <p:txBody>
          <a:bodyPr/>
          <a:lstStyle/>
          <a:p>
            <a:r>
              <a:rPr lang="en-US" b="1" dirty="0" err="1"/>
              <a:t>Bước</a:t>
            </a:r>
            <a:r>
              <a:rPr lang="en-US" b="1" dirty="0"/>
              <a:t> 3:</a:t>
            </a:r>
            <a:r>
              <a:rPr lang="en-US" dirty="0"/>
              <a:t> </a:t>
            </a:r>
            <a:r>
              <a:rPr lang="en-US" dirty="0" err="1"/>
              <a:t>sự</a:t>
            </a:r>
            <a:r>
              <a:rPr lang="en-US" dirty="0"/>
              <a:t> </a:t>
            </a:r>
            <a:r>
              <a:rPr lang="en-US" dirty="0" err="1"/>
              <a:t>phụ</a:t>
            </a:r>
            <a:r>
              <a:rPr lang="en-US" dirty="0"/>
              <a:t> </a:t>
            </a:r>
            <a:r>
              <a:rPr lang="en-US" dirty="0" err="1"/>
              <a:t>thuộc</a:t>
            </a:r>
            <a:r>
              <a:rPr lang="en-US" dirty="0"/>
              <a:t> </a:t>
            </a:r>
            <a:r>
              <a:rPr lang="en-US" dirty="0" err="1"/>
              <a:t>của</a:t>
            </a:r>
            <a:r>
              <a:rPr lang="en-US" dirty="0"/>
              <a:t> </a:t>
            </a:r>
            <a:r>
              <a:rPr lang="en-US" b="1" dirty="0"/>
              <a:t>“Track Order”</a:t>
            </a:r>
            <a:r>
              <a:rPr lang="en-US" dirty="0"/>
              <a:t> </a:t>
            </a:r>
            <a:r>
              <a:rPr lang="en-US" dirty="0" err="1"/>
              <a:t>vào</a:t>
            </a:r>
            <a:r>
              <a:rPr lang="en-US" dirty="0"/>
              <a:t> “</a:t>
            </a:r>
            <a:r>
              <a:rPr lang="en-US" b="1" dirty="0"/>
              <a:t>UI Framework</a:t>
            </a:r>
            <a:r>
              <a:rPr lang="en-US" dirty="0"/>
              <a:t>” </a:t>
            </a:r>
            <a:r>
              <a:rPr lang="en-US" dirty="0" err="1"/>
              <a:t>được</a:t>
            </a:r>
            <a:r>
              <a:rPr lang="en-US" dirty="0"/>
              <a:t> </a:t>
            </a:r>
            <a:r>
              <a:rPr lang="en-US" dirty="0" err="1"/>
              <a:t>ánh</a:t>
            </a:r>
            <a:r>
              <a:rPr lang="en-US" dirty="0"/>
              <a:t> </a:t>
            </a:r>
            <a:r>
              <a:rPr lang="en-US" dirty="0" err="1"/>
              <a:t>xạ</a:t>
            </a:r>
            <a:r>
              <a:rPr lang="en-US" dirty="0"/>
              <a:t> </a:t>
            </a:r>
            <a:r>
              <a:rPr lang="en-US" dirty="0" err="1"/>
              <a:t>vào</a:t>
            </a:r>
            <a:r>
              <a:rPr lang="en-US" dirty="0"/>
              <a:t> Package Diagram </a:t>
            </a:r>
            <a:r>
              <a:rPr lang="en-US" dirty="0" err="1"/>
              <a:t>để</a:t>
            </a:r>
            <a:r>
              <a:rPr lang="en-US" dirty="0"/>
              <a:t> </a:t>
            </a:r>
            <a:r>
              <a:rPr lang="en-US" dirty="0" err="1"/>
              <a:t>hoàn</a:t>
            </a:r>
            <a:r>
              <a:rPr lang="en-US" dirty="0"/>
              <a:t> </a:t>
            </a:r>
            <a:r>
              <a:rPr lang="en-US" dirty="0" err="1"/>
              <a:t>thành</a:t>
            </a:r>
            <a:r>
              <a:rPr lang="en-US" dirty="0"/>
              <a:t> </a:t>
            </a:r>
            <a:r>
              <a:rPr lang="en-US" dirty="0" err="1"/>
              <a:t>hệ</a:t>
            </a:r>
            <a:r>
              <a:rPr lang="en-US" dirty="0"/>
              <a:t> </a:t>
            </a:r>
            <a:r>
              <a:rPr lang="en-US" dirty="0" err="1"/>
              <a:t>thống</a:t>
            </a:r>
            <a:r>
              <a:rPr lang="en-US" dirty="0"/>
              <a:t> con (subsystem) </a:t>
            </a:r>
            <a:r>
              <a:rPr lang="en-US" dirty="0" err="1"/>
              <a:t>theo</a:t>
            </a:r>
            <a:r>
              <a:rPr lang="en-US" dirty="0"/>
              <a:t> </a:t>
            </a:r>
            <a:r>
              <a:rPr lang="en-US" dirty="0" err="1"/>
              <a:t>dõi</a:t>
            </a:r>
            <a:r>
              <a:rPr lang="en-US" dirty="0"/>
              <a:t> </a:t>
            </a:r>
            <a:r>
              <a:rPr lang="en-US" dirty="0" err="1"/>
              <a:t>Đơn</a:t>
            </a:r>
            <a:r>
              <a:rPr lang="en-US" dirty="0"/>
              <a:t> </a:t>
            </a:r>
            <a:r>
              <a:rPr lang="en-US" dirty="0" err="1"/>
              <a:t>hàng</a:t>
            </a:r>
            <a:r>
              <a:rPr lang="en-US" dirty="0"/>
              <a:t> (</a:t>
            </a:r>
            <a:r>
              <a:rPr lang="en-US" b="1" dirty="0"/>
              <a:t>Track Order</a:t>
            </a:r>
            <a:r>
              <a:rPr lang="en-US" dirty="0"/>
              <a:t>).</a:t>
            </a:r>
            <a:endParaRPr lang="vi-VN" dirty="0"/>
          </a:p>
          <a:p>
            <a:endParaRPr lang="en-US" dirty="0"/>
          </a:p>
        </p:txBody>
      </p:sp>
      <p:sp>
        <p:nvSpPr>
          <p:cNvPr id="5" name="Title 4">
            <a:extLst>
              <a:ext uri="{FF2B5EF4-FFF2-40B4-BE49-F238E27FC236}">
                <a16:creationId xmlns:a16="http://schemas.microsoft.com/office/drawing/2014/main" id="{027983FE-B927-4D90-9258-FDD7C8DC862A}"/>
              </a:ext>
            </a:extLst>
          </p:cNvPr>
          <p:cNvSpPr>
            <a:spLocks noGrp="1"/>
          </p:cNvSpPr>
          <p:nvPr>
            <p:ph type="title"/>
          </p:nvPr>
        </p:nvSpPr>
        <p:spPr/>
        <p:txBody>
          <a:bodyPr/>
          <a:lstStyle/>
          <a:p>
            <a:r>
              <a:rPr lang="en-US" dirty="0"/>
              <a:t>S</a:t>
            </a:r>
            <a:r>
              <a:rPr lang="vi-VN" dirty="0"/>
              <a:t>ơ</a:t>
            </a:r>
            <a:r>
              <a:rPr lang="en-US" dirty="0"/>
              <a:t> </a:t>
            </a:r>
            <a:r>
              <a:rPr lang="en-US" dirty="0" err="1"/>
              <a:t>đồ</a:t>
            </a:r>
            <a:r>
              <a:rPr lang="en-US" dirty="0"/>
              <a:t> Package</a:t>
            </a:r>
          </a:p>
        </p:txBody>
      </p:sp>
      <p:pic>
        <p:nvPicPr>
          <p:cNvPr id="6" name="Picture 5">
            <a:extLst>
              <a:ext uri="{FF2B5EF4-FFF2-40B4-BE49-F238E27FC236}">
                <a16:creationId xmlns:a16="http://schemas.microsoft.com/office/drawing/2014/main" id="{3A779F03-DE9F-4ADD-BD74-84A4C5C795F9}"/>
              </a:ext>
            </a:extLst>
          </p:cNvPr>
          <p:cNvPicPr>
            <a:picLocks noChangeAspect="1"/>
          </p:cNvPicPr>
          <p:nvPr/>
        </p:nvPicPr>
        <p:blipFill>
          <a:blip r:embed="rId2"/>
          <a:stretch>
            <a:fillRect/>
          </a:stretch>
        </p:blipFill>
        <p:spPr>
          <a:xfrm>
            <a:off x="3418451" y="3309931"/>
            <a:ext cx="5355098" cy="2700995"/>
          </a:xfrm>
          <a:prstGeom prst="rect">
            <a:avLst/>
          </a:prstGeom>
        </p:spPr>
      </p:pic>
    </p:spTree>
    <p:extLst>
      <p:ext uri="{BB962C8B-B14F-4D97-AF65-F5344CB8AC3E}">
        <p14:creationId xmlns:p14="http://schemas.microsoft.com/office/powerpoint/2010/main" val="2381876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err="1"/>
              <a:t>Bài</a:t>
            </a:r>
            <a:r>
              <a:rPr lang="en-GB" dirty="0"/>
              <a:t> </a:t>
            </a:r>
            <a:r>
              <a:rPr lang="en-GB" dirty="0" err="1"/>
              <a:t>tập</a:t>
            </a:r>
            <a:endParaRPr lang="en-GB" dirty="0"/>
          </a:p>
        </p:txBody>
      </p:sp>
      <p:sp>
        <p:nvSpPr>
          <p:cNvPr id="3" name="Content Placeholder 2"/>
          <p:cNvSpPr>
            <a:spLocks noGrp="1"/>
          </p:cNvSpPr>
          <p:nvPr>
            <p:ph idx="1"/>
          </p:nvPr>
        </p:nvSpPr>
        <p:spPr/>
        <p:txBody>
          <a:bodyPr/>
          <a:lstStyle/>
          <a:p>
            <a:r>
              <a:rPr lang="en-GB" dirty="0"/>
              <a:t>Cho domain model </a:t>
            </a:r>
            <a:r>
              <a:rPr lang="en-GB" dirty="0" err="1"/>
              <a:t>của</a:t>
            </a:r>
            <a:r>
              <a:rPr lang="en-GB" dirty="0"/>
              <a:t> </a:t>
            </a:r>
            <a:r>
              <a:rPr lang="en-GB" dirty="0" err="1"/>
              <a:t>hệ</a:t>
            </a:r>
            <a:r>
              <a:rPr lang="en-GB" dirty="0"/>
              <a:t> </a:t>
            </a:r>
            <a:r>
              <a:rPr lang="en-GB" dirty="0" err="1"/>
              <a:t>thống</a:t>
            </a:r>
            <a:r>
              <a:rPr lang="en-GB" dirty="0"/>
              <a:t> </a:t>
            </a:r>
            <a:r>
              <a:rPr lang="en-GB" dirty="0" err="1"/>
              <a:t>đặt</a:t>
            </a:r>
            <a:r>
              <a:rPr lang="en-GB" dirty="0"/>
              <a:t> </a:t>
            </a:r>
            <a:r>
              <a:rPr lang="en-GB" dirty="0" err="1"/>
              <a:t>vé</a:t>
            </a:r>
            <a:r>
              <a:rPr lang="en-GB" dirty="0"/>
              <a:t> </a:t>
            </a:r>
            <a:r>
              <a:rPr lang="en-GB" dirty="0" err="1"/>
              <a:t>máy</a:t>
            </a:r>
            <a:r>
              <a:rPr lang="en-GB" dirty="0"/>
              <a:t> bay, </a:t>
            </a:r>
            <a:r>
              <a:rPr lang="en-GB" dirty="0" err="1"/>
              <a:t>hãy</a:t>
            </a:r>
            <a:r>
              <a:rPr lang="en-GB" dirty="0"/>
              <a:t> chia domain model </a:t>
            </a:r>
            <a:r>
              <a:rPr lang="en-GB" dirty="0" err="1"/>
              <a:t>thành</a:t>
            </a:r>
            <a:r>
              <a:rPr lang="en-GB" dirty="0"/>
              <a:t> 2 package </a:t>
            </a:r>
            <a:r>
              <a:rPr lang="en-GB" dirty="0" err="1"/>
              <a:t>sau</a:t>
            </a:r>
            <a:r>
              <a:rPr lang="en-GB" dirty="0"/>
              <a:t> </a:t>
            </a:r>
            <a:r>
              <a:rPr lang="en-GB" dirty="0" err="1"/>
              <a:t>cho</a:t>
            </a:r>
            <a:r>
              <a:rPr lang="en-GB" dirty="0"/>
              <a:t> </a:t>
            </a:r>
            <a:r>
              <a:rPr lang="en-GB" dirty="0" err="1"/>
              <a:t>đảm</a:t>
            </a:r>
            <a:r>
              <a:rPr lang="en-GB" dirty="0"/>
              <a:t> </a:t>
            </a:r>
            <a:r>
              <a:rPr lang="en-GB" dirty="0" err="1"/>
              <a:t>bảo</a:t>
            </a:r>
            <a:r>
              <a:rPr lang="en-GB" dirty="0"/>
              <a:t>:</a:t>
            </a:r>
          </a:p>
          <a:p>
            <a:pPr lvl="1"/>
            <a:r>
              <a:rPr lang="en-GB" dirty="0" err="1"/>
              <a:t>Tính</a:t>
            </a:r>
            <a:r>
              <a:rPr lang="en-GB" dirty="0"/>
              <a:t> </a:t>
            </a:r>
            <a:r>
              <a:rPr lang="en-GB" dirty="0" err="1"/>
              <a:t>kết</a:t>
            </a:r>
            <a:r>
              <a:rPr lang="en-GB" dirty="0"/>
              <a:t> </a:t>
            </a:r>
            <a:r>
              <a:rPr lang="en-GB" dirty="0" err="1"/>
              <a:t>dính</a:t>
            </a:r>
            <a:r>
              <a:rPr lang="en-GB" dirty="0"/>
              <a:t> </a:t>
            </a:r>
            <a:r>
              <a:rPr lang="en-GB" dirty="0" err="1"/>
              <a:t>trong</a:t>
            </a:r>
            <a:r>
              <a:rPr lang="en-GB" dirty="0"/>
              <a:t> </a:t>
            </a:r>
            <a:r>
              <a:rPr lang="en-GB" dirty="0" err="1"/>
              <a:t>mỗi</a:t>
            </a:r>
            <a:r>
              <a:rPr lang="en-GB" dirty="0"/>
              <a:t> package </a:t>
            </a:r>
          </a:p>
          <a:p>
            <a:pPr lvl="1"/>
            <a:r>
              <a:rPr lang="en-GB" dirty="0" err="1"/>
              <a:t>Giảm</a:t>
            </a:r>
            <a:r>
              <a:rPr lang="en-GB" dirty="0"/>
              <a:t> </a:t>
            </a:r>
            <a:r>
              <a:rPr lang="en-GB" dirty="0" err="1"/>
              <a:t>tối</a:t>
            </a:r>
            <a:r>
              <a:rPr lang="en-GB" dirty="0"/>
              <a:t> </a:t>
            </a:r>
            <a:r>
              <a:rPr lang="en-GB" dirty="0" err="1"/>
              <a:t>thiểu</a:t>
            </a:r>
            <a:r>
              <a:rPr lang="en-GB" dirty="0"/>
              <a:t> </a:t>
            </a:r>
            <a:r>
              <a:rPr lang="en-GB" dirty="0" err="1"/>
              <a:t>sự</a:t>
            </a:r>
            <a:r>
              <a:rPr lang="en-GB" dirty="0"/>
              <a:t> </a:t>
            </a:r>
            <a:r>
              <a:rPr lang="en-GB" dirty="0" err="1"/>
              <a:t>phụ</a:t>
            </a:r>
            <a:r>
              <a:rPr lang="en-GB" dirty="0"/>
              <a:t> </a:t>
            </a:r>
            <a:r>
              <a:rPr lang="en-GB" dirty="0" err="1"/>
              <a:t>thuộc</a:t>
            </a:r>
            <a:r>
              <a:rPr lang="en-GB" dirty="0"/>
              <a:t> </a:t>
            </a:r>
            <a:r>
              <a:rPr lang="en-GB" dirty="0" err="1"/>
              <a:t>giữa</a:t>
            </a:r>
            <a:r>
              <a:rPr lang="en-GB" dirty="0"/>
              <a:t> </a:t>
            </a:r>
            <a:r>
              <a:rPr lang="en-GB" dirty="0" err="1"/>
              <a:t>các</a:t>
            </a:r>
            <a:r>
              <a:rPr lang="en-GB" dirty="0"/>
              <a:t> package</a:t>
            </a:r>
          </a:p>
          <a:p>
            <a:pPr lvl="1"/>
            <a:r>
              <a:rPr lang="en-GB" dirty="0" err="1"/>
              <a:t>Dịch</a:t>
            </a:r>
            <a:r>
              <a:rPr lang="en-GB" dirty="0"/>
              <a:t> </a:t>
            </a:r>
            <a:r>
              <a:rPr lang="en-GB" dirty="0" err="1"/>
              <a:t>vụ</a:t>
            </a:r>
            <a:r>
              <a:rPr lang="en-GB" dirty="0"/>
              <a:t> </a:t>
            </a:r>
            <a:r>
              <a:rPr lang="en-GB" dirty="0" err="1"/>
              <a:t>của</a:t>
            </a:r>
            <a:r>
              <a:rPr lang="en-GB" dirty="0"/>
              <a:t> </a:t>
            </a:r>
            <a:r>
              <a:rPr lang="en-GB" dirty="0" err="1"/>
              <a:t>mỗi</a:t>
            </a:r>
            <a:r>
              <a:rPr lang="en-GB" dirty="0"/>
              <a:t> package </a:t>
            </a:r>
            <a:r>
              <a:rPr lang="en-GB" dirty="0" err="1"/>
              <a:t>là</a:t>
            </a:r>
            <a:r>
              <a:rPr lang="en-GB" dirty="0"/>
              <a:t> </a:t>
            </a:r>
            <a:r>
              <a:rPr lang="en-GB" dirty="0" err="1"/>
              <a:t>gì</a:t>
            </a:r>
            <a:r>
              <a:rPr lang="en-GB" dirty="0"/>
              <a:t>?</a:t>
            </a:r>
          </a:p>
          <a:p>
            <a:pPr lvl="1"/>
            <a:r>
              <a:rPr lang="en-GB" dirty="0" err="1"/>
              <a:t>Đảm</a:t>
            </a:r>
            <a:r>
              <a:rPr lang="en-GB" dirty="0"/>
              <a:t> </a:t>
            </a:r>
            <a:r>
              <a:rPr lang="en-GB" dirty="0" err="1"/>
              <a:t>bảo</a:t>
            </a:r>
            <a:r>
              <a:rPr lang="en-GB" dirty="0"/>
              <a:t> </a:t>
            </a:r>
            <a:r>
              <a:rPr lang="en-GB" dirty="0" err="1"/>
              <a:t>tính</a:t>
            </a:r>
            <a:r>
              <a:rPr lang="en-GB" dirty="0"/>
              <a:t> </a:t>
            </a:r>
            <a:r>
              <a:rPr lang="en-GB" dirty="0" err="1"/>
              <a:t>tái</a:t>
            </a:r>
            <a:r>
              <a:rPr lang="en-GB" dirty="0"/>
              <a:t> </a:t>
            </a:r>
            <a:r>
              <a:rPr lang="en-GB" dirty="0" err="1"/>
              <a:t>sử</a:t>
            </a:r>
            <a:r>
              <a:rPr lang="en-GB" dirty="0"/>
              <a:t> </a:t>
            </a:r>
            <a:r>
              <a:rPr lang="en-GB" dirty="0" err="1"/>
              <a:t>dụng</a:t>
            </a:r>
            <a:endParaRPr lang="en-GB" dirty="0"/>
          </a:p>
          <a:p>
            <a:endParaRPr lang="en-GB" dirty="0"/>
          </a:p>
        </p:txBody>
      </p:sp>
      <p:sp>
        <p:nvSpPr>
          <p:cNvPr id="4" name="Footer Placeholder 3"/>
          <p:cNvSpPr>
            <a:spLocks noGrp="1"/>
          </p:cNvSpPr>
          <p:nvPr>
            <p:ph type="ftr" sz="quarter" idx="11"/>
          </p:nvPr>
        </p:nvSpPr>
        <p:spPr/>
        <p:txBody>
          <a:bodyPr/>
          <a:lstStyle/>
          <a:p>
            <a:r>
              <a:rPr lang="en-GB"/>
              <a:t>GV: Từ Thị Xuân Hiền</a:t>
            </a:r>
          </a:p>
        </p:txBody>
      </p:sp>
      <p:sp>
        <p:nvSpPr>
          <p:cNvPr id="5" name="Slide Number Placeholder 4"/>
          <p:cNvSpPr>
            <a:spLocks noGrp="1"/>
          </p:cNvSpPr>
          <p:nvPr>
            <p:ph type="sldNum" sz="quarter" idx="12"/>
          </p:nvPr>
        </p:nvSpPr>
        <p:spPr/>
        <p:txBody>
          <a:bodyPr/>
          <a:lstStyle/>
          <a:p>
            <a:fld id="{790AC9AE-A941-4010-80E3-B36D67F2C85C}" type="slidenum">
              <a:rPr lang="en-GB" smtClean="0"/>
              <a:t>288</a:t>
            </a:fld>
            <a:endParaRPr lang="en-GB"/>
          </a:p>
        </p:txBody>
      </p:sp>
    </p:spTree>
    <p:extLst>
      <p:ext uri="{BB962C8B-B14F-4D97-AF65-F5344CB8AC3E}">
        <p14:creationId xmlns:p14="http://schemas.microsoft.com/office/powerpoint/2010/main" val="424941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F9C0A42B-889C-418F-9420-891EC8AA007B}"/>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E515DF6-9EDD-48BE-9D00-DBAEE2CEE4DF}"/>
              </a:ext>
            </a:extLst>
          </p:cNvPr>
          <p:cNvSpPr>
            <a:spLocks noGrp="1"/>
          </p:cNvSpPr>
          <p:nvPr>
            <p:ph type="sldNum" sz="quarter" idx="12"/>
          </p:nvPr>
        </p:nvSpPr>
        <p:spPr/>
        <p:txBody>
          <a:bodyPr/>
          <a:lstStyle/>
          <a:p>
            <a:fld id="{401CF334-2D5C-4859-84A6-CA7E6E43FAEB}" type="slidenum">
              <a:rPr lang="en-US" smtClean="0"/>
              <a:t>289</a:t>
            </a:fld>
            <a:endParaRPr lang="en-US"/>
          </a:p>
        </p:txBody>
      </p:sp>
      <p:sp>
        <p:nvSpPr>
          <p:cNvPr id="4" name="Content Placeholder 3">
            <a:extLst>
              <a:ext uri="{FF2B5EF4-FFF2-40B4-BE49-F238E27FC236}">
                <a16:creationId xmlns:a16="http://schemas.microsoft.com/office/drawing/2014/main" id="{CBA460D8-1FE9-4266-9C09-94203C223AA9}"/>
              </a:ext>
            </a:extLst>
          </p:cNvPr>
          <p:cNvSpPr>
            <a:spLocks noGrp="1"/>
          </p:cNvSpPr>
          <p:nvPr>
            <p:ph idx="1"/>
          </p:nvPr>
        </p:nvSpPr>
        <p:spPr/>
        <p:txBody>
          <a:bodyPr/>
          <a:lstStyle/>
          <a:p>
            <a:r>
              <a:rPr lang="en-US" dirty="0"/>
              <a:t>S</a:t>
            </a:r>
            <a:r>
              <a:rPr lang="vi-VN" dirty="0"/>
              <a:t>ơ</a:t>
            </a:r>
            <a:r>
              <a:rPr lang="en-US" dirty="0"/>
              <a:t> </a:t>
            </a:r>
            <a:r>
              <a:rPr lang="en-US" dirty="0" err="1"/>
              <a:t>đồ</a:t>
            </a:r>
            <a:r>
              <a:rPr lang="en-US" dirty="0"/>
              <a:t> use case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a:t>
            </a:r>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từ</a:t>
            </a:r>
            <a:r>
              <a:rPr lang="en-US" dirty="0"/>
              <a:t> </a:t>
            </a:r>
            <a:r>
              <a:rPr lang="en-US" dirty="0" err="1"/>
              <a:t>góc</a:t>
            </a:r>
            <a:r>
              <a:rPr lang="en-US" dirty="0"/>
              <a:t> </a:t>
            </a:r>
            <a:r>
              <a:rPr lang="en-US" dirty="0" err="1"/>
              <a:t>nhìn</a:t>
            </a:r>
            <a:r>
              <a:rPr lang="en-US" dirty="0"/>
              <a:t> </a:t>
            </a:r>
            <a:r>
              <a:rPr lang="en-US" dirty="0" err="1"/>
              <a:t>của</a:t>
            </a:r>
            <a:r>
              <a:rPr lang="en-US" dirty="0"/>
              <a:t> ng</a:t>
            </a:r>
            <a:r>
              <a:rPr lang="vi-VN" dirty="0"/>
              <a:t>ư</a:t>
            </a:r>
            <a:r>
              <a:rPr lang="en-US" dirty="0" err="1"/>
              <a:t>ời</a:t>
            </a:r>
            <a:r>
              <a:rPr lang="en-US" dirty="0"/>
              <a:t> </a:t>
            </a:r>
            <a:r>
              <a:rPr lang="en-US" dirty="0" err="1"/>
              <a:t>dùng</a:t>
            </a:r>
            <a:r>
              <a:rPr lang="en-US" dirty="0"/>
              <a:t> </a:t>
            </a:r>
            <a:r>
              <a:rPr lang="en-US" dirty="0" err="1"/>
              <a:t>cuối</a:t>
            </a:r>
            <a:r>
              <a:rPr lang="en-US" dirty="0"/>
              <a:t>, </a:t>
            </a:r>
            <a:r>
              <a:rPr lang="en-US" dirty="0" err="1"/>
              <a:t>đây</a:t>
            </a:r>
            <a:r>
              <a:rPr lang="en-US" dirty="0"/>
              <a:t> </a:t>
            </a:r>
            <a:r>
              <a:rPr lang="en-US" dirty="0" err="1"/>
              <a:t>chính</a:t>
            </a:r>
            <a:r>
              <a:rPr lang="en-US" dirty="0"/>
              <a:t> </a:t>
            </a:r>
            <a:r>
              <a:rPr lang="en-US" dirty="0" err="1"/>
              <a:t>là</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phải</a:t>
            </a:r>
            <a:r>
              <a:rPr lang="en-US" dirty="0"/>
              <a:t> </a:t>
            </a:r>
            <a:r>
              <a:rPr lang="en-US" dirty="0" err="1"/>
              <a:t>đáp</a:t>
            </a:r>
            <a:r>
              <a:rPr lang="en-US" dirty="0"/>
              <a:t> </a:t>
            </a:r>
            <a:r>
              <a:rPr lang="en-US" dirty="0" err="1"/>
              <a:t>ứng</a:t>
            </a:r>
            <a:r>
              <a:rPr lang="en-US" dirty="0"/>
              <a:t>.</a:t>
            </a:r>
          </a:p>
          <a:p>
            <a:r>
              <a:rPr lang="en-US" dirty="0" err="1"/>
              <a:t>Trong</a:t>
            </a:r>
            <a:r>
              <a:rPr lang="en-US" dirty="0"/>
              <a:t> </a:t>
            </a:r>
            <a:r>
              <a:rPr lang="en-US" dirty="0" err="1"/>
              <a:t>giai</a:t>
            </a:r>
            <a:r>
              <a:rPr lang="en-US" dirty="0"/>
              <a:t> </a:t>
            </a:r>
            <a:r>
              <a:rPr lang="en-US" dirty="0" err="1"/>
              <a:t>đoạn</a:t>
            </a:r>
            <a:r>
              <a:rPr lang="en-US" dirty="0"/>
              <a:t> </a:t>
            </a:r>
            <a:r>
              <a:rPr lang="en-US" dirty="0" err="1"/>
              <a:t>thiết</a:t>
            </a:r>
            <a:r>
              <a:rPr lang="en-US" dirty="0"/>
              <a:t> </a:t>
            </a:r>
            <a:r>
              <a:rPr lang="en-US" dirty="0" err="1"/>
              <a:t>kế</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này</a:t>
            </a:r>
            <a:r>
              <a:rPr lang="en-US" dirty="0"/>
              <a:t> </a:t>
            </a:r>
            <a:r>
              <a:rPr lang="en-US" dirty="0" err="1"/>
              <a:t>phải</a:t>
            </a:r>
            <a:r>
              <a:rPr lang="en-US" dirty="0"/>
              <a:t> đ</a:t>
            </a:r>
            <a:r>
              <a:rPr lang="vi-VN" dirty="0"/>
              <a:t>ư</a:t>
            </a:r>
            <a:r>
              <a:rPr lang="en-US" dirty="0" err="1"/>
              <a:t>ợc</a:t>
            </a:r>
            <a:r>
              <a:rPr lang="en-US" dirty="0"/>
              <a:t> </a:t>
            </a:r>
            <a:r>
              <a:rPr lang="en-US" dirty="0" err="1"/>
              <a:t>mô</a:t>
            </a:r>
            <a:r>
              <a:rPr lang="en-US" dirty="0"/>
              <a:t> </a:t>
            </a:r>
            <a:r>
              <a:rPr lang="en-US" dirty="0" err="1"/>
              <a:t>tả</a:t>
            </a:r>
            <a:r>
              <a:rPr lang="en-US" dirty="0"/>
              <a:t> ở </a:t>
            </a:r>
            <a:r>
              <a:rPr lang="en-US" dirty="0" err="1"/>
              <a:t>góc</a:t>
            </a:r>
            <a:r>
              <a:rPr lang="en-US" dirty="0"/>
              <a:t> </a:t>
            </a:r>
            <a:r>
              <a:rPr lang="en-US" dirty="0" err="1"/>
              <a:t>độ</a:t>
            </a:r>
            <a:r>
              <a:rPr lang="en-US" dirty="0"/>
              <a:t> </a:t>
            </a:r>
            <a:r>
              <a:rPr lang="en-US" dirty="0" err="1"/>
              <a:t>cài</a:t>
            </a:r>
            <a:r>
              <a:rPr lang="en-US" dirty="0"/>
              <a:t> </a:t>
            </a:r>
            <a:r>
              <a:rPr lang="en-US" dirty="0" err="1"/>
              <a:t>đặt</a:t>
            </a:r>
            <a:r>
              <a:rPr lang="en-US" dirty="0"/>
              <a:t>.</a:t>
            </a:r>
          </a:p>
          <a:p>
            <a:r>
              <a:rPr lang="en-US" dirty="0" err="1"/>
              <a:t>Một</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là</a:t>
            </a:r>
            <a:r>
              <a:rPr lang="en-US" dirty="0"/>
              <a:t> </a:t>
            </a:r>
            <a:r>
              <a:rPr lang="en-US" dirty="0" err="1"/>
              <a:t>tách</a:t>
            </a:r>
            <a:r>
              <a:rPr lang="en-US" dirty="0"/>
              <a:t> </a:t>
            </a:r>
            <a:r>
              <a:rPr lang="en-US" dirty="0" err="1"/>
              <a:t>biểu</a:t>
            </a:r>
            <a:r>
              <a:rPr lang="en-US" dirty="0"/>
              <a:t> </a:t>
            </a:r>
            <a:r>
              <a:rPr lang="en-US" dirty="0" err="1"/>
              <a:t>diễn</a:t>
            </a:r>
            <a:r>
              <a:rPr lang="en-US" dirty="0"/>
              <a:t> </a:t>
            </a:r>
            <a:r>
              <a:rPr lang="en-US" dirty="0" err="1"/>
              <a:t>chức</a:t>
            </a:r>
            <a:r>
              <a:rPr lang="en-US" dirty="0"/>
              <a:t> </a:t>
            </a:r>
            <a:r>
              <a:rPr lang="en-US" dirty="0" err="1"/>
              <a:t>năng</a:t>
            </a:r>
            <a:r>
              <a:rPr lang="en-US" dirty="0"/>
              <a:t> </a:t>
            </a:r>
            <a:r>
              <a:rPr lang="en-US" dirty="0" err="1"/>
              <a:t>thành</a:t>
            </a:r>
            <a:r>
              <a:rPr lang="en-US" dirty="0"/>
              <a:t> 2 </a:t>
            </a:r>
            <a:r>
              <a:rPr lang="en-US" dirty="0" err="1"/>
              <a:t>phần</a:t>
            </a:r>
            <a:r>
              <a:rPr lang="en-US" dirty="0"/>
              <a:t>:</a:t>
            </a:r>
          </a:p>
          <a:p>
            <a:pPr lvl="1"/>
            <a:r>
              <a:rPr lang="en-US" dirty="0" err="1"/>
              <a:t>Phần</a:t>
            </a:r>
            <a:r>
              <a:rPr lang="en-US" dirty="0"/>
              <a:t> </a:t>
            </a:r>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từ</a:t>
            </a:r>
            <a:r>
              <a:rPr lang="en-US" dirty="0"/>
              <a:t> </a:t>
            </a:r>
            <a:r>
              <a:rPr lang="en-US" dirty="0" err="1"/>
              <a:t>phía</a:t>
            </a:r>
            <a:r>
              <a:rPr lang="en-US" dirty="0"/>
              <a:t> ng</a:t>
            </a:r>
            <a:r>
              <a:rPr lang="vi-VN" dirty="0"/>
              <a:t>ư</a:t>
            </a:r>
            <a:r>
              <a:rPr lang="en-US" dirty="0" err="1"/>
              <a:t>ời</a:t>
            </a:r>
            <a:r>
              <a:rPr lang="en-US" dirty="0"/>
              <a:t> </a:t>
            </a:r>
            <a:r>
              <a:rPr lang="en-US" dirty="0" err="1"/>
              <a:t>dùng</a:t>
            </a:r>
            <a:endParaRPr lang="en-US" dirty="0"/>
          </a:p>
          <a:p>
            <a:pPr lvl="1"/>
            <a:r>
              <a:rPr lang="en-US" dirty="0" err="1"/>
              <a:t>Phần</a:t>
            </a:r>
            <a:r>
              <a:rPr lang="en-US" dirty="0"/>
              <a:t> </a:t>
            </a:r>
            <a:r>
              <a:rPr lang="en-US" dirty="0" err="1"/>
              <a:t>mô</a:t>
            </a:r>
            <a:r>
              <a:rPr lang="en-US" dirty="0"/>
              <a:t> </a:t>
            </a:r>
            <a:r>
              <a:rPr lang="en-US" dirty="0" err="1"/>
              <a:t>tả</a:t>
            </a:r>
            <a:r>
              <a:rPr lang="en-US" dirty="0"/>
              <a:t> </a:t>
            </a:r>
            <a:r>
              <a:rPr lang="en-US" dirty="0" err="1"/>
              <a:t>chức</a:t>
            </a:r>
            <a:r>
              <a:rPr lang="en-US" dirty="0"/>
              <a:t> </a:t>
            </a:r>
            <a:r>
              <a:rPr lang="en-US" dirty="0" err="1"/>
              <a:t>năng</a:t>
            </a:r>
            <a:r>
              <a:rPr lang="en-US" dirty="0"/>
              <a:t> </a:t>
            </a:r>
            <a:r>
              <a:rPr lang="en-US" dirty="0" err="1"/>
              <a:t>từ</a:t>
            </a:r>
            <a:r>
              <a:rPr lang="en-US" dirty="0"/>
              <a:t> </a:t>
            </a:r>
            <a:r>
              <a:rPr lang="en-US" dirty="0" err="1"/>
              <a:t>bên</a:t>
            </a:r>
            <a:r>
              <a:rPr lang="en-US" dirty="0"/>
              <a:t> </a:t>
            </a:r>
            <a:r>
              <a:rPr lang="en-US" dirty="0" err="1"/>
              <a:t>trong</a:t>
            </a:r>
            <a:r>
              <a:rPr lang="en-US" dirty="0"/>
              <a:t>: </a:t>
            </a:r>
            <a:r>
              <a:rPr lang="en-US" dirty="0" err="1"/>
              <a:t>hiện</a:t>
            </a:r>
            <a:r>
              <a:rPr lang="en-US" dirty="0"/>
              <a:t> </a:t>
            </a:r>
            <a:r>
              <a:rPr lang="en-US" dirty="0" err="1"/>
              <a:t>thực</a:t>
            </a:r>
            <a:r>
              <a:rPr lang="en-US" dirty="0"/>
              <a:t> </a:t>
            </a:r>
            <a:r>
              <a:rPr lang="en-US" dirty="0" err="1"/>
              <a:t>hóa</a:t>
            </a:r>
            <a:r>
              <a:rPr lang="en-US" dirty="0"/>
              <a:t> </a:t>
            </a:r>
            <a:r>
              <a:rPr lang="en-US" dirty="0" err="1"/>
              <a:t>chức</a:t>
            </a:r>
            <a:r>
              <a:rPr lang="en-US" dirty="0"/>
              <a:t> </a:t>
            </a:r>
            <a:r>
              <a:rPr lang="en-US" dirty="0" err="1"/>
              <a:t>năng</a:t>
            </a:r>
            <a:r>
              <a:rPr lang="en-US" dirty="0"/>
              <a:t> </a:t>
            </a:r>
            <a:r>
              <a:rPr lang="en-US" dirty="0" err="1"/>
              <a:t>để</a:t>
            </a:r>
            <a:r>
              <a:rPr lang="en-US" dirty="0"/>
              <a:t> </a:t>
            </a:r>
            <a:r>
              <a:rPr lang="en-US" dirty="0" err="1"/>
              <a:t>cài</a:t>
            </a:r>
            <a:r>
              <a:rPr lang="en-US" dirty="0"/>
              <a:t> </a:t>
            </a:r>
            <a:r>
              <a:rPr lang="en-US" dirty="0" err="1"/>
              <a:t>đặt</a:t>
            </a:r>
            <a:r>
              <a:rPr lang="en-US" dirty="0"/>
              <a:t> </a:t>
            </a:r>
            <a:r>
              <a:rPr lang="en-US" dirty="0" err="1"/>
              <a:t>nó</a:t>
            </a:r>
            <a:r>
              <a:rPr lang="en-US" dirty="0"/>
              <a:t>.</a:t>
            </a:r>
          </a:p>
        </p:txBody>
      </p:sp>
      <p:sp>
        <p:nvSpPr>
          <p:cNvPr id="5" name="Title 4">
            <a:extLst>
              <a:ext uri="{FF2B5EF4-FFF2-40B4-BE49-F238E27FC236}">
                <a16:creationId xmlns:a16="http://schemas.microsoft.com/office/drawing/2014/main" id="{391820C4-0533-4F15-9DDF-C519C4A72871}"/>
              </a:ext>
            </a:extLst>
          </p:cNvPr>
          <p:cNvSpPr>
            <a:spLocks noGrp="1"/>
          </p:cNvSpPr>
          <p:nvPr>
            <p:ph type="title"/>
          </p:nvPr>
        </p:nvSpPr>
        <p:spPr/>
        <p:txBody>
          <a:bodyPr/>
          <a:lstStyle/>
          <a:p>
            <a:r>
              <a:rPr lang="en-US" dirty="0" err="1"/>
              <a:t>Thiết</a:t>
            </a:r>
            <a:r>
              <a:rPr lang="en-US" dirty="0"/>
              <a:t> </a:t>
            </a:r>
            <a:r>
              <a:rPr lang="en-US" dirty="0" err="1"/>
              <a:t>kế</a:t>
            </a:r>
            <a:r>
              <a:rPr lang="en-US" dirty="0"/>
              <a:t> use case</a:t>
            </a:r>
          </a:p>
        </p:txBody>
      </p:sp>
    </p:spTree>
    <p:extLst>
      <p:ext uri="{BB962C8B-B14F-4D97-AF65-F5344CB8AC3E}">
        <p14:creationId xmlns:p14="http://schemas.microsoft.com/office/powerpoint/2010/main" val="3609333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1EF8617-B488-4367-AF1D-A103D172E3E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65C084F-4564-41E9-8A6C-B2883366631B}"/>
              </a:ext>
            </a:extLst>
          </p:cNvPr>
          <p:cNvSpPr>
            <a:spLocks noGrp="1"/>
          </p:cNvSpPr>
          <p:nvPr>
            <p:ph type="sldNum" sz="quarter" idx="12"/>
          </p:nvPr>
        </p:nvSpPr>
        <p:spPr/>
        <p:txBody>
          <a:bodyPr/>
          <a:lstStyle/>
          <a:p>
            <a:fld id="{401CF334-2D5C-4859-84A6-CA7E6E43FAEB}" type="slidenum">
              <a:rPr lang="en-US" smtClean="0"/>
              <a:t>29</a:t>
            </a:fld>
            <a:endParaRPr lang="en-US"/>
          </a:p>
        </p:txBody>
      </p:sp>
      <p:sp>
        <p:nvSpPr>
          <p:cNvPr id="5" name="Content Placeholder 4">
            <a:extLst>
              <a:ext uri="{FF2B5EF4-FFF2-40B4-BE49-F238E27FC236}">
                <a16:creationId xmlns:a16="http://schemas.microsoft.com/office/drawing/2014/main" id="{5733551C-81F0-454B-9F00-45D830D5707A}"/>
              </a:ext>
            </a:extLst>
          </p:cNvPr>
          <p:cNvSpPr>
            <a:spLocks noGrp="1"/>
          </p:cNvSpPr>
          <p:nvPr>
            <p:ph idx="1"/>
          </p:nvPr>
        </p:nvSpPr>
        <p:spPr>
          <a:xfrm>
            <a:off x="609600" y="1719618"/>
            <a:ext cx="10972800" cy="4604982"/>
          </a:xfrm>
        </p:spPr>
        <p:txBody>
          <a:bodyPr/>
          <a:lstStyle/>
          <a:p>
            <a:r>
              <a:rPr lang="en-US" b="1" dirty="0" err="1"/>
              <a:t>Hiện</a:t>
            </a:r>
            <a:r>
              <a:rPr lang="en-US" b="1" dirty="0"/>
              <a:t> </a:t>
            </a:r>
            <a:r>
              <a:rPr lang="en-US" b="1" dirty="0" err="1"/>
              <a:t>thực</a:t>
            </a:r>
            <a:r>
              <a:rPr lang="en-US" b="1" dirty="0"/>
              <a:t> </a:t>
            </a:r>
            <a:r>
              <a:rPr lang="en-US" b="1" dirty="0" err="1"/>
              <a:t>hệ</a:t>
            </a:r>
            <a:r>
              <a:rPr lang="en-US" b="1" dirty="0"/>
              <a:t> </a:t>
            </a:r>
            <a:r>
              <a:rPr lang="en-US" b="1" dirty="0" err="1"/>
              <a:t>thống</a:t>
            </a:r>
            <a:r>
              <a:rPr lang="en-US" dirty="0"/>
              <a:t>: </a:t>
            </a:r>
            <a:r>
              <a:rPr lang="en-US" dirty="0" err="1"/>
              <a:t>Khi</a:t>
            </a:r>
            <a:r>
              <a:rPr lang="en-US" dirty="0"/>
              <a:t> </a:t>
            </a:r>
            <a:r>
              <a:rPr lang="en-US" dirty="0" err="1"/>
              <a:t>nhận</a:t>
            </a:r>
            <a:r>
              <a:rPr lang="en-US" dirty="0"/>
              <a:t> </a:t>
            </a:r>
            <a:r>
              <a:rPr lang="en-US" dirty="0" err="1"/>
              <a:t>được</a:t>
            </a:r>
            <a:r>
              <a:rPr lang="en-US" dirty="0"/>
              <a:t> </a:t>
            </a:r>
            <a:r>
              <a:rPr lang="en-US" dirty="0" err="1"/>
              <a:t>tài</a:t>
            </a:r>
            <a:r>
              <a:rPr lang="en-US" dirty="0"/>
              <a:t> </a:t>
            </a:r>
            <a:r>
              <a:rPr lang="en-US" dirty="0" err="1"/>
              <a:t>liệu</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a:t>
            </a:r>
            <a:r>
              <a:rPr lang="en-US" dirty="0" err="1"/>
              <a:t>công</a:t>
            </a:r>
            <a:r>
              <a:rPr lang="en-US" dirty="0"/>
              <a:t> </a:t>
            </a:r>
            <a:r>
              <a:rPr lang="en-US" dirty="0" err="1"/>
              <a:t>việc</a:t>
            </a:r>
            <a:r>
              <a:rPr lang="en-US" dirty="0"/>
              <a:t> </a:t>
            </a:r>
            <a:r>
              <a:rPr lang="en-US" dirty="0" err="1"/>
              <a:t>được</a:t>
            </a:r>
            <a:r>
              <a:rPr lang="en-US" dirty="0"/>
              <a:t> chia </a:t>
            </a:r>
            <a:r>
              <a:rPr lang="en-US" dirty="0" err="1"/>
              <a:t>thành</a:t>
            </a:r>
            <a:r>
              <a:rPr lang="en-US" dirty="0"/>
              <a:t> </a:t>
            </a:r>
            <a:r>
              <a:rPr lang="en-US" dirty="0" err="1"/>
              <a:t>các</a:t>
            </a:r>
            <a:r>
              <a:rPr lang="en-US" dirty="0"/>
              <a:t> module </a:t>
            </a:r>
            <a:r>
              <a:rPr lang="en-US" dirty="0" err="1"/>
              <a:t>và</a:t>
            </a:r>
            <a:r>
              <a:rPr lang="en-US" dirty="0"/>
              <a:t> </a:t>
            </a:r>
            <a:r>
              <a:rPr lang="en-US" dirty="0" err="1"/>
              <a:t>bắt</a:t>
            </a:r>
            <a:r>
              <a:rPr lang="en-US" dirty="0"/>
              <a:t> </a:t>
            </a:r>
            <a:r>
              <a:rPr lang="en-US" dirty="0" err="1"/>
              <a:t>đầu</a:t>
            </a:r>
            <a:r>
              <a:rPr lang="en-US" dirty="0"/>
              <a:t> </a:t>
            </a:r>
            <a:r>
              <a:rPr lang="en-US" dirty="0" err="1"/>
              <a:t>giai</a:t>
            </a:r>
            <a:r>
              <a:rPr lang="en-US" dirty="0"/>
              <a:t> </a:t>
            </a:r>
            <a:r>
              <a:rPr lang="en-US" dirty="0" err="1"/>
              <a:t>đoạn</a:t>
            </a:r>
            <a:r>
              <a:rPr lang="en-US" dirty="0"/>
              <a:t> </a:t>
            </a:r>
            <a:r>
              <a:rPr lang="en-US" dirty="0" err="1"/>
              <a:t>hiện</a:t>
            </a:r>
            <a:r>
              <a:rPr lang="en-US" dirty="0"/>
              <a:t> </a:t>
            </a:r>
            <a:r>
              <a:rPr lang="en-US" dirty="0" err="1"/>
              <a:t>thực</a:t>
            </a:r>
            <a:r>
              <a:rPr lang="en-US" dirty="0"/>
              <a:t>.</a:t>
            </a:r>
          </a:p>
          <a:p>
            <a:pPr lvl="1"/>
            <a:r>
              <a:rPr lang="en-US" sz="2400" dirty="0" err="1"/>
              <a:t>Chọn</a:t>
            </a:r>
            <a:r>
              <a:rPr lang="en-US" sz="2400" dirty="0"/>
              <a:t> </a:t>
            </a:r>
            <a:r>
              <a:rPr lang="en-US" sz="2400" dirty="0" err="1"/>
              <a:t>lựa</a:t>
            </a:r>
            <a:r>
              <a:rPr lang="en-US" sz="2400" dirty="0"/>
              <a:t> </a:t>
            </a:r>
            <a:r>
              <a:rPr lang="en-US" sz="2400" dirty="0" err="1"/>
              <a:t>ngôn</a:t>
            </a:r>
            <a:r>
              <a:rPr lang="en-US" sz="2400" dirty="0"/>
              <a:t> </a:t>
            </a:r>
            <a:r>
              <a:rPr lang="en-US" sz="2400" dirty="0" err="1"/>
              <a:t>ngữ</a:t>
            </a:r>
            <a:endParaRPr lang="en-US" sz="2400" dirty="0"/>
          </a:p>
          <a:p>
            <a:pPr lvl="1"/>
            <a:r>
              <a:rPr lang="en-US" sz="2400" dirty="0"/>
              <a:t>Chia </a:t>
            </a:r>
            <a:r>
              <a:rPr lang="en-US" sz="2400" dirty="0" err="1"/>
              <a:t>hệ</a:t>
            </a:r>
            <a:r>
              <a:rPr lang="en-US" sz="2400" dirty="0"/>
              <a:t> </a:t>
            </a:r>
            <a:r>
              <a:rPr lang="en-US" sz="2400" dirty="0" err="1"/>
              <a:t>thống</a:t>
            </a:r>
            <a:r>
              <a:rPr lang="en-US" sz="2400" dirty="0"/>
              <a:t> </a:t>
            </a:r>
            <a:r>
              <a:rPr lang="en-US" sz="2400" dirty="0" err="1"/>
              <a:t>thành</a:t>
            </a:r>
            <a:r>
              <a:rPr lang="en-US" sz="2400" dirty="0"/>
              <a:t> </a:t>
            </a:r>
            <a:r>
              <a:rPr lang="en-US" sz="2400" dirty="0" err="1"/>
              <a:t>các</a:t>
            </a:r>
            <a:r>
              <a:rPr lang="en-US" sz="2400" dirty="0"/>
              <a:t> module</a:t>
            </a:r>
          </a:p>
        </p:txBody>
      </p:sp>
      <p:sp>
        <p:nvSpPr>
          <p:cNvPr id="6" name="Title 5">
            <a:extLst>
              <a:ext uri="{FF2B5EF4-FFF2-40B4-BE49-F238E27FC236}">
                <a16:creationId xmlns:a16="http://schemas.microsoft.com/office/drawing/2014/main" id="{705DD640-83E8-49DE-93CE-4D3C38EC05AF}"/>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4098" name="Picture 2" descr="Káº¿t quáº£ hÃ¬nh áº£nh cho module hoa trong láº­p trÃ¬nh">
            <a:extLst>
              <a:ext uri="{FF2B5EF4-FFF2-40B4-BE49-F238E27FC236}">
                <a16:creationId xmlns:a16="http://schemas.microsoft.com/office/drawing/2014/main" id="{244D3E60-D20B-4C11-83E2-0740EFA1C7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86028" y="2847990"/>
            <a:ext cx="5596372" cy="31049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971843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F7F25B-5790-4946-BD93-594CF070D750}"/>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9708792B-2481-4F52-B34F-C4C6BFA9AE81}"/>
              </a:ext>
            </a:extLst>
          </p:cNvPr>
          <p:cNvSpPr>
            <a:spLocks noGrp="1"/>
          </p:cNvSpPr>
          <p:nvPr>
            <p:ph type="sldNum" sz="quarter" idx="12"/>
          </p:nvPr>
        </p:nvSpPr>
        <p:spPr/>
        <p:txBody>
          <a:bodyPr/>
          <a:lstStyle/>
          <a:p>
            <a:fld id="{401CF334-2D5C-4859-84A6-CA7E6E43FAEB}" type="slidenum">
              <a:rPr lang="en-US" smtClean="0"/>
              <a:t>290</a:t>
            </a:fld>
            <a:endParaRPr lang="en-US"/>
          </a:p>
        </p:txBody>
      </p:sp>
      <p:sp>
        <p:nvSpPr>
          <p:cNvPr id="4" name="Content Placeholder 3">
            <a:extLst>
              <a:ext uri="{FF2B5EF4-FFF2-40B4-BE49-F238E27FC236}">
                <a16:creationId xmlns:a16="http://schemas.microsoft.com/office/drawing/2014/main" id="{6A563C81-3A82-40BF-AE42-6535EDE24919}"/>
              </a:ext>
            </a:extLst>
          </p:cNvPr>
          <p:cNvSpPr>
            <a:spLocks noGrp="1"/>
          </p:cNvSpPr>
          <p:nvPr>
            <p:ph idx="1"/>
          </p:nvPr>
        </p:nvSpPr>
        <p:spPr/>
        <p:txBody>
          <a:bodyPr/>
          <a:lstStyle/>
          <a:p>
            <a:r>
              <a:rPr lang="en-US" b="1" dirty="0" err="1">
                <a:solidFill>
                  <a:srgbClr val="FF0000"/>
                </a:solidFill>
              </a:rPr>
              <a:t>Hiện</a:t>
            </a:r>
            <a:r>
              <a:rPr lang="en-US" b="1" dirty="0">
                <a:solidFill>
                  <a:srgbClr val="FF0000"/>
                </a:solidFill>
              </a:rPr>
              <a:t> </a:t>
            </a:r>
            <a:r>
              <a:rPr lang="en-US" b="1" dirty="0" err="1">
                <a:solidFill>
                  <a:srgbClr val="FF0000"/>
                </a:solidFill>
              </a:rPr>
              <a:t>thực</a:t>
            </a:r>
            <a:r>
              <a:rPr lang="en-US" b="1" dirty="0">
                <a:solidFill>
                  <a:srgbClr val="FF0000"/>
                </a:solidFill>
              </a:rPr>
              <a:t> use case</a:t>
            </a:r>
          </a:p>
          <a:p>
            <a:pPr lvl="1"/>
            <a:endParaRPr lang="en-US" dirty="0"/>
          </a:p>
          <a:p>
            <a:pPr lvl="1"/>
            <a:endParaRPr lang="en-US" dirty="0"/>
          </a:p>
          <a:p>
            <a:pPr lvl="1"/>
            <a:endParaRPr lang="en-US" dirty="0"/>
          </a:p>
          <a:p>
            <a:pPr lvl="1"/>
            <a:r>
              <a:rPr lang="en-US" dirty="0" err="1"/>
              <a:t>Thêm</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cùng</a:t>
            </a:r>
            <a:r>
              <a:rPr lang="en-US" dirty="0"/>
              <a:t> </a:t>
            </a:r>
            <a:r>
              <a:rPr lang="en-US" dirty="0" err="1"/>
              <a:t>cộng</a:t>
            </a:r>
            <a:r>
              <a:rPr lang="en-US" dirty="0"/>
              <a:t> </a:t>
            </a:r>
            <a:r>
              <a:rPr lang="en-US" dirty="0" err="1"/>
              <a:t>tác</a:t>
            </a:r>
            <a:r>
              <a:rPr lang="en-US" dirty="0"/>
              <a:t> </a:t>
            </a:r>
            <a:r>
              <a:rPr lang="en-US" dirty="0" err="1"/>
              <a:t>trong</a:t>
            </a:r>
            <a:r>
              <a:rPr lang="en-US" dirty="0"/>
              <a:t> </a:t>
            </a:r>
            <a:r>
              <a:rPr lang="en-US" dirty="0" err="1"/>
              <a:t>việc</a:t>
            </a:r>
            <a:r>
              <a:rPr lang="en-US" dirty="0"/>
              <a:t> </a:t>
            </a:r>
            <a:r>
              <a:rPr lang="en-US" dirty="0" err="1"/>
              <a:t>thực</a:t>
            </a:r>
            <a:r>
              <a:rPr lang="en-US" dirty="0"/>
              <a:t> </a:t>
            </a:r>
            <a:r>
              <a:rPr lang="en-US" dirty="0" err="1"/>
              <a:t>hiện</a:t>
            </a:r>
            <a:r>
              <a:rPr lang="en-US" dirty="0"/>
              <a:t> use case </a:t>
            </a:r>
            <a:r>
              <a:rPr lang="en-US" dirty="0" err="1"/>
              <a:t>và</a:t>
            </a:r>
            <a:r>
              <a:rPr lang="en-US" dirty="0"/>
              <a:t> </a:t>
            </a:r>
            <a:r>
              <a:rPr lang="en-US" dirty="0" err="1"/>
              <a:t>sự</a:t>
            </a:r>
            <a:r>
              <a:rPr lang="en-US" dirty="0"/>
              <a:t> t</a:t>
            </a:r>
            <a:r>
              <a:rPr lang="vi-VN" dirty="0"/>
              <a:t>ư</a:t>
            </a:r>
            <a:r>
              <a:rPr lang="en-US" dirty="0" err="1"/>
              <a:t>ơng</a:t>
            </a:r>
            <a:r>
              <a:rPr lang="en-US" dirty="0"/>
              <a:t> </a:t>
            </a:r>
            <a:r>
              <a:rPr lang="en-US" dirty="0" err="1"/>
              <a:t>tác</a:t>
            </a:r>
            <a:r>
              <a:rPr lang="en-US" dirty="0"/>
              <a:t> </a:t>
            </a:r>
            <a:r>
              <a:rPr lang="en-US" dirty="0" err="1"/>
              <a:t>giữa</a:t>
            </a:r>
            <a:r>
              <a:rPr lang="en-US" dirty="0"/>
              <a:t> </a:t>
            </a:r>
            <a:r>
              <a:rPr lang="en-US" dirty="0" err="1"/>
              <a:t>chúng</a:t>
            </a:r>
            <a:r>
              <a:rPr lang="en-US" dirty="0"/>
              <a:t>. </a:t>
            </a:r>
            <a:r>
              <a:rPr lang="en-US" dirty="0" err="1"/>
              <a:t>Trong</a:t>
            </a:r>
            <a:r>
              <a:rPr lang="en-US" dirty="0"/>
              <a:t> </a:t>
            </a:r>
            <a:r>
              <a:rPr lang="en-US" dirty="0" err="1"/>
              <a:t>kiến</a:t>
            </a:r>
            <a:r>
              <a:rPr lang="en-US" dirty="0"/>
              <a:t> </a:t>
            </a:r>
            <a:r>
              <a:rPr lang="en-US" dirty="0" err="1"/>
              <a:t>trúc</a:t>
            </a:r>
            <a:r>
              <a:rPr lang="en-US" dirty="0"/>
              <a:t> 3 tier,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là</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của</a:t>
            </a:r>
            <a:r>
              <a:rPr lang="en-US" dirty="0"/>
              <a:t> </a:t>
            </a:r>
            <a:r>
              <a:rPr lang="en-US" dirty="0" err="1"/>
              <a:t>tầng</a:t>
            </a:r>
            <a:r>
              <a:rPr lang="en-US" dirty="0"/>
              <a:t> </a:t>
            </a:r>
            <a:r>
              <a:rPr lang="en-US" dirty="0" err="1"/>
              <a:t>giao</a:t>
            </a:r>
            <a:r>
              <a:rPr lang="en-US" dirty="0"/>
              <a:t> </a:t>
            </a:r>
            <a:r>
              <a:rPr lang="en-US" dirty="0" err="1"/>
              <a:t>diện</a:t>
            </a:r>
            <a:r>
              <a:rPr lang="en-US" dirty="0"/>
              <a:t> </a:t>
            </a:r>
            <a:r>
              <a:rPr lang="en-US" dirty="0" err="1"/>
              <a:t>và</a:t>
            </a:r>
            <a:r>
              <a:rPr lang="en-US" dirty="0"/>
              <a:t> </a:t>
            </a:r>
            <a:r>
              <a:rPr lang="en-US" dirty="0" err="1"/>
              <a:t>tầng</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r>
              <a:rPr lang="en-US" dirty="0"/>
              <a:t>.</a:t>
            </a:r>
          </a:p>
        </p:txBody>
      </p:sp>
      <p:sp>
        <p:nvSpPr>
          <p:cNvPr id="5" name="Title 4">
            <a:extLst>
              <a:ext uri="{FF2B5EF4-FFF2-40B4-BE49-F238E27FC236}">
                <a16:creationId xmlns:a16="http://schemas.microsoft.com/office/drawing/2014/main" id="{87D5FD24-6D81-4170-8F3C-09E81D60E0F3}"/>
              </a:ext>
            </a:extLst>
          </p:cNvPr>
          <p:cNvSpPr>
            <a:spLocks noGrp="1"/>
          </p:cNvSpPr>
          <p:nvPr>
            <p:ph type="title"/>
          </p:nvPr>
        </p:nvSpPr>
        <p:spPr/>
        <p:txBody>
          <a:bodyPr/>
          <a:lstStyle/>
          <a:p>
            <a:r>
              <a:rPr lang="en-US" dirty="0" err="1"/>
              <a:t>Thiết</a:t>
            </a:r>
            <a:r>
              <a:rPr lang="en-US" dirty="0"/>
              <a:t> </a:t>
            </a:r>
            <a:r>
              <a:rPr lang="en-US" dirty="0" err="1"/>
              <a:t>kế</a:t>
            </a:r>
            <a:r>
              <a:rPr lang="en-US" dirty="0"/>
              <a:t> use case</a:t>
            </a:r>
          </a:p>
        </p:txBody>
      </p:sp>
      <p:pic>
        <p:nvPicPr>
          <p:cNvPr id="6" name="Content Placeholder 6">
            <a:extLst>
              <a:ext uri="{FF2B5EF4-FFF2-40B4-BE49-F238E27FC236}">
                <a16:creationId xmlns:a16="http://schemas.microsoft.com/office/drawing/2014/main" id="{96C73730-52D8-4448-B8BB-3F63482E3C7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9784" y="2328328"/>
            <a:ext cx="7392432" cy="1200318"/>
          </a:xfrm>
          <a:prstGeom prst="rect">
            <a:avLst/>
          </a:prstGeom>
        </p:spPr>
      </p:pic>
    </p:spTree>
    <p:extLst>
      <p:ext uri="{BB962C8B-B14F-4D97-AF65-F5344CB8AC3E}">
        <p14:creationId xmlns:p14="http://schemas.microsoft.com/office/powerpoint/2010/main" val="4040909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01F7F25B-5790-4946-BD93-594CF070D750}"/>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9708792B-2481-4F52-B34F-C4C6BFA9AE81}"/>
              </a:ext>
            </a:extLst>
          </p:cNvPr>
          <p:cNvSpPr>
            <a:spLocks noGrp="1"/>
          </p:cNvSpPr>
          <p:nvPr>
            <p:ph type="sldNum" sz="quarter" idx="12"/>
          </p:nvPr>
        </p:nvSpPr>
        <p:spPr/>
        <p:txBody>
          <a:bodyPr/>
          <a:lstStyle/>
          <a:p>
            <a:fld id="{401CF334-2D5C-4859-84A6-CA7E6E43FAEB}" type="slidenum">
              <a:rPr lang="en-US" smtClean="0"/>
              <a:t>291</a:t>
            </a:fld>
            <a:endParaRPr lang="en-US"/>
          </a:p>
        </p:txBody>
      </p:sp>
      <p:sp>
        <p:nvSpPr>
          <p:cNvPr id="4" name="Content Placeholder 3">
            <a:extLst>
              <a:ext uri="{FF2B5EF4-FFF2-40B4-BE49-F238E27FC236}">
                <a16:creationId xmlns:a16="http://schemas.microsoft.com/office/drawing/2014/main" id="{6A563C81-3A82-40BF-AE42-6535EDE24919}"/>
              </a:ext>
            </a:extLst>
          </p:cNvPr>
          <p:cNvSpPr>
            <a:spLocks noGrp="1"/>
          </p:cNvSpPr>
          <p:nvPr>
            <p:ph idx="1"/>
          </p:nvPr>
        </p:nvSpPr>
        <p:spPr/>
        <p:txBody>
          <a:bodyPr/>
          <a:lstStyle/>
          <a:p>
            <a:r>
              <a:rPr lang="en-US" b="1" dirty="0" err="1">
                <a:solidFill>
                  <a:srgbClr val="FF0000"/>
                </a:solidFill>
              </a:rPr>
              <a:t>Hiện</a:t>
            </a:r>
            <a:r>
              <a:rPr lang="en-US" b="1" dirty="0">
                <a:solidFill>
                  <a:srgbClr val="FF0000"/>
                </a:solidFill>
              </a:rPr>
              <a:t> </a:t>
            </a:r>
            <a:r>
              <a:rPr lang="en-US" b="1" dirty="0" err="1">
                <a:solidFill>
                  <a:srgbClr val="FF0000"/>
                </a:solidFill>
              </a:rPr>
              <a:t>thực</a:t>
            </a:r>
            <a:r>
              <a:rPr lang="en-US" b="1" dirty="0">
                <a:solidFill>
                  <a:srgbClr val="FF0000"/>
                </a:solidFill>
              </a:rPr>
              <a:t> use case</a:t>
            </a:r>
          </a:p>
          <a:p>
            <a:pPr lvl="1"/>
            <a:r>
              <a:rPr lang="en-US" dirty="0" err="1"/>
              <a:t>Xác</a:t>
            </a:r>
            <a:r>
              <a:rPr lang="en-US" dirty="0"/>
              <a:t> </a:t>
            </a:r>
            <a:r>
              <a:rPr lang="en-US" dirty="0" err="1"/>
              <a:t>định</a:t>
            </a:r>
            <a:r>
              <a:rPr lang="en-US" dirty="0"/>
              <a:t> </a:t>
            </a:r>
            <a:r>
              <a:rPr lang="en-US" dirty="0" err="1"/>
              <a:t>sự</a:t>
            </a:r>
            <a:r>
              <a:rPr lang="en-US" dirty="0"/>
              <a:t> t</a:t>
            </a:r>
            <a:r>
              <a:rPr lang="vi-VN" dirty="0"/>
              <a:t>ư</a:t>
            </a:r>
            <a:r>
              <a:rPr lang="en-US" dirty="0" err="1"/>
              <a:t>ơng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hiện</a:t>
            </a:r>
            <a:r>
              <a:rPr lang="en-US" dirty="0"/>
              <a:t> use case </a:t>
            </a:r>
            <a:r>
              <a:rPr lang="en-US" dirty="0" err="1"/>
              <a:t>để</a:t>
            </a:r>
            <a:r>
              <a:rPr lang="en-US" dirty="0"/>
              <a:t> </a:t>
            </a:r>
            <a:r>
              <a:rPr lang="en-US" dirty="0" err="1"/>
              <a:t>tìm</a:t>
            </a:r>
            <a:r>
              <a:rPr lang="en-US" dirty="0"/>
              <a:t> </a:t>
            </a:r>
            <a:r>
              <a:rPr lang="en-US" dirty="0" err="1"/>
              <a:t>các</a:t>
            </a:r>
            <a:r>
              <a:rPr lang="en-US" dirty="0"/>
              <a:t> </a:t>
            </a:r>
            <a:r>
              <a:rPr lang="en-US" dirty="0" err="1"/>
              <a:t>ph</a:t>
            </a:r>
            <a:r>
              <a:rPr lang="vi-VN" dirty="0"/>
              <a:t>ư</a:t>
            </a:r>
            <a:r>
              <a:rPr lang="en-US" dirty="0" err="1"/>
              <a:t>ơng</a:t>
            </a:r>
            <a:r>
              <a:rPr lang="en-US" dirty="0"/>
              <a:t> </a:t>
            </a:r>
            <a:r>
              <a:rPr lang="en-US" dirty="0" err="1"/>
              <a:t>thức</a:t>
            </a:r>
            <a:r>
              <a:rPr lang="en-US" dirty="0"/>
              <a:t> </a:t>
            </a:r>
            <a:r>
              <a:rPr lang="en-US" dirty="0" err="1"/>
              <a:t>cho</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a:t>
            </a:r>
          </a:p>
          <a:p>
            <a:pPr lvl="1"/>
            <a:r>
              <a:rPr lang="en-US" dirty="0" err="1"/>
              <a:t>Hoàn</a:t>
            </a:r>
            <a:r>
              <a:rPr lang="en-US" dirty="0"/>
              <a:t> </a:t>
            </a:r>
            <a:r>
              <a:rPr lang="en-US" dirty="0" err="1"/>
              <a:t>thiện</a:t>
            </a:r>
            <a:r>
              <a:rPr lang="en-US" dirty="0"/>
              <a:t>, </a:t>
            </a:r>
            <a:r>
              <a:rPr lang="en-US" dirty="0" err="1"/>
              <a:t>tinh</a:t>
            </a:r>
            <a:r>
              <a:rPr lang="en-US" dirty="0"/>
              <a:t> </a:t>
            </a:r>
            <a:r>
              <a:rPr lang="en-US" dirty="0" err="1"/>
              <a:t>chỉnh</a:t>
            </a:r>
            <a:r>
              <a:rPr lang="en-US" dirty="0"/>
              <a:t> </a:t>
            </a:r>
            <a:r>
              <a:rPr lang="en-US" dirty="0" err="1"/>
              <a:t>các</a:t>
            </a:r>
            <a:r>
              <a:rPr lang="en-US" dirty="0"/>
              <a:t> </a:t>
            </a:r>
            <a:r>
              <a:rPr lang="en-US" dirty="0" err="1"/>
              <a:t>ph</a:t>
            </a:r>
            <a:r>
              <a:rPr lang="vi-VN" dirty="0"/>
              <a:t>ư</a:t>
            </a:r>
            <a:r>
              <a:rPr lang="en-US" dirty="0" err="1"/>
              <a:t>ơng</a:t>
            </a:r>
            <a:r>
              <a:rPr lang="en-US" dirty="0"/>
              <a:t> </a:t>
            </a:r>
            <a:r>
              <a:rPr lang="en-US" dirty="0" err="1"/>
              <a:t>thức</a:t>
            </a:r>
            <a:r>
              <a:rPr lang="en-US" dirty="0"/>
              <a:t> </a:t>
            </a:r>
            <a:r>
              <a:rPr lang="en-US" dirty="0" err="1"/>
              <a:t>cho</a:t>
            </a:r>
            <a:r>
              <a:rPr lang="en-US" dirty="0"/>
              <a:t> </a:t>
            </a:r>
            <a:r>
              <a:rPr lang="en-US" dirty="0" err="1"/>
              <a:t>lớp</a:t>
            </a:r>
            <a:r>
              <a:rPr lang="en-US" dirty="0"/>
              <a:t> </a:t>
            </a:r>
            <a:r>
              <a:rPr lang="en-US" dirty="0" err="1"/>
              <a:t>và</a:t>
            </a:r>
            <a:r>
              <a:rPr lang="en-US" dirty="0"/>
              <a:t> </a:t>
            </a:r>
            <a:r>
              <a:rPr lang="en-US" dirty="0" err="1"/>
              <a:t>hoàn</a:t>
            </a:r>
            <a:r>
              <a:rPr lang="en-US" dirty="0"/>
              <a:t> </a:t>
            </a:r>
            <a:r>
              <a:rPr lang="en-US" dirty="0" err="1"/>
              <a:t>chỉnh</a:t>
            </a:r>
            <a:r>
              <a:rPr lang="en-US" dirty="0"/>
              <a:t> s</a:t>
            </a:r>
            <a:r>
              <a:rPr lang="vi-VN" dirty="0"/>
              <a:t>ơ</a:t>
            </a:r>
            <a:r>
              <a:rPr lang="en-US" dirty="0"/>
              <a:t> </a:t>
            </a:r>
            <a:r>
              <a:rPr lang="en-US" dirty="0" err="1"/>
              <a:t>đồ</a:t>
            </a:r>
            <a:r>
              <a:rPr lang="en-US" dirty="0"/>
              <a:t> </a:t>
            </a:r>
            <a:r>
              <a:rPr lang="en-US" dirty="0" err="1"/>
              <a:t>lớp</a:t>
            </a:r>
            <a:r>
              <a:rPr lang="en-US" dirty="0"/>
              <a:t> </a:t>
            </a:r>
            <a:r>
              <a:rPr lang="en-US" dirty="0" err="1"/>
              <a:t>thiết</a:t>
            </a:r>
            <a:r>
              <a:rPr lang="en-US" dirty="0"/>
              <a:t> </a:t>
            </a:r>
            <a:r>
              <a:rPr lang="en-US" dirty="0" err="1"/>
              <a:t>kế</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việc</a:t>
            </a:r>
            <a:r>
              <a:rPr lang="en-US" dirty="0"/>
              <a:t> </a:t>
            </a:r>
            <a:r>
              <a:rPr lang="en-US" dirty="0" err="1"/>
              <a:t>cài</a:t>
            </a:r>
            <a:r>
              <a:rPr lang="en-US" dirty="0"/>
              <a:t> </a:t>
            </a:r>
            <a:r>
              <a:rPr lang="en-US" dirty="0" err="1"/>
              <a:t>đặt</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endParaRPr lang="en-US" dirty="0"/>
          </a:p>
        </p:txBody>
      </p:sp>
      <p:sp>
        <p:nvSpPr>
          <p:cNvPr id="5" name="Title 4">
            <a:extLst>
              <a:ext uri="{FF2B5EF4-FFF2-40B4-BE49-F238E27FC236}">
                <a16:creationId xmlns:a16="http://schemas.microsoft.com/office/drawing/2014/main" id="{87D5FD24-6D81-4170-8F3C-09E81D60E0F3}"/>
              </a:ext>
            </a:extLst>
          </p:cNvPr>
          <p:cNvSpPr>
            <a:spLocks noGrp="1"/>
          </p:cNvSpPr>
          <p:nvPr>
            <p:ph type="title"/>
          </p:nvPr>
        </p:nvSpPr>
        <p:spPr/>
        <p:txBody>
          <a:bodyPr/>
          <a:lstStyle/>
          <a:p>
            <a:r>
              <a:rPr lang="en-US" dirty="0" err="1"/>
              <a:t>Thiết</a:t>
            </a:r>
            <a:r>
              <a:rPr lang="en-US" dirty="0"/>
              <a:t> </a:t>
            </a:r>
            <a:r>
              <a:rPr lang="en-US" dirty="0" err="1"/>
              <a:t>kế</a:t>
            </a:r>
            <a:r>
              <a:rPr lang="en-US" dirty="0"/>
              <a:t> use case</a:t>
            </a:r>
          </a:p>
        </p:txBody>
      </p:sp>
    </p:spTree>
    <p:extLst>
      <p:ext uri="{BB962C8B-B14F-4D97-AF65-F5344CB8AC3E}">
        <p14:creationId xmlns:p14="http://schemas.microsoft.com/office/powerpoint/2010/main" val="18352769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F935-89EE-48D7-B4B6-DB04B1EEE75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A26EB49-2055-40DB-8C5D-98DF82B5244F}"/>
              </a:ext>
            </a:extLst>
          </p:cNvPr>
          <p:cNvSpPr>
            <a:spLocks noGrp="1"/>
          </p:cNvSpPr>
          <p:nvPr>
            <p:ph type="sldNum" sz="quarter" idx="12"/>
          </p:nvPr>
        </p:nvSpPr>
        <p:spPr/>
        <p:txBody>
          <a:bodyPr/>
          <a:lstStyle/>
          <a:p>
            <a:fld id="{401CF334-2D5C-4859-84A6-CA7E6E43FAEB}" type="slidenum">
              <a:rPr lang="en-US" smtClean="0"/>
              <a:t>292</a:t>
            </a:fld>
            <a:endParaRPr lang="en-US"/>
          </a:p>
        </p:txBody>
      </p:sp>
      <p:sp>
        <p:nvSpPr>
          <p:cNvPr id="5" name="Title 4">
            <a:extLst>
              <a:ext uri="{FF2B5EF4-FFF2-40B4-BE49-F238E27FC236}">
                <a16:creationId xmlns:a16="http://schemas.microsoft.com/office/drawing/2014/main" id="{02407607-0BD1-460B-88C9-7597E406D47C}"/>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
        <p:nvSpPr>
          <p:cNvPr id="8" name="Content Placeholder 7">
            <a:extLst>
              <a:ext uri="{FF2B5EF4-FFF2-40B4-BE49-F238E27FC236}">
                <a16:creationId xmlns:a16="http://schemas.microsoft.com/office/drawing/2014/main" id="{14261020-E33D-4AC0-9649-3D5954F59E9C}"/>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ở </a:t>
            </a:r>
            <a:r>
              <a:rPr lang="en-US" b="1" dirty="0" err="1">
                <a:solidFill>
                  <a:srgbClr val="FF0000"/>
                </a:solidFill>
              </a:rPr>
              <a:t>tầng</a:t>
            </a:r>
            <a:r>
              <a:rPr lang="en-US" b="1" dirty="0">
                <a:solidFill>
                  <a:srgbClr val="FF0000"/>
                </a:solidFill>
              </a:rPr>
              <a:t> </a:t>
            </a:r>
            <a:r>
              <a:rPr lang="en-US" b="1" dirty="0" err="1">
                <a:solidFill>
                  <a:srgbClr val="FF0000"/>
                </a:solidFill>
              </a:rPr>
              <a:t>nghiệp</a:t>
            </a:r>
            <a:r>
              <a:rPr lang="en-US" b="1" dirty="0">
                <a:solidFill>
                  <a:srgbClr val="FF0000"/>
                </a:solidFill>
              </a:rPr>
              <a:t> vu: </a:t>
            </a:r>
            <a:r>
              <a:rPr lang="en-US" dirty="0"/>
              <a:t>bao </a:t>
            </a:r>
            <a:r>
              <a:rPr lang="en-US" dirty="0" err="1"/>
              <a:t>gồm</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nghiệp</a:t>
            </a:r>
            <a:r>
              <a:rPr lang="en-US" dirty="0"/>
              <a:t> </a:t>
            </a:r>
            <a:r>
              <a:rPr lang="en-US" dirty="0" err="1"/>
              <a:t>vụ</a:t>
            </a:r>
            <a:r>
              <a:rPr lang="en-US" dirty="0"/>
              <a:t> </a:t>
            </a:r>
            <a:r>
              <a:rPr lang="en-US" dirty="0" err="1"/>
              <a:t>của</a:t>
            </a:r>
            <a:r>
              <a:rPr lang="en-US" dirty="0"/>
              <a:t> </a:t>
            </a:r>
            <a:r>
              <a:rPr lang="en-US" dirty="0" err="1"/>
              <a:t>hệ</a:t>
            </a:r>
            <a:r>
              <a:rPr lang="en-US" dirty="0"/>
              <a:t> </a:t>
            </a:r>
            <a:r>
              <a:rPr lang="en-US" dirty="0" err="1"/>
              <a:t>thống</a:t>
            </a:r>
            <a:r>
              <a:rPr lang="en-US" dirty="0"/>
              <a:t> bao </a:t>
            </a:r>
            <a:r>
              <a:rPr lang="en-US" dirty="0" err="1"/>
              <a:t>gồm</a:t>
            </a:r>
            <a:r>
              <a:rPr lang="en-US" dirty="0"/>
              <a:t> </a:t>
            </a:r>
            <a:r>
              <a:rPr lang="en-US" dirty="0" err="1"/>
              <a:t>dữ</a:t>
            </a:r>
            <a:r>
              <a:rPr lang="en-US" dirty="0"/>
              <a:t> </a:t>
            </a:r>
            <a:r>
              <a:rPr lang="en-US" dirty="0" err="1"/>
              <a:t>liệu</a:t>
            </a:r>
            <a:r>
              <a:rPr lang="en-US" dirty="0"/>
              <a:t> </a:t>
            </a:r>
            <a:r>
              <a:rPr lang="en-US" dirty="0" err="1"/>
              <a:t>và</a:t>
            </a:r>
            <a:r>
              <a:rPr lang="en-US" dirty="0"/>
              <a:t> </a:t>
            </a:r>
            <a:r>
              <a:rPr lang="en-US" dirty="0" err="1"/>
              <a:t>hành</a:t>
            </a:r>
            <a:r>
              <a:rPr lang="en-US" dirty="0"/>
              <a:t> vi.</a:t>
            </a:r>
          </a:p>
          <a:p>
            <a:pPr lvl="1"/>
            <a:r>
              <a:rPr lang="en-US" dirty="0" err="1"/>
              <a:t>Đối</a:t>
            </a:r>
            <a:r>
              <a:rPr lang="en-US" dirty="0"/>
              <a:t> </a:t>
            </a:r>
            <a:r>
              <a:rPr lang="en-US" dirty="0" err="1"/>
              <a:t>với</a:t>
            </a:r>
            <a:r>
              <a:rPr lang="en-US" dirty="0"/>
              <a:t> </a:t>
            </a:r>
            <a:r>
              <a:rPr lang="en-US" dirty="0" err="1"/>
              <a:t>mỗi</a:t>
            </a:r>
            <a:r>
              <a:rPr lang="en-US" dirty="0"/>
              <a:t> use case, </a:t>
            </a:r>
            <a:r>
              <a:rPr lang="en-US" dirty="0" err="1"/>
              <a:t>xác</a:t>
            </a:r>
            <a:r>
              <a:rPr lang="en-US" dirty="0"/>
              <a:t> </a:t>
            </a:r>
            <a:r>
              <a:rPr lang="en-US" dirty="0" err="1"/>
              <a:t>định</a:t>
            </a:r>
            <a:r>
              <a:rPr lang="en-US" dirty="0"/>
              <a:t> </a:t>
            </a:r>
            <a:r>
              <a:rPr lang="en-US" dirty="0" err="1"/>
              <a:t>những</a:t>
            </a:r>
            <a:r>
              <a:rPr lang="en-US" dirty="0"/>
              <a:t> </a:t>
            </a:r>
            <a:r>
              <a:rPr lang="en-US" dirty="0" err="1"/>
              <a:t>lớp</a:t>
            </a:r>
            <a:r>
              <a:rPr lang="en-US" dirty="0"/>
              <a:t> </a:t>
            </a:r>
            <a:r>
              <a:rPr lang="en-US" dirty="0" err="1"/>
              <a:t>tham</a:t>
            </a:r>
            <a:r>
              <a:rPr lang="en-US" dirty="0"/>
              <a:t> </a:t>
            </a:r>
            <a:r>
              <a:rPr lang="en-US" dirty="0" err="1"/>
              <a:t>gia</a:t>
            </a:r>
            <a:r>
              <a:rPr lang="en-US" dirty="0"/>
              <a:t> </a:t>
            </a:r>
            <a:r>
              <a:rPr lang="en-US" dirty="0" err="1"/>
              <a:t>trong</a:t>
            </a:r>
            <a:r>
              <a:rPr lang="en-US" dirty="0"/>
              <a:t> </a:t>
            </a:r>
            <a:r>
              <a:rPr lang="en-US" dirty="0" err="1"/>
              <a:t>hoạt</a:t>
            </a:r>
            <a:r>
              <a:rPr lang="en-US" dirty="0"/>
              <a:t> </a:t>
            </a:r>
            <a:r>
              <a:rPr lang="en-US" dirty="0" err="1"/>
              <a:t>động</a:t>
            </a:r>
            <a:r>
              <a:rPr lang="en-US" dirty="0"/>
              <a:t> </a:t>
            </a:r>
            <a:r>
              <a:rPr lang="en-US" dirty="0" err="1"/>
              <a:t>của</a:t>
            </a:r>
            <a:r>
              <a:rPr lang="en-US" dirty="0"/>
              <a:t> use case </a:t>
            </a:r>
            <a:r>
              <a:rPr lang="en-US" dirty="0" err="1"/>
              <a:t>để</a:t>
            </a:r>
            <a:r>
              <a:rPr lang="en-US" dirty="0"/>
              <a:t> </a:t>
            </a:r>
            <a:r>
              <a:rPr lang="en-US" dirty="0" err="1"/>
              <a:t>đáp</a:t>
            </a:r>
            <a:r>
              <a:rPr lang="en-US" dirty="0"/>
              <a:t> </a:t>
            </a:r>
            <a:r>
              <a:rPr lang="en-US" dirty="0" err="1"/>
              <a:t>ứng</a:t>
            </a:r>
            <a:r>
              <a:rPr lang="en-US" dirty="0"/>
              <a:t> </a:t>
            </a:r>
            <a:r>
              <a:rPr lang="en-US" dirty="0" err="1"/>
              <a:t>yêu</a:t>
            </a:r>
            <a:r>
              <a:rPr lang="en-US" dirty="0"/>
              <a:t> </a:t>
            </a:r>
            <a:r>
              <a:rPr lang="en-US" dirty="0" err="1"/>
              <a:t>cầu</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dựa</a:t>
            </a:r>
            <a:r>
              <a:rPr lang="en-US" dirty="0"/>
              <a:t> </a:t>
            </a:r>
            <a:r>
              <a:rPr lang="en-US" dirty="0" err="1"/>
              <a:t>vào</a:t>
            </a:r>
            <a:r>
              <a:rPr lang="en-US" dirty="0"/>
              <a:t> </a:t>
            </a:r>
            <a:r>
              <a:rPr lang="en-US" dirty="0" err="1"/>
              <a:t>đặc</a:t>
            </a:r>
            <a:r>
              <a:rPr lang="en-US" dirty="0"/>
              <a:t> </a:t>
            </a:r>
            <a:r>
              <a:rPr lang="en-US" dirty="0" err="1"/>
              <a:t>tả</a:t>
            </a:r>
            <a:r>
              <a:rPr lang="en-US" dirty="0"/>
              <a:t> use case.</a:t>
            </a:r>
          </a:p>
          <a:p>
            <a:r>
              <a:rPr lang="en-US" dirty="0" err="1"/>
              <a:t>Ví</a:t>
            </a:r>
            <a:r>
              <a:rPr lang="en-US" dirty="0"/>
              <a:t> </a:t>
            </a:r>
            <a:r>
              <a:rPr lang="en-US" dirty="0" err="1"/>
              <a:t>dụ</a:t>
            </a:r>
            <a:r>
              <a:rPr lang="en-US" dirty="0"/>
              <a:t>: use case </a:t>
            </a:r>
            <a:r>
              <a:rPr lang="en-US" b="1" dirty="0" err="1"/>
              <a:t>đặt</a:t>
            </a:r>
            <a:r>
              <a:rPr lang="en-US" b="1" dirty="0"/>
              <a:t> </a:t>
            </a:r>
            <a:r>
              <a:rPr lang="en-US" b="1" dirty="0" err="1"/>
              <a:t>hàng</a:t>
            </a:r>
            <a:r>
              <a:rPr lang="en-US" b="1" dirty="0"/>
              <a:t> </a:t>
            </a:r>
            <a:r>
              <a:rPr lang="en-US" dirty="0" err="1"/>
              <a:t>liên</a:t>
            </a:r>
            <a:r>
              <a:rPr lang="en-US" dirty="0"/>
              <a:t> </a:t>
            </a:r>
            <a:r>
              <a:rPr lang="en-US" dirty="0" err="1"/>
              <a:t>quan</a:t>
            </a:r>
            <a:r>
              <a:rPr lang="en-US" dirty="0"/>
              <a:t> </a:t>
            </a:r>
            <a:r>
              <a:rPr lang="en-US" dirty="0" err="1"/>
              <a:t>đến</a:t>
            </a:r>
            <a:r>
              <a:rPr lang="en-US" dirty="0"/>
              <a:t> </a:t>
            </a:r>
            <a:r>
              <a:rPr lang="en-US" dirty="0" err="1"/>
              <a:t>các</a:t>
            </a:r>
            <a:r>
              <a:rPr lang="en-US" dirty="0"/>
              <a:t> </a:t>
            </a:r>
            <a:r>
              <a:rPr lang="en-US" dirty="0" err="1"/>
              <a:t>lớp</a:t>
            </a:r>
            <a:r>
              <a:rPr lang="en-US" dirty="0"/>
              <a:t> Đ</a:t>
            </a:r>
            <a:r>
              <a:rPr lang="vi-VN" dirty="0"/>
              <a:t>ơ</a:t>
            </a:r>
            <a:r>
              <a:rPr lang="en-US" dirty="0"/>
              <a:t>n </a:t>
            </a:r>
            <a:r>
              <a:rPr lang="en-US" dirty="0" err="1"/>
              <a:t>hàng</a:t>
            </a:r>
            <a:r>
              <a:rPr lang="en-US" dirty="0"/>
              <a:t>, </a:t>
            </a:r>
            <a:r>
              <a:rPr lang="en-US" dirty="0" err="1"/>
              <a:t>Khách</a:t>
            </a:r>
            <a:r>
              <a:rPr lang="en-US" dirty="0"/>
              <a:t> </a:t>
            </a:r>
            <a:r>
              <a:rPr lang="en-US" dirty="0" err="1"/>
              <a:t>hàng</a:t>
            </a:r>
            <a:r>
              <a:rPr lang="en-US" dirty="0"/>
              <a:t>, </a:t>
            </a:r>
            <a:r>
              <a:rPr lang="en-US" dirty="0" err="1"/>
              <a:t>sản</a:t>
            </a:r>
            <a:r>
              <a:rPr lang="en-US" dirty="0"/>
              <a:t> </a:t>
            </a:r>
            <a:r>
              <a:rPr lang="en-US" dirty="0" err="1"/>
              <a:t>phẩm</a:t>
            </a:r>
            <a:r>
              <a:rPr lang="en-US" dirty="0"/>
              <a:t>.</a:t>
            </a:r>
            <a:endParaRPr lang="en-US" b="1" dirty="0"/>
          </a:p>
          <a:p>
            <a:pPr lvl="1"/>
            <a:r>
              <a:rPr lang="en-US" dirty="0" err="1"/>
              <a:t>Các</a:t>
            </a:r>
            <a:r>
              <a:rPr lang="en-US" dirty="0"/>
              <a:t> </a:t>
            </a:r>
            <a:r>
              <a:rPr lang="en-US" dirty="0" err="1"/>
              <a:t>lớp</a:t>
            </a:r>
            <a:r>
              <a:rPr lang="en-US" dirty="0"/>
              <a:t> </a:t>
            </a:r>
            <a:r>
              <a:rPr lang="en-US" dirty="0" err="1"/>
              <a:t>trong</a:t>
            </a:r>
            <a:r>
              <a:rPr lang="en-US" dirty="0"/>
              <a:t> </a:t>
            </a:r>
            <a:r>
              <a:rPr lang="en-US" dirty="0" err="1"/>
              <a:t>tầng</a:t>
            </a:r>
            <a:r>
              <a:rPr lang="en-US" dirty="0"/>
              <a:t> </a:t>
            </a:r>
            <a:r>
              <a:rPr lang="en-US" dirty="0" err="1"/>
              <a:t>nghiệp</a:t>
            </a:r>
            <a:r>
              <a:rPr lang="en-US" dirty="0"/>
              <a:t> </a:t>
            </a:r>
            <a:r>
              <a:rPr lang="en-US" dirty="0" err="1"/>
              <a:t>vụ</a:t>
            </a:r>
            <a:r>
              <a:rPr lang="en-US" dirty="0"/>
              <a:t> </a:t>
            </a:r>
            <a:r>
              <a:rPr lang="en-US" dirty="0" err="1"/>
              <a:t>th</a:t>
            </a:r>
            <a:r>
              <a:rPr lang="vi-VN" dirty="0"/>
              <a:t>ư</a:t>
            </a:r>
            <a:r>
              <a:rPr lang="en-US" dirty="0" err="1"/>
              <a:t>ờng</a:t>
            </a:r>
            <a:r>
              <a:rPr lang="en-US" dirty="0"/>
              <a:t> đ</a:t>
            </a:r>
            <a:r>
              <a:rPr lang="vi-VN" dirty="0"/>
              <a:t>ư</a:t>
            </a:r>
            <a:r>
              <a:rPr lang="en-US" dirty="0" err="1"/>
              <a:t>ợc</a:t>
            </a:r>
            <a:r>
              <a:rPr lang="en-US" dirty="0"/>
              <a:t> </a:t>
            </a:r>
            <a:r>
              <a:rPr lang="en-US" dirty="0" err="1"/>
              <a:t>xác</a:t>
            </a:r>
            <a:r>
              <a:rPr lang="en-US" dirty="0"/>
              <a:t> </a:t>
            </a:r>
            <a:r>
              <a:rPr lang="en-US" dirty="0" err="1"/>
              <a:t>định</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a:t>
            </a:r>
          </a:p>
        </p:txBody>
      </p:sp>
    </p:spTree>
    <p:extLst>
      <p:ext uri="{BB962C8B-B14F-4D97-AF65-F5344CB8AC3E}">
        <p14:creationId xmlns:p14="http://schemas.microsoft.com/office/powerpoint/2010/main" val="26715631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F935-89EE-48D7-B4B6-DB04B1EEE75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A26EB49-2055-40DB-8C5D-98DF82B5244F}"/>
              </a:ext>
            </a:extLst>
          </p:cNvPr>
          <p:cNvSpPr>
            <a:spLocks noGrp="1"/>
          </p:cNvSpPr>
          <p:nvPr>
            <p:ph type="sldNum" sz="quarter" idx="12"/>
          </p:nvPr>
        </p:nvSpPr>
        <p:spPr/>
        <p:txBody>
          <a:bodyPr/>
          <a:lstStyle/>
          <a:p>
            <a:fld id="{401CF334-2D5C-4859-84A6-CA7E6E43FAEB}" type="slidenum">
              <a:rPr lang="en-US" smtClean="0"/>
              <a:t>293</a:t>
            </a:fld>
            <a:endParaRPr lang="en-US"/>
          </a:p>
        </p:txBody>
      </p:sp>
      <p:sp>
        <p:nvSpPr>
          <p:cNvPr id="4" name="Content Placeholder 3">
            <a:extLst>
              <a:ext uri="{FF2B5EF4-FFF2-40B4-BE49-F238E27FC236}">
                <a16:creationId xmlns:a16="http://schemas.microsoft.com/office/drawing/2014/main" id="{F0816C6D-15F7-4AE4-B3B8-14ECB9CC7AFF}"/>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ở </a:t>
            </a:r>
            <a:r>
              <a:rPr lang="en-US" b="1" dirty="0" err="1">
                <a:solidFill>
                  <a:srgbClr val="FF0000"/>
                </a:solidFill>
              </a:rPr>
              <a:t>tầng</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endParaRPr lang="en-US" b="1" dirty="0">
              <a:solidFill>
                <a:srgbClr val="FF0000"/>
              </a:solidFill>
            </a:endParaRPr>
          </a:p>
          <a:p>
            <a:pPr lvl="1"/>
            <a:r>
              <a:rPr lang="en-US" dirty="0" err="1"/>
              <a:t>Tất</a:t>
            </a:r>
            <a:r>
              <a:rPr lang="en-US" dirty="0"/>
              <a:t> </a:t>
            </a:r>
            <a:r>
              <a:rPr lang="en-US" dirty="0" err="1"/>
              <a:t>cả</a:t>
            </a:r>
            <a:r>
              <a:rPr lang="en-US" dirty="0"/>
              <a:t> </a:t>
            </a:r>
            <a:r>
              <a:rPr lang="en-US" dirty="0" err="1"/>
              <a:t>nhu</a:t>
            </a:r>
            <a:r>
              <a:rPr lang="en-US" dirty="0"/>
              <a:t> </a:t>
            </a:r>
            <a:r>
              <a:rPr lang="en-US" dirty="0" err="1"/>
              <a:t>cầu</a:t>
            </a:r>
            <a:r>
              <a:rPr lang="en-US" dirty="0"/>
              <a:t> </a:t>
            </a:r>
            <a:r>
              <a:rPr lang="en-US" dirty="0" err="1"/>
              <a:t>truy</a:t>
            </a:r>
            <a:r>
              <a:rPr lang="en-US" dirty="0"/>
              <a:t> </a:t>
            </a:r>
            <a:r>
              <a:rPr lang="en-US" dirty="0" err="1"/>
              <a:t>cập</a:t>
            </a:r>
            <a:r>
              <a:rPr lang="en-US" dirty="0"/>
              <a:t> </a:t>
            </a:r>
            <a:r>
              <a:rPr lang="en-US" dirty="0" err="1"/>
              <a:t>dữ</a:t>
            </a:r>
            <a:r>
              <a:rPr lang="en-US" dirty="0"/>
              <a:t> </a:t>
            </a:r>
            <a:r>
              <a:rPr lang="en-US" dirty="0" err="1"/>
              <a:t>liệu</a:t>
            </a:r>
            <a:r>
              <a:rPr lang="en-US" dirty="0"/>
              <a:t> </a:t>
            </a:r>
            <a:r>
              <a:rPr lang="en-US" dirty="0" err="1"/>
              <a:t>phải</a:t>
            </a:r>
            <a:r>
              <a:rPr lang="en-US" dirty="0"/>
              <a:t> </a:t>
            </a:r>
            <a:r>
              <a:rPr lang="en-US" dirty="0" err="1"/>
              <a:t>thông</a:t>
            </a:r>
            <a:r>
              <a:rPr lang="en-US" dirty="0"/>
              <a:t> qua </a:t>
            </a:r>
            <a:r>
              <a:rPr lang="en-US" dirty="0" err="1"/>
              <a:t>tầng</a:t>
            </a:r>
            <a:r>
              <a:rPr lang="en-US" dirty="0"/>
              <a:t> </a:t>
            </a:r>
            <a:r>
              <a:rPr lang="en-US" dirty="0" err="1"/>
              <a:t>dữ</a:t>
            </a:r>
            <a:r>
              <a:rPr lang="en-US" dirty="0"/>
              <a:t> </a:t>
            </a:r>
            <a:r>
              <a:rPr lang="en-US" dirty="0" err="1"/>
              <a:t>liệu</a:t>
            </a:r>
            <a:r>
              <a:rPr lang="en-US" dirty="0"/>
              <a:t>, do </a:t>
            </a:r>
            <a:r>
              <a:rPr lang="en-US" dirty="0" err="1"/>
              <a:t>dó</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của</a:t>
            </a:r>
            <a:r>
              <a:rPr lang="en-US" dirty="0"/>
              <a:t> </a:t>
            </a:r>
            <a:r>
              <a:rPr lang="en-US" dirty="0" err="1"/>
              <a:t>tầng</a:t>
            </a:r>
            <a:r>
              <a:rPr lang="en-US" dirty="0"/>
              <a:t> </a:t>
            </a:r>
            <a:r>
              <a:rPr lang="en-US" dirty="0" err="1"/>
              <a:t>này</a:t>
            </a:r>
            <a:r>
              <a:rPr lang="en-US" dirty="0"/>
              <a:t> </a:t>
            </a:r>
            <a:r>
              <a:rPr lang="en-US" dirty="0" err="1"/>
              <a:t>phải</a:t>
            </a:r>
            <a:r>
              <a:rPr lang="en-US" dirty="0"/>
              <a:t> </a:t>
            </a:r>
            <a:r>
              <a:rPr lang="en-US" dirty="0" err="1"/>
              <a:t>truy</a:t>
            </a:r>
            <a:r>
              <a:rPr lang="en-US" dirty="0"/>
              <a:t> </a:t>
            </a:r>
            <a:r>
              <a:rPr lang="en-US" dirty="0" err="1"/>
              <a:t>cập</a:t>
            </a:r>
            <a:r>
              <a:rPr lang="en-US" dirty="0"/>
              <a:t> </a:t>
            </a:r>
            <a:r>
              <a:rPr lang="en-US" dirty="0" err="1"/>
              <a:t>vật</a:t>
            </a:r>
            <a:r>
              <a:rPr lang="en-US" dirty="0"/>
              <a:t> </a:t>
            </a:r>
            <a:r>
              <a:rPr lang="en-US" dirty="0" err="1"/>
              <a:t>lý</a:t>
            </a:r>
            <a:r>
              <a:rPr lang="en-US" dirty="0"/>
              <a:t> </a:t>
            </a:r>
            <a:r>
              <a:rPr lang="en-US" dirty="0" err="1"/>
              <a:t>vào</a:t>
            </a:r>
            <a:r>
              <a:rPr lang="en-US" dirty="0"/>
              <a:t> CSDL (</a:t>
            </a:r>
            <a:r>
              <a:rPr lang="en-US" dirty="0" err="1"/>
              <a:t>thông</a:t>
            </a:r>
            <a:r>
              <a:rPr lang="en-US" dirty="0"/>
              <a:t> </a:t>
            </a:r>
            <a:r>
              <a:rPr lang="en-US" dirty="0" err="1"/>
              <a:t>th</a:t>
            </a:r>
            <a:r>
              <a:rPr lang="vi-VN" dirty="0"/>
              <a:t>ư</a:t>
            </a:r>
            <a:r>
              <a:rPr lang="en-US" dirty="0" err="1"/>
              <a:t>ờng</a:t>
            </a:r>
            <a:r>
              <a:rPr lang="en-US" dirty="0"/>
              <a:t> </a:t>
            </a:r>
            <a:r>
              <a:rPr lang="en-US" dirty="0" err="1"/>
              <a:t>là</a:t>
            </a:r>
            <a:r>
              <a:rPr lang="en-US" dirty="0"/>
              <a:t> c</a:t>
            </a:r>
            <a:r>
              <a:rPr lang="vi-VN" dirty="0"/>
              <a:t>ơ</a:t>
            </a:r>
            <a:r>
              <a:rPr lang="en-US" dirty="0"/>
              <a:t> </a:t>
            </a:r>
            <a:r>
              <a:rPr lang="en-US" dirty="0" err="1"/>
              <a:t>sở</a:t>
            </a:r>
            <a:r>
              <a:rPr lang="en-US" dirty="0"/>
              <a:t> </a:t>
            </a:r>
            <a:r>
              <a:rPr lang="en-US" dirty="0" err="1"/>
              <a:t>dữ</a:t>
            </a:r>
            <a:r>
              <a:rPr lang="en-US" dirty="0"/>
              <a:t> </a:t>
            </a:r>
            <a:r>
              <a:rPr lang="en-US" dirty="0" err="1"/>
              <a:t>liệu</a:t>
            </a:r>
            <a:r>
              <a:rPr lang="en-US" dirty="0"/>
              <a:t> </a:t>
            </a:r>
            <a:r>
              <a:rPr lang="en-US" dirty="0" err="1"/>
              <a:t>quan</a:t>
            </a:r>
            <a:r>
              <a:rPr lang="en-US" dirty="0"/>
              <a:t> </a:t>
            </a:r>
            <a:r>
              <a:rPr lang="en-US" dirty="0" err="1"/>
              <a:t>hệ</a:t>
            </a:r>
            <a:r>
              <a:rPr lang="en-US" dirty="0"/>
              <a:t>, </a:t>
            </a:r>
            <a:r>
              <a:rPr lang="en-US" dirty="0" err="1"/>
              <a:t>hoặc</a:t>
            </a:r>
            <a:r>
              <a:rPr lang="en-US" dirty="0"/>
              <a:t> file)</a:t>
            </a:r>
          </a:p>
          <a:p>
            <a:pPr lvl="1"/>
            <a:r>
              <a:rPr lang="en-US" dirty="0" err="1"/>
              <a:t>Một</a:t>
            </a:r>
            <a:r>
              <a:rPr lang="en-US" dirty="0"/>
              <a:t> </a:t>
            </a:r>
            <a:r>
              <a:rPr lang="en-US" dirty="0" err="1"/>
              <a:t>ch</a:t>
            </a:r>
            <a:r>
              <a:rPr lang="vi-VN" dirty="0"/>
              <a:t>ư</a:t>
            </a:r>
            <a:r>
              <a:rPr lang="en-US" dirty="0" err="1"/>
              <a:t>ơng</a:t>
            </a:r>
            <a:r>
              <a:rPr lang="en-US" dirty="0"/>
              <a:t> </a:t>
            </a:r>
            <a:r>
              <a:rPr lang="en-US" dirty="0" err="1"/>
              <a:t>trình</a:t>
            </a:r>
            <a:r>
              <a:rPr lang="en-US" dirty="0"/>
              <a:t> </a:t>
            </a:r>
            <a:r>
              <a:rPr lang="en-US" dirty="0" err="1"/>
              <a:t>khi</a:t>
            </a:r>
            <a:r>
              <a:rPr lang="en-US" dirty="0"/>
              <a:t> </a:t>
            </a:r>
            <a:r>
              <a:rPr lang="en-US" dirty="0" err="1"/>
              <a:t>thực</a:t>
            </a:r>
            <a:r>
              <a:rPr lang="en-US" dirty="0"/>
              <a:t> </a:t>
            </a:r>
            <a:r>
              <a:rPr lang="en-US" dirty="0" err="1"/>
              <a:t>thi</a:t>
            </a:r>
            <a:r>
              <a:rPr lang="en-US" dirty="0"/>
              <a:t> </a:t>
            </a:r>
            <a:r>
              <a:rPr lang="en-US" dirty="0" err="1"/>
              <a:t>sẽ</a:t>
            </a:r>
            <a:r>
              <a:rPr lang="en-US" dirty="0"/>
              <a:t> </a:t>
            </a:r>
            <a:r>
              <a:rPr lang="en-US" dirty="0" err="1"/>
              <a:t>tạo</a:t>
            </a:r>
            <a:r>
              <a:rPr lang="en-US" dirty="0"/>
              <a:t> ra </a:t>
            </a:r>
            <a:r>
              <a:rPr lang="en-US" dirty="0" err="1"/>
              <a:t>một</a:t>
            </a:r>
            <a:r>
              <a:rPr lang="en-US" dirty="0"/>
              <a:t> </a:t>
            </a:r>
            <a:r>
              <a:rPr lang="en-US" dirty="0" err="1"/>
              <a:t>số</a:t>
            </a:r>
            <a:r>
              <a:rPr lang="en-US" dirty="0"/>
              <a:t> </a:t>
            </a:r>
            <a:r>
              <a:rPr lang="en-US" dirty="0" err="1"/>
              <a:t>đối</a:t>
            </a:r>
            <a:r>
              <a:rPr lang="en-US" dirty="0"/>
              <a:t> t</a:t>
            </a:r>
            <a:r>
              <a:rPr lang="vi-VN" dirty="0"/>
              <a:t>ư</a:t>
            </a:r>
            <a:r>
              <a:rPr lang="en-US" dirty="0" err="1"/>
              <a:t>ợng</a:t>
            </a:r>
            <a:r>
              <a:rPr lang="en-US" dirty="0"/>
              <a:t> </a:t>
            </a:r>
            <a:r>
              <a:rPr lang="en-US" dirty="0" err="1"/>
              <a:t>dữ</a:t>
            </a:r>
            <a:r>
              <a:rPr lang="en-US" dirty="0"/>
              <a:t> </a:t>
            </a:r>
            <a:r>
              <a:rPr lang="en-US" dirty="0" err="1"/>
              <a:t>liệu</a:t>
            </a:r>
            <a:r>
              <a:rPr lang="en-US" dirty="0"/>
              <a:t>, </a:t>
            </a:r>
            <a:r>
              <a:rPr lang="en-US" dirty="0" err="1"/>
              <a:t>mỗi</a:t>
            </a:r>
            <a:r>
              <a:rPr lang="en-US" dirty="0"/>
              <a:t> </a:t>
            </a:r>
            <a:r>
              <a:rPr lang="en-US" dirty="0" err="1"/>
              <a:t>đối</a:t>
            </a:r>
            <a:r>
              <a:rPr lang="en-US" dirty="0"/>
              <a:t> t</a:t>
            </a:r>
            <a:r>
              <a:rPr lang="vi-VN" dirty="0"/>
              <a:t>ư</a:t>
            </a:r>
            <a:r>
              <a:rPr lang="en-US" dirty="0" err="1"/>
              <a:t>ợng</a:t>
            </a:r>
            <a:r>
              <a:rPr lang="en-US" dirty="0"/>
              <a:t> </a:t>
            </a:r>
            <a:r>
              <a:rPr lang="en-US" dirty="0" err="1"/>
              <a:t>dữ</a:t>
            </a:r>
            <a:r>
              <a:rPr lang="en-US" dirty="0"/>
              <a:t> </a:t>
            </a:r>
            <a:r>
              <a:rPr lang="en-US" dirty="0" err="1"/>
              <a:t>liệu</a:t>
            </a:r>
            <a:r>
              <a:rPr lang="en-US" dirty="0"/>
              <a:t> </a:t>
            </a:r>
            <a:r>
              <a:rPr lang="en-US" dirty="0" err="1"/>
              <a:t>có</a:t>
            </a:r>
            <a:r>
              <a:rPr lang="en-US" dirty="0"/>
              <a:t> </a:t>
            </a:r>
            <a:r>
              <a:rPr lang="en-US" dirty="0" err="1"/>
              <a:t>thời</a:t>
            </a:r>
            <a:r>
              <a:rPr lang="en-US" dirty="0"/>
              <a:t> </a:t>
            </a:r>
            <a:r>
              <a:rPr lang="en-US" dirty="0" err="1"/>
              <a:t>gian</a:t>
            </a:r>
            <a:r>
              <a:rPr lang="en-US" dirty="0"/>
              <a:t> </a:t>
            </a:r>
            <a:r>
              <a:rPr lang="en-US" dirty="0" err="1"/>
              <a:t>sống</a:t>
            </a:r>
            <a:r>
              <a:rPr lang="en-US" dirty="0"/>
              <a:t> </a:t>
            </a:r>
            <a:r>
              <a:rPr lang="en-US" dirty="0" err="1"/>
              <a:t>khác</a:t>
            </a:r>
            <a:r>
              <a:rPr lang="en-US" dirty="0"/>
              <a:t> </a:t>
            </a:r>
            <a:r>
              <a:rPr lang="en-US" dirty="0" err="1"/>
              <a:t>nhau</a:t>
            </a:r>
            <a:r>
              <a:rPr lang="en-US" dirty="0"/>
              <a:t>.</a:t>
            </a:r>
          </a:p>
          <a:p>
            <a:pPr lvl="1"/>
            <a:r>
              <a:rPr lang="en-US" dirty="0" err="1"/>
              <a:t>Dựa</a:t>
            </a:r>
            <a:r>
              <a:rPr lang="en-US" dirty="0"/>
              <a:t> </a:t>
            </a:r>
            <a:r>
              <a:rPr lang="en-US" dirty="0" err="1"/>
              <a:t>vào</a:t>
            </a:r>
            <a:r>
              <a:rPr lang="en-US" dirty="0"/>
              <a:t> </a:t>
            </a:r>
            <a:r>
              <a:rPr lang="en-US" dirty="0" err="1"/>
              <a:t>thời</a:t>
            </a:r>
            <a:r>
              <a:rPr lang="en-US" dirty="0"/>
              <a:t> </a:t>
            </a:r>
            <a:r>
              <a:rPr lang="en-US" dirty="0" err="1"/>
              <a:t>gian</a:t>
            </a:r>
            <a:r>
              <a:rPr lang="en-US" dirty="0"/>
              <a:t> </a:t>
            </a:r>
            <a:r>
              <a:rPr lang="en-US" dirty="0" err="1"/>
              <a:t>sống</a:t>
            </a:r>
            <a:r>
              <a:rPr lang="en-US" dirty="0"/>
              <a:t>, </a:t>
            </a:r>
            <a:r>
              <a:rPr lang="en-US" dirty="0" err="1"/>
              <a:t>phân</a:t>
            </a:r>
            <a:r>
              <a:rPr lang="en-US" dirty="0"/>
              <a:t> </a:t>
            </a:r>
            <a:r>
              <a:rPr lang="en-US" dirty="0" err="1"/>
              <a:t>thành</a:t>
            </a:r>
            <a:r>
              <a:rPr lang="en-US" dirty="0"/>
              <a:t> </a:t>
            </a:r>
            <a:r>
              <a:rPr lang="en-US" dirty="0" err="1"/>
              <a:t>các</a:t>
            </a:r>
            <a:r>
              <a:rPr lang="en-US" dirty="0"/>
              <a:t> </a:t>
            </a:r>
            <a:r>
              <a:rPr lang="en-US" dirty="0" err="1"/>
              <a:t>loại</a:t>
            </a:r>
            <a:r>
              <a:rPr lang="en-US" dirty="0"/>
              <a:t> </a:t>
            </a:r>
            <a:r>
              <a:rPr lang="en-US" dirty="0" err="1"/>
              <a:t>dữ</a:t>
            </a:r>
            <a:r>
              <a:rPr lang="en-US" dirty="0"/>
              <a:t> </a:t>
            </a:r>
            <a:r>
              <a:rPr lang="en-US" dirty="0" err="1"/>
              <a:t>liệu</a:t>
            </a:r>
            <a:r>
              <a:rPr lang="en-US" dirty="0"/>
              <a:t> </a:t>
            </a:r>
            <a:r>
              <a:rPr lang="en-US" dirty="0" err="1"/>
              <a:t>khác</a:t>
            </a:r>
            <a:r>
              <a:rPr lang="en-US" dirty="0"/>
              <a:t> </a:t>
            </a:r>
            <a:r>
              <a:rPr lang="en-US" dirty="0" err="1"/>
              <a:t>nhau</a:t>
            </a:r>
            <a:endParaRPr lang="en-US" dirty="0"/>
          </a:p>
        </p:txBody>
      </p:sp>
      <p:sp>
        <p:nvSpPr>
          <p:cNvPr id="5" name="Title 4">
            <a:extLst>
              <a:ext uri="{FF2B5EF4-FFF2-40B4-BE49-F238E27FC236}">
                <a16:creationId xmlns:a16="http://schemas.microsoft.com/office/drawing/2014/main" id="{02407607-0BD1-460B-88C9-7597E406D47C}"/>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81292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F935-89EE-48D7-B4B6-DB04B1EEE75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A26EB49-2055-40DB-8C5D-98DF82B5244F}"/>
              </a:ext>
            </a:extLst>
          </p:cNvPr>
          <p:cNvSpPr>
            <a:spLocks noGrp="1"/>
          </p:cNvSpPr>
          <p:nvPr>
            <p:ph type="sldNum" sz="quarter" idx="12"/>
          </p:nvPr>
        </p:nvSpPr>
        <p:spPr/>
        <p:txBody>
          <a:bodyPr/>
          <a:lstStyle/>
          <a:p>
            <a:fld id="{401CF334-2D5C-4859-84A6-CA7E6E43FAEB}" type="slidenum">
              <a:rPr lang="en-US" smtClean="0"/>
              <a:t>294</a:t>
            </a:fld>
            <a:endParaRPr lang="en-US"/>
          </a:p>
        </p:txBody>
      </p:sp>
      <p:sp>
        <p:nvSpPr>
          <p:cNvPr id="4" name="Content Placeholder 3">
            <a:extLst>
              <a:ext uri="{FF2B5EF4-FFF2-40B4-BE49-F238E27FC236}">
                <a16:creationId xmlns:a16="http://schemas.microsoft.com/office/drawing/2014/main" id="{F0816C6D-15F7-4AE4-B3B8-14ECB9CC7AFF}"/>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đối</a:t>
            </a:r>
            <a:r>
              <a:rPr lang="en-US" b="1" dirty="0">
                <a:solidFill>
                  <a:srgbClr val="FF0000"/>
                </a:solidFill>
              </a:rPr>
              <a:t> t</a:t>
            </a:r>
            <a:r>
              <a:rPr lang="vi-VN" b="1" dirty="0">
                <a:solidFill>
                  <a:srgbClr val="FF0000"/>
                </a:solidFill>
              </a:rPr>
              <a:t>ư</a:t>
            </a:r>
            <a:r>
              <a:rPr lang="en-US" b="1" dirty="0" err="1">
                <a:solidFill>
                  <a:srgbClr val="FF0000"/>
                </a:solidFill>
              </a:rPr>
              <a:t>ợng</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b="1" dirty="0">
                <a:solidFill>
                  <a:srgbClr val="FF0000"/>
                </a:solidFill>
              </a:rPr>
              <a:t> l</a:t>
            </a:r>
            <a:r>
              <a:rPr lang="vi-VN" b="1" dirty="0">
                <a:solidFill>
                  <a:srgbClr val="FF0000"/>
                </a:solidFill>
              </a:rPr>
              <a:t>ư</a:t>
            </a:r>
            <a:r>
              <a:rPr lang="en-US" b="1" dirty="0">
                <a:solidFill>
                  <a:srgbClr val="FF0000"/>
                </a:solidFill>
              </a:rPr>
              <a:t>u </a:t>
            </a:r>
            <a:r>
              <a:rPr lang="en-US" b="1" dirty="0" err="1">
                <a:solidFill>
                  <a:srgbClr val="FF0000"/>
                </a:solidFill>
              </a:rPr>
              <a:t>trữ</a:t>
            </a:r>
            <a:endParaRPr lang="en-US" b="1" dirty="0">
              <a:solidFill>
                <a:srgbClr val="FF0000"/>
              </a:solidFill>
            </a:endParaRPr>
          </a:p>
          <a:p>
            <a:pPr lvl="1"/>
            <a:r>
              <a:rPr lang="en-US" b="1" dirty="0" err="1"/>
              <a:t>Dữ</a:t>
            </a:r>
            <a:r>
              <a:rPr lang="en-US" b="1" dirty="0"/>
              <a:t> </a:t>
            </a:r>
            <a:r>
              <a:rPr lang="en-US" b="1" dirty="0" err="1"/>
              <a:t>liệu</a:t>
            </a:r>
            <a:r>
              <a:rPr lang="en-US" b="1" dirty="0"/>
              <a:t> </a:t>
            </a:r>
            <a:r>
              <a:rPr lang="en-US" b="1" dirty="0" err="1"/>
              <a:t>tạm</a:t>
            </a:r>
            <a:r>
              <a:rPr lang="en-US" b="1" dirty="0"/>
              <a:t> </a:t>
            </a:r>
            <a:r>
              <a:rPr lang="en-US" b="1" dirty="0" err="1"/>
              <a:t>thởi</a:t>
            </a:r>
            <a:r>
              <a:rPr lang="en-US" b="1" dirty="0"/>
              <a:t>: </a:t>
            </a:r>
            <a:r>
              <a:rPr lang="en-US" dirty="0" err="1"/>
              <a:t>thời</a:t>
            </a:r>
            <a:r>
              <a:rPr lang="en-US" dirty="0"/>
              <a:t> </a:t>
            </a:r>
            <a:r>
              <a:rPr lang="en-US" dirty="0" err="1"/>
              <a:t>gian</a:t>
            </a:r>
            <a:r>
              <a:rPr lang="en-US" dirty="0"/>
              <a:t> </a:t>
            </a:r>
            <a:r>
              <a:rPr lang="en-US" dirty="0" err="1"/>
              <a:t>sống</a:t>
            </a:r>
            <a:r>
              <a:rPr lang="en-US" dirty="0"/>
              <a:t> </a:t>
            </a:r>
            <a:r>
              <a:rPr lang="en-US" dirty="0" err="1"/>
              <a:t>phụ</a:t>
            </a:r>
            <a:r>
              <a:rPr lang="en-US" dirty="0"/>
              <a:t> </a:t>
            </a:r>
            <a:r>
              <a:rPr lang="en-US" dirty="0" err="1"/>
              <a:t>thuộc</a:t>
            </a:r>
            <a:r>
              <a:rPr lang="en-US" dirty="0"/>
              <a:t> </a:t>
            </a:r>
            <a:r>
              <a:rPr lang="en-US" dirty="0" err="1"/>
              <a:t>vào</a:t>
            </a:r>
            <a:r>
              <a:rPr lang="en-US" dirty="0"/>
              <a:t> </a:t>
            </a:r>
            <a:r>
              <a:rPr lang="en-US" dirty="0" err="1"/>
              <a:t>tiến</a:t>
            </a:r>
            <a:r>
              <a:rPr lang="en-US" dirty="0"/>
              <a:t> </a:t>
            </a:r>
            <a:r>
              <a:rPr lang="en-US" dirty="0" err="1"/>
              <a:t>trình</a:t>
            </a:r>
            <a:r>
              <a:rPr lang="en-US" dirty="0"/>
              <a:t> </a:t>
            </a:r>
            <a:r>
              <a:rPr lang="en-US" dirty="0" err="1"/>
              <a:t>sử</a:t>
            </a:r>
            <a:r>
              <a:rPr lang="en-US" dirty="0"/>
              <a:t> </a:t>
            </a:r>
            <a:r>
              <a:rPr lang="en-US" dirty="0" err="1"/>
              <a:t>dụng</a:t>
            </a:r>
            <a:r>
              <a:rPr lang="en-US" dirty="0"/>
              <a:t> </a:t>
            </a:r>
            <a:r>
              <a:rPr lang="en-US" dirty="0" err="1"/>
              <a:t>nó</a:t>
            </a:r>
            <a:r>
              <a:rPr lang="en-US" dirty="0"/>
              <a:t>, </a:t>
            </a:r>
            <a:r>
              <a:rPr lang="en-US" dirty="0" err="1"/>
              <a:t>khi</a:t>
            </a:r>
            <a:r>
              <a:rPr lang="en-US" dirty="0"/>
              <a:t> </a:t>
            </a:r>
            <a:r>
              <a:rPr lang="en-US" dirty="0" err="1"/>
              <a:t>tiến</a:t>
            </a:r>
            <a:r>
              <a:rPr lang="en-US" dirty="0"/>
              <a:t> </a:t>
            </a:r>
            <a:r>
              <a:rPr lang="en-US" dirty="0" err="1"/>
              <a:t>trình</a:t>
            </a:r>
            <a:r>
              <a:rPr lang="en-US" dirty="0"/>
              <a:t> </a:t>
            </a:r>
            <a:r>
              <a:rPr lang="en-US" dirty="0" err="1"/>
              <a:t>kết</a:t>
            </a:r>
            <a:r>
              <a:rPr lang="en-US" dirty="0"/>
              <a:t> </a:t>
            </a:r>
            <a:r>
              <a:rPr lang="en-US" dirty="0" err="1"/>
              <a:t>thúc</a:t>
            </a:r>
            <a:r>
              <a:rPr lang="en-US" dirty="0"/>
              <a:t> </a:t>
            </a:r>
            <a:r>
              <a:rPr lang="en-US" dirty="0" err="1"/>
              <a:t>thì</a:t>
            </a:r>
            <a:r>
              <a:rPr lang="en-US" dirty="0"/>
              <a:t> </a:t>
            </a:r>
            <a:r>
              <a:rPr lang="en-US" dirty="0" err="1"/>
              <a:t>dữ</a:t>
            </a:r>
            <a:r>
              <a:rPr lang="en-US" dirty="0"/>
              <a:t> </a:t>
            </a:r>
            <a:r>
              <a:rPr lang="en-US" dirty="0" err="1"/>
              <a:t>liệu</a:t>
            </a:r>
            <a:r>
              <a:rPr lang="en-US" dirty="0"/>
              <a:t> </a:t>
            </a:r>
            <a:r>
              <a:rPr lang="en-US" dirty="0" err="1"/>
              <a:t>này</a:t>
            </a:r>
            <a:r>
              <a:rPr lang="en-US" dirty="0"/>
              <a:t> đ</a:t>
            </a:r>
            <a:r>
              <a:rPr lang="vi-VN" dirty="0"/>
              <a:t>ư</a:t>
            </a:r>
            <a:r>
              <a:rPr lang="en-US" dirty="0" err="1"/>
              <a:t>ợc</a:t>
            </a:r>
            <a:r>
              <a:rPr lang="en-US" dirty="0"/>
              <a:t> </a:t>
            </a:r>
            <a:r>
              <a:rPr lang="en-US" dirty="0" err="1"/>
              <a:t>giải</a:t>
            </a:r>
            <a:r>
              <a:rPr lang="en-US" dirty="0"/>
              <a:t> </a:t>
            </a:r>
            <a:r>
              <a:rPr lang="en-US" dirty="0" err="1"/>
              <a:t>phóng</a:t>
            </a:r>
            <a:endParaRPr lang="en-US" b="1" dirty="0"/>
          </a:p>
          <a:p>
            <a:pPr lvl="2"/>
            <a:r>
              <a:rPr lang="en-US" dirty="0" err="1"/>
              <a:t>Kiết</a:t>
            </a:r>
            <a:r>
              <a:rPr lang="en-US" dirty="0"/>
              <a:t> </a:t>
            </a:r>
            <a:r>
              <a:rPr lang="en-US" dirty="0" err="1"/>
              <a:t>quả</a:t>
            </a:r>
            <a:r>
              <a:rPr lang="en-US" dirty="0"/>
              <a:t> </a:t>
            </a:r>
            <a:r>
              <a:rPr lang="en-US" dirty="0" err="1"/>
              <a:t>tạm</a:t>
            </a:r>
            <a:r>
              <a:rPr lang="en-US" dirty="0"/>
              <a:t> </a:t>
            </a:r>
            <a:r>
              <a:rPr lang="en-US" dirty="0" err="1"/>
              <a:t>thời</a:t>
            </a:r>
            <a:r>
              <a:rPr lang="en-US" dirty="0"/>
              <a:t> </a:t>
            </a:r>
            <a:r>
              <a:rPr lang="en-US" dirty="0" err="1"/>
              <a:t>đề</a:t>
            </a:r>
            <a:r>
              <a:rPr lang="en-US" dirty="0"/>
              <a:t> </a:t>
            </a:r>
            <a:r>
              <a:rPr lang="en-US" dirty="0" err="1"/>
              <a:t>định</a:t>
            </a:r>
            <a:r>
              <a:rPr lang="en-US" dirty="0"/>
              <a:t> </a:t>
            </a:r>
            <a:r>
              <a:rPr lang="en-US" dirty="0" err="1"/>
              <a:t>trị</a:t>
            </a:r>
            <a:r>
              <a:rPr lang="en-US" dirty="0"/>
              <a:t> </a:t>
            </a:r>
            <a:r>
              <a:rPr lang="en-US" dirty="0" err="1"/>
              <a:t>một</a:t>
            </a:r>
            <a:r>
              <a:rPr lang="en-US" dirty="0"/>
              <a:t> </a:t>
            </a:r>
            <a:r>
              <a:rPr lang="en-US" dirty="0" err="1"/>
              <a:t>biểu</a:t>
            </a:r>
            <a:r>
              <a:rPr lang="en-US" dirty="0"/>
              <a:t> </a:t>
            </a:r>
            <a:r>
              <a:rPr lang="en-US" dirty="0" err="1"/>
              <a:t>thức</a:t>
            </a:r>
            <a:endParaRPr lang="en-US" dirty="0"/>
          </a:p>
          <a:p>
            <a:pPr lvl="2"/>
            <a:r>
              <a:rPr lang="en-US" dirty="0" err="1"/>
              <a:t>Các</a:t>
            </a:r>
            <a:r>
              <a:rPr lang="en-US" dirty="0"/>
              <a:t> </a:t>
            </a:r>
            <a:r>
              <a:rPr lang="en-US" dirty="0" err="1"/>
              <a:t>biến</a:t>
            </a:r>
            <a:r>
              <a:rPr lang="en-US" dirty="0"/>
              <a:t> </a:t>
            </a:r>
            <a:r>
              <a:rPr lang="en-US" dirty="0" err="1"/>
              <a:t>trong</a:t>
            </a:r>
            <a:r>
              <a:rPr lang="en-US" dirty="0"/>
              <a:t> </a:t>
            </a:r>
            <a:r>
              <a:rPr lang="en-US" dirty="0" err="1"/>
              <a:t>quá</a:t>
            </a:r>
            <a:r>
              <a:rPr lang="en-US" dirty="0"/>
              <a:t> </a:t>
            </a:r>
            <a:r>
              <a:rPr lang="en-US" dirty="0" err="1"/>
              <a:t>trình</a:t>
            </a:r>
            <a:r>
              <a:rPr lang="en-US" dirty="0"/>
              <a:t> </a:t>
            </a:r>
            <a:r>
              <a:rPr lang="en-US" dirty="0" err="1"/>
              <a:t>thực</a:t>
            </a:r>
            <a:r>
              <a:rPr lang="en-US" dirty="0"/>
              <a:t> </a:t>
            </a:r>
            <a:r>
              <a:rPr lang="en-US" dirty="0" err="1"/>
              <a:t>thi</a:t>
            </a:r>
            <a:r>
              <a:rPr lang="en-US" dirty="0"/>
              <a:t> </a:t>
            </a:r>
            <a:r>
              <a:rPr lang="en-US" dirty="0" err="1"/>
              <a:t>thủ</a:t>
            </a:r>
            <a:r>
              <a:rPr lang="en-US" dirty="0"/>
              <a:t> </a:t>
            </a:r>
            <a:r>
              <a:rPr lang="en-US" dirty="0" err="1"/>
              <a:t>tục</a:t>
            </a:r>
            <a:endParaRPr lang="en-US" dirty="0"/>
          </a:p>
          <a:p>
            <a:pPr lvl="2"/>
            <a:r>
              <a:rPr lang="en-US" dirty="0" err="1"/>
              <a:t>Các</a:t>
            </a:r>
            <a:r>
              <a:rPr lang="en-US" dirty="0"/>
              <a:t> </a:t>
            </a:r>
            <a:r>
              <a:rPr lang="en-US" dirty="0" err="1"/>
              <a:t>biến</a:t>
            </a:r>
            <a:r>
              <a:rPr lang="en-US" dirty="0"/>
              <a:t> </a:t>
            </a:r>
            <a:r>
              <a:rPr lang="en-US" dirty="0" err="1"/>
              <a:t>toàn</a:t>
            </a:r>
            <a:r>
              <a:rPr lang="en-US" dirty="0"/>
              <a:t> </a:t>
            </a:r>
            <a:r>
              <a:rPr lang="en-US" dirty="0" err="1"/>
              <a:t>cục</a:t>
            </a:r>
            <a:r>
              <a:rPr lang="en-US" dirty="0"/>
              <a:t> </a:t>
            </a:r>
            <a:r>
              <a:rPr lang="en-US" dirty="0" err="1"/>
              <a:t>và</a:t>
            </a:r>
            <a:r>
              <a:rPr lang="en-US" dirty="0"/>
              <a:t> </a:t>
            </a:r>
            <a:r>
              <a:rPr lang="en-US" dirty="0" err="1"/>
              <a:t>các</a:t>
            </a:r>
            <a:r>
              <a:rPr lang="en-US" dirty="0"/>
              <a:t> </a:t>
            </a:r>
            <a:r>
              <a:rPr lang="en-US" dirty="0" err="1"/>
              <a:t>biến</a:t>
            </a:r>
            <a:r>
              <a:rPr lang="en-US" dirty="0"/>
              <a:t> đ</a:t>
            </a:r>
            <a:r>
              <a:rPr lang="vi-VN" dirty="0"/>
              <a:t>ư</a:t>
            </a:r>
            <a:r>
              <a:rPr lang="en-US" dirty="0" err="1"/>
              <a:t>ợc</a:t>
            </a:r>
            <a:r>
              <a:rPr lang="en-US" dirty="0"/>
              <a:t> </a:t>
            </a:r>
            <a:r>
              <a:rPr lang="en-US" dirty="0" err="1"/>
              <a:t>cấp</a:t>
            </a:r>
            <a:r>
              <a:rPr lang="en-US" dirty="0"/>
              <a:t> </a:t>
            </a:r>
            <a:r>
              <a:rPr lang="en-US" dirty="0" err="1"/>
              <a:t>phát</a:t>
            </a:r>
            <a:r>
              <a:rPr lang="en-US" dirty="0"/>
              <a:t> </a:t>
            </a:r>
            <a:r>
              <a:rPr lang="en-US" dirty="0" err="1"/>
              <a:t>tự</a:t>
            </a:r>
            <a:r>
              <a:rPr lang="en-US" dirty="0"/>
              <a:t> </a:t>
            </a:r>
            <a:r>
              <a:rPr lang="en-US" dirty="0" err="1"/>
              <a:t>động</a:t>
            </a:r>
            <a:endParaRPr lang="en-US" dirty="0"/>
          </a:p>
          <a:p>
            <a:endParaRPr lang="en-US" b="1" dirty="0">
              <a:solidFill>
                <a:srgbClr val="FF0000"/>
              </a:solidFill>
            </a:endParaRPr>
          </a:p>
          <a:p>
            <a:endParaRPr lang="en-US" dirty="0"/>
          </a:p>
        </p:txBody>
      </p:sp>
      <p:sp>
        <p:nvSpPr>
          <p:cNvPr id="5" name="Title 4">
            <a:extLst>
              <a:ext uri="{FF2B5EF4-FFF2-40B4-BE49-F238E27FC236}">
                <a16:creationId xmlns:a16="http://schemas.microsoft.com/office/drawing/2014/main" id="{02407607-0BD1-460B-88C9-7597E406D47C}"/>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21629757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F935-89EE-48D7-B4B6-DB04B1EEE75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A26EB49-2055-40DB-8C5D-98DF82B5244F}"/>
              </a:ext>
            </a:extLst>
          </p:cNvPr>
          <p:cNvSpPr>
            <a:spLocks noGrp="1"/>
          </p:cNvSpPr>
          <p:nvPr>
            <p:ph type="sldNum" sz="quarter" idx="12"/>
          </p:nvPr>
        </p:nvSpPr>
        <p:spPr/>
        <p:txBody>
          <a:bodyPr/>
          <a:lstStyle/>
          <a:p>
            <a:fld id="{401CF334-2D5C-4859-84A6-CA7E6E43FAEB}" type="slidenum">
              <a:rPr lang="en-US" smtClean="0"/>
              <a:t>295</a:t>
            </a:fld>
            <a:endParaRPr lang="en-US"/>
          </a:p>
        </p:txBody>
      </p:sp>
      <p:sp>
        <p:nvSpPr>
          <p:cNvPr id="4" name="Content Placeholder 3">
            <a:extLst>
              <a:ext uri="{FF2B5EF4-FFF2-40B4-BE49-F238E27FC236}">
                <a16:creationId xmlns:a16="http://schemas.microsoft.com/office/drawing/2014/main" id="{F0816C6D-15F7-4AE4-B3B8-14ECB9CC7AFF}"/>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đối</a:t>
            </a:r>
            <a:r>
              <a:rPr lang="en-US" b="1" dirty="0">
                <a:solidFill>
                  <a:srgbClr val="FF0000"/>
                </a:solidFill>
              </a:rPr>
              <a:t> t</a:t>
            </a:r>
            <a:r>
              <a:rPr lang="vi-VN" b="1" dirty="0">
                <a:solidFill>
                  <a:srgbClr val="FF0000"/>
                </a:solidFill>
              </a:rPr>
              <a:t>ư</a:t>
            </a:r>
            <a:r>
              <a:rPr lang="en-US" b="1" dirty="0" err="1">
                <a:solidFill>
                  <a:srgbClr val="FF0000"/>
                </a:solidFill>
              </a:rPr>
              <a:t>ợng</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b="1" dirty="0">
                <a:solidFill>
                  <a:srgbClr val="FF0000"/>
                </a:solidFill>
              </a:rPr>
              <a:t> l</a:t>
            </a:r>
            <a:r>
              <a:rPr lang="vi-VN" b="1" dirty="0">
                <a:solidFill>
                  <a:srgbClr val="FF0000"/>
                </a:solidFill>
              </a:rPr>
              <a:t>ư</a:t>
            </a:r>
            <a:r>
              <a:rPr lang="en-US" b="1" dirty="0">
                <a:solidFill>
                  <a:srgbClr val="FF0000"/>
                </a:solidFill>
              </a:rPr>
              <a:t>u </a:t>
            </a:r>
            <a:r>
              <a:rPr lang="en-US" b="1" dirty="0" err="1">
                <a:solidFill>
                  <a:srgbClr val="FF0000"/>
                </a:solidFill>
              </a:rPr>
              <a:t>trữ</a:t>
            </a:r>
            <a:endParaRPr lang="en-US" b="1" dirty="0">
              <a:solidFill>
                <a:srgbClr val="FF0000"/>
              </a:solidFill>
            </a:endParaRPr>
          </a:p>
          <a:p>
            <a:pPr lvl="1"/>
            <a:r>
              <a:rPr lang="en-US" b="1" dirty="0" err="1"/>
              <a:t>Dữ</a:t>
            </a:r>
            <a:r>
              <a:rPr lang="en-US" b="1" dirty="0"/>
              <a:t> </a:t>
            </a:r>
            <a:r>
              <a:rPr lang="en-US" b="1" dirty="0" err="1"/>
              <a:t>liệu</a:t>
            </a:r>
            <a:r>
              <a:rPr lang="en-US" b="1" dirty="0"/>
              <a:t> persistent</a:t>
            </a:r>
            <a:r>
              <a:rPr lang="en-US" dirty="0"/>
              <a:t>: </a:t>
            </a:r>
            <a:r>
              <a:rPr lang="en-US" dirty="0" err="1"/>
              <a:t>tồn</a:t>
            </a:r>
            <a:r>
              <a:rPr lang="en-US" dirty="0"/>
              <a:t> </a:t>
            </a:r>
            <a:r>
              <a:rPr lang="en-US" dirty="0" err="1"/>
              <a:t>tại</a:t>
            </a:r>
            <a:r>
              <a:rPr lang="en-US" dirty="0"/>
              <a:t> </a:t>
            </a:r>
            <a:r>
              <a:rPr lang="en-US" dirty="0" err="1"/>
              <a:t>độc</a:t>
            </a:r>
            <a:r>
              <a:rPr lang="en-US" dirty="0"/>
              <a:t> </a:t>
            </a:r>
            <a:r>
              <a:rPr lang="en-US" dirty="0" err="1"/>
              <a:t>lập</a:t>
            </a:r>
            <a:r>
              <a:rPr lang="en-US" dirty="0"/>
              <a:t> </a:t>
            </a:r>
            <a:r>
              <a:rPr lang="en-US" dirty="0" err="1"/>
              <a:t>với</a:t>
            </a:r>
            <a:r>
              <a:rPr lang="en-US" dirty="0"/>
              <a:t> </a:t>
            </a:r>
            <a:r>
              <a:rPr lang="en-US" dirty="0" err="1"/>
              <a:t>tiến</a:t>
            </a:r>
            <a:r>
              <a:rPr lang="en-US" dirty="0"/>
              <a:t> </a:t>
            </a:r>
            <a:r>
              <a:rPr lang="en-US" dirty="0" err="1"/>
              <a:t>trình</a:t>
            </a:r>
            <a:r>
              <a:rPr lang="en-US" dirty="0"/>
              <a:t> </a:t>
            </a:r>
            <a:r>
              <a:rPr lang="en-US" dirty="0" err="1"/>
              <a:t>sử</a:t>
            </a:r>
            <a:r>
              <a:rPr lang="en-US" dirty="0"/>
              <a:t> </a:t>
            </a:r>
            <a:r>
              <a:rPr lang="en-US" dirty="0" err="1"/>
              <a:t>dụng</a:t>
            </a:r>
            <a:r>
              <a:rPr lang="en-US" dirty="0"/>
              <a:t> </a:t>
            </a:r>
            <a:r>
              <a:rPr lang="en-US" dirty="0" err="1"/>
              <a:t>nó</a:t>
            </a:r>
            <a:r>
              <a:rPr lang="en-US" dirty="0"/>
              <a:t>. </a:t>
            </a:r>
            <a:r>
              <a:rPr lang="en-US" dirty="0" err="1"/>
              <a:t>Dữ</a:t>
            </a:r>
            <a:r>
              <a:rPr lang="en-US" dirty="0"/>
              <a:t> </a:t>
            </a:r>
            <a:r>
              <a:rPr lang="en-US" dirty="0" err="1"/>
              <a:t>liệu</a:t>
            </a:r>
            <a:r>
              <a:rPr lang="en-US" dirty="0"/>
              <a:t> </a:t>
            </a:r>
            <a:r>
              <a:rPr lang="en-US" dirty="0" err="1"/>
              <a:t>này</a:t>
            </a:r>
            <a:r>
              <a:rPr lang="en-US" dirty="0"/>
              <a:t> đ</a:t>
            </a:r>
            <a:r>
              <a:rPr lang="vi-VN" dirty="0"/>
              <a:t>ư</a:t>
            </a:r>
            <a:r>
              <a:rPr lang="en-US" dirty="0" err="1"/>
              <a:t>ợc</a:t>
            </a:r>
            <a:r>
              <a:rPr lang="en-US" dirty="0"/>
              <a:t> </a:t>
            </a:r>
            <a:r>
              <a:rPr lang="en-US" dirty="0" err="1"/>
              <a:t>quản</a:t>
            </a:r>
            <a:r>
              <a:rPr lang="en-US" dirty="0"/>
              <a:t> </a:t>
            </a:r>
            <a:r>
              <a:rPr lang="en-US" dirty="0" err="1"/>
              <a:t>lý</a:t>
            </a:r>
            <a:r>
              <a:rPr lang="en-US" dirty="0"/>
              <a:t> </a:t>
            </a:r>
            <a:r>
              <a:rPr lang="en-US" dirty="0" err="1"/>
              <a:t>nởi</a:t>
            </a:r>
            <a:r>
              <a:rPr lang="en-US" dirty="0"/>
              <a:t> </a:t>
            </a:r>
            <a:r>
              <a:rPr lang="en-US" dirty="0" err="1"/>
              <a:t>các</a:t>
            </a:r>
            <a:r>
              <a:rPr lang="en-US" dirty="0"/>
              <a:t> </a:t>
            </a:r>
            <a:r>
              <a:rPr lang="en-US" dirty="0" err="1"/>
              <a:t>hệ</a:t>
            </a:r>
            <a:r>
              <a:rPr lang="en-US" dirty="0"/>
              <a:t> </a:t>
            </a:r>
            <a:r>
              <a:rPr lang="en-US" dirty="0" err="1"/>
              <a:t>quản</a:t>
            </a:r>
            <a:r>
              <a:rPr lang="en-US" dirty="0"/>
              <a:t> </a:t>
            </a:r>
            <a:r>
              <a:rPr lang="en-US" dirty="0" err="1"/>
              <a:t>trị</a:t>
            </a:r>
            <a:r>
              <a:rPr lang="en-US" dirty="0"/>
              <a:t> c</a:t>
            </a:r>
            <a:r>
              <a:rPr lang="vi-VN" dirty="0"/>
              <a:t>ơ</a:t>
            </a:r>
            <a:r>
              <a:rPr lang="en-US" dirty="0"/>
              <a:t> </a:t>
            </a:r>
            <a:r>
              <a:rPr lang="en-US" dirty="0" err="1"/>
              <a:t>sở</a:t>
            </a:r>
            <a:r>
              <a:rPr lang="en-US" dirty="0"/>
              <a:t> </a:t>
            </a:r>
            <a:r>
              <a:rPr lang="en-US" dirty="0" err="1"/>
              <a:t>dữ</a:t>
            </a:r>
            <a:r>
              <a:rPr lang="en-US" dirty="0"/>
              <a:t> </a:t>
            </a:r>
            <a:r>
              <a:rPr lang="en-US" dirty="0" err="1"/>
              <a:t>liệu</a:t>
            </a:r>
            <a:endParaRPr lang="en-US" dirty="0"/>
          </a:p>
          <a:p>
            <a:pPr lvl="1"/>
            <a:r>
              <a:rPr lang="en-US" dirty="0" err="1"/>
              <a:t>Trong</a:t>
            </a:r>
            <a:r>
              <a:rPr lang="en-US" dirty="0"/>
              <a:t> </a:t>
            </a:r>
            <a:r>
              <a:rPr lang="en-US" dirty="0" err="1"/>
              <a:t>hệ</a:t>
            </a:r>
            <a:r>
              <a:rPr lang="en-US" dirty="0"/>
              <a:t> </a:t>
            </a:r>
            <a:r>
              <a:rPr lang="en-US" dirty="0" err="1"/>
              <a:t>thống</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r>
              <a:rPr lang="en-US" dirty="0"/>
              <a:t> </a:t>
            </a:r>
            <a:r>
              <a:rPr lang="en-US" dirty="0" err="1"/>
              <a:t>cũng</a:t>
            </a:r>
            <a:r>
              <a:rPr lang="en-US" dirty="0"/>
              <a:t> </a:t>
            </a:r>
            <a:r>
              <a:rPr lang="en-US" dirty="0" err="1"/>
              <a:t>có</a:t>
            </a:r>
            <a:r>
              <a:rPr lang="en-US" dirty="0"/>
              <a:t> </a:t>
            </a:r>
            <a:r>
              <a:rPr lang="en-US" dirty="0" err="1"/>
              <a:t>những</a:t>
            </a:r>
            <a:r>
              <a:rPr lang="en-US" dirty="0"/>
              <a:t> </a:t>
            </a:r>
            <a:r>
              <a:rPr lang="en-US" dirty="0" err="1"/>
              <a:t>đối</a:t>
            </a:r>
            <a:r>
              <a:rPr lang="en-US" dirty="0"/>
              <a:t> t</a:t>
            </a:r>
            <a:r>
              <a:rPr lang="vi-VN" dirty="0"/>
              <a:t>ư</a:t>
            </a:r>
            <a:r>
              <a:rPr lang="en-US" dirty="0" err="1"/>
              <a:t>ợng</a:t>
            </a:r>
            <a:r>
              <a:rPr lang="en-US" dirty="0"/>
              <a:t> </a:t>
            </a:r>
            <a:r>
              <a:rPr lang="en-US" dirty="0" err="1"/>
              <a:t>tồn</a:t>
            </a:r>
            <a:r>
              <a:rPr lang="en-US" dirty="0"/>
              <a:t> </a:t>
            </a:r>
            <a:r>
              <a:rPr lang="en-US" dirty="0" err="1"/>
              <a:t>tại</a:t>
            </a:r>
            <a:r>
              <a:rPr lang="en-US" dirty="0"/>
              <a:t> </a:t>
            </a:r>
            <a:r>
              <a:rPr lang="en-US" dirty="0" err="1"/>
              <a:t>lâu</a:t>
            </a:r>
            <a:r>
              <a:rPr lang="en-US" dirty="0"/>
              <a:t> </a:t>
            </a:r>
            <a:r>
              <a:rPr lang="en-US" dirty="0" err="1"/>
              <a:t>dài</a:t>
            </a:r>
            <a:r>
              <a:rPr lang="en-US" dirty="0"/>
              <a:t> </a:t>
            </a:r>
            <a:r>
              <a:rPr lang="en-US" dirty="0" err="1"/>
              <a:t>trong</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cần</a:t>
            </a:r>
            <a:r>
              <a:rPr lang="en-US" dirty="0"/>
              <a:t> đ</a:t>
            </a:r>
            <a:r>
              <a:rPr lang="vi-VN" dirty="0"/>
              <a:t>ư</a:t>
            </a:r>
            <a:r>
              <a:rPr lang="en-US" dirty="0" err="1"/>
              <a:t>ợc</a:t>
            </a:r>
            <a:r>
              <a:rPr lang="en-US" dirty="0"/>
              <a:t> l</a:t>
            </a:r>
            <a:r>
              <a:rPr lang="vi-VN" dirty="0"/>
              <a:t>ư</a:t>
            </a:r>
            <a:r>
              <a:rPr lang="en-US" dirty="0"/>
              <a:t>u </a:t>
            </a:r>
            <a:r>
              <a:rPr lang="en-US" dirty="0" err="1"/>
              <a:t>trữ</a:t>
            </a:r>
            <a:r>
              <a:rPr lang="en-US" dirty="0"/>
              <a:t> </a:t>
            </a:r>
            <a:r>
              <a:rPr lang="en-US" dirty="0" err="1"/>
              <a:t>trong</a:t>
            </a:r>
            <a:r>
              <a:rPr lang="en-US" dirty="0"/>
              <a:t> </a:t>
            </a:r>
            <a:r>
              <a:rPr lang="en-US" dirty="0" err="1"/>
              <a:t>tập</a:t>
            </a:r>
            <a:r>
              <a:rPr lang="en-US" dirty="0"/>
              <a:t> tin </a:t>
            </a:r>
            <a:r>
              <a:rPr lang="en-US" dirty="0" err="1"/>
              <a:t>hoặc</a:t>
            </a:r>
            <a:r>
              <a:rPr lang="en-US" dirty="0"/>
              <a:t> c</a:t>
            </a:r>
            <a:r>
              <a:rPr lang="vi-VN" dirty="0"/>
              <a:t>ơ</a:t>
            </a:r>
            <a:r>
              <a:rPr lang="en-US" dirty="0"/>
              <a:t> </a:t>
            </a:r>
            <a:r>
              <a:rPr lang="en-US" dirty="0" err="1"/>
              <a:t>sở</a:t>
            </a:r>
            <a:r>
              <a:rPr lang="en-US" dirty="0"/>
              <a:t> </a:t>
            </a:r>
            <a:r>
              <a:rPr lang="en-US" dirty="0" err="1"/>
              <a:t>dữ</a:t>
            </a:r>
            <a:r>
              <a:rPr lang="en-US" dirty="0"/>
              <a:t> </a:t>
            </a:r>
            <a:r>
              <a:rPr lang="en-US" dirty="0" err="1"/>
              <a:t>liệu</a:t>
            </a:r>
            <a:r>
              <a:rPr lang="en-US" dirty="0"/>
              <a:t>.</a:t>
            </a:r>
          </a:p>
          <a:p>
            <a:pPr lvl="1"/>
            <a:r>
              <a:rPr lang="en-US" dirty="0" err="1"/>
              <a:t>Để</a:t>
            </a:r>
            <a:r>
              <a:rPr lang="en-US" dirty="0"/>
              <a:t> l</a:t>
            </a:r>
            <a:r>
              <a:rPr lang="vi-VN" dirty="0"/>
              <a:t>ư</a:t>
            </a:r>
            <a:r>
              <a:rPr lang="en-US" dirty="0"/>
              <a:t>u </a:t>
            </a:r>
            <a:r>
              <a:rPr lang="en-US" dirty="0" err="1"/>
              <a:t>trữ</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cần</a:t>
            </a:r>
            <a:r>
              <a:rPr lang="en-US" dirty="0"/>
              <a:t> </a:t>
            </a:r>
            <a:r>
              <a:rPr lang="en-US" dirty="0" err="1"/>
              <a:t>phải</a:t>
            </a:r>
            <a:r>
              <a:rPr lang="en-US" dirty="0"/>
              <a:t> </a:t>
            </a:r>
            <a:r>
              <a:rPr lang="en-US" dirty="0" err="1"/>
              <a:t>chuyển</a:t>
            </a:r>
            <a:r>
              <a:rPr lang="en-US" dirty="0"/>
              <a:t> </a:t>
            </a:r>
            <a:r>
              <a:rPr lang="en-US" dirty="0" err="1"/>
              <a:t>đổi</a:t>
            </a:r>
            <a:r>
              <a:rPr lang="en-US" dirty="0"/>
              <a:t> </a:t>
            </a:r>
            <a:r>
              <a:rPr lang="en-US" dirty="0" err="1"/>
              <a:t>mô</a:t>
            </a:r>
            <a:r>
              <a:rPr lang="en-US" dirty="0"/>
              <a:t> </a:t>
            </a:r>
            <a:r>
              <a:rPr lang="en-US" dirty="0" err="1"/>
              <a:t>hình</a:t>
            </a:r>
            <a:r>
              <a:rPr lang="en-US" dirty="0"/>
              <a:t> </a:t>
            </a:r>
            <a:r>
              <a:rPr lang="en-US" dirty="0" err="1"/>
              <a:t>đối</a:t>
            </a:r>
            <a:r>
              <a:rPr lang="en-US" dirty="0"/>
              <a:t> t</a:t>
            </a:r>
            <a:r>
              <a:rPr lang="vi-VN" dirty="0"/>
              <a:t>ư</a:t>
            </a:r>
            <a:r>
              <a:rPr lang="en-US" dirty="0" err="1"/>
              <a:t>ợng</a:t>
            </a:r>
            <a:r>
              <a:rPr lang="en-US" dirty="0"/>
              <a:t> sang </a:t>
            </a:r>
            <a:r>
              <a:rPr lang="en-US" dirty="0" err="1"/>
              <a:t>mô</a:t>
            </a:r>
            <a:r>
              <a:rPr lang="en-US" dirty="0"/>
              <a:t> </a:t>
            </a:r>
            <a:r>
              <a:rPr lang="en-US" dirty="0" err="1"/>
              <a:t>hình</a:t>
            </a:r>
            <a:r>
              <a:rPr lang="en-US" dirty="0"/>
              <a:t> </a:t>
            </a:r>
            <a:r>
              <a:rPr lang="en-US" dirty="0" err="1"/>
              <a:t>quan</a:t>
            </a:r>
            <a:r>
              <a:rPr lang="en-US" dirty="0"/>
              <a:t> </a:t>
            </a:r>
            <a:r>
              <a:rPr lang="en-US" dirty="0" err="1"/>
              <a:t>hệ</a:t>
            </a:r>
            <a:r>
              <a:rPr lang="en-US" dirty="0"/>
              <a:t> </a:t>
            </a:r>
            <a:r>
              <a:rPr lang="en-US" dirty="0" err="1"/>
              <a:t>để</a:t>
            </a:r>
            <a:r>
              <a:rPr lang="en-US" dirty="0"/>
              <a:t> l</a:t>
            </a:r>
            <a:r>
              <a:rPr lang="vi-VN" dirty="0"/>
              <a:t>ư</a:t>
            </a:r>
            <a:r>
              <a:rPr lang="en-US" dirty="0"/>
              <a:t>u </a:t>
            </a:r>
            <a:r>
              <a:rPr lang="en-US" dirty="0" err="1"/>
              <a:t>trữ</a:t>
            </a:r>
            <a:r>
              <a:rPr lang="en-US" dirty="0"/>
              <a:t> </a:t>
            </a:r>
            <a:r>
              <a:rPr lang="en-US" dirty="0" err="1"/>
              <a:t>trong</a:t>
            </a:r>
            <a:r>
              <a:rPr lang="en-US" dirty="0"/>
              <a:t> </a:t>
            </a:r>
            <a:r>
              <a:rPr lang="en-US" dirty="0" err="1"/>
              <a:t>các</a:t>
            </a:r>
            <a:r>
              <a:rPr lang="en-US" dirty="0"/>
              <a:t> </a:t>
            </a:r>
            <a:r>
              <a:rPr lang="en-US" dirty="0" err="1"/>
              <a:t>hệ</a:t>
            </a:r>
            <a:r>
              <a:rPr lang="en-US" dirty="0"/>
              <a:t> </a:t>
            </a:r>
            <a:r>
              <a:rPr lang="en-US" dirty="0" err="1"/>
              <a:t>quản</a:t>
            </a:r>
            <a:r>
              <a:rPr lang="en-US" dirty="0"/>
              <a:t> </a:t>
            </a:r>
            <a:r>
              <a:rPr lang="en-US" dirty="0" err="1"/>
              <a:t>trị</a:t>
            </a:r>
            <a:r>
              <a:rPr lang="en-US" dirty="0"/>
              <a:t> CSDL</a:t>
            </a:r>
          </a:p>
          <a:p>
            <a:pPr lvl="1"/>
            <a:endParaRPr lang="en-US" dirty="0"/>
          </a:p>
        </p:txBody>
      </p:sp>
      <p:sp>
        <p:nvSpPr>
          <p:cNvPr id="5" name="Title 4">
            <a:extLst>
              <a:ext uri="{FF2B5EF4-FFF2-40B4-BE49-F238E27FC236}">
                <a16:creationId xmlns:a16="http://schemas.microsoft.com/office/drawing/2014/main" id="{02407607-0BD1-460B-88C9-7597E406D47C}"/>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18968297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723F935-89EE-48D7-B4B6-DB04B1EEE754}"/>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A26EB49-2055-40DB-8C5D-98DF82B5244F}"/>
              </a:ext>
            </a:extLst>
          </p:cNvPr>
          <p:cNvSpPr>
            <a:spLocks noGrp="1"/>
          </p:cNvSpPr>
          <p:nvPr>
            <p:ph type="sldNum" sz="quarter" idx="12"/>
          </p:nvPr>
        </p:nvSpPr>
        <p:spPr/>
        <p:txBody>
          <a:bodyPr/>
          <a:lstStyle/>
          <a:p>
            <a:fld id="{401CF334-2D5C-4859-84A6-CA7E6E43FAEB}" type="slidenum">
              <a:rPr lang="en-US" smtClean="0"/>
              <a:t>296</a:t>
            </a:fld>
            <a:endParaRPr lang="en-US"/>
          </a:p>
        </p:txBody>
      </p:sp>
      <p:sp>
        <p:nvSpPr>
          <p:cNvPr id="4" name="Content Placeholder 3">
            <a:extLst>
              <a:ext uri="{FF2B5EF4-FFF2-40B4-BE49-F238E27FC236}">
                <a16:creationId xmlns:a16="http://schemas.microsoft.com/office/drawing/2014/main" id="{F0816C6D-15F7-4AE4-B3B8-14ECB9CC7AFF}"/>
              </a:ext>
            </a:extLst>
          </p:cNvPr>
          <p:cNvSpPr>
            <a:spLocks noGrp="1"/>
          </p:cNvSpPr>
          <p:nvPr>
            <p:ph idx="1"/>
          </p:nvPr>
        </p:nvSpPr>
        <p:spPr/>
        <p:txBody>
          <a:bodyPr>
            <a:normAutofit/>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thuộc</a:t>
            </a:r>
            <a:r>
              <a:rPr lang="en-US" b="1" dirty="0">
                <a:solidFill>
                  <a:srgbClr val="FF0000"/>
                </a:solidFill>
              </a:rPr>
              <a:t> </a:t>
            </a:r>
            <a:r>
              <a:rPr lang="en-US" b="1" dirty="0" err="1">
                <a:solidFill>
                  <a:srgbClr val="FF0000"/>
                </a:solidFill>
              </a:rPr>
              <a:t>tầng</a:t>
            </a:r>
            <a:r>
              <a:rPr lang="en-US" b="1" dirty="0">
                <a:solidFill>
                  <a:srgbClr val="FF0000"/>
                </a:solidFill>
              </a:rPr>
              <a:t> </a:t>
            </a:r>
            <a:r>
              <a:rPr lang="en-US" b="1" dirty="0" err="1">
                <a:solidFill>
                  <a:srgbClr val="FF0000"/>
                </a:solidFill>
              </a:rPr>
              <a:t>truy</a:t>
            </a:r>
            <a:r>
              <a:rPr lang="en-US" b="1" dirty="0">
                <a:solidFill>
                  <a:srgbClr val="FF0000"/>
                </a:solidFill>
              </a:rPr>
              <a:t> </a:t>
            </a:r>
            <a:r>
              <a:rPr lang="en-US" b="1" dirty="0" err="1">
                <a:solidFill>
                  <a:srgbClr val="FF0000"/>
                </a:solidFill>
              </a:rPr>
              <a:t>cập</a:t>
            </a:r>
            <a:r>
              <a:rPr lang="en-US" b="1" dirty="0">
                <a:solidFill>
                  <a:srgbClr val="FF0000"/>
                </a:solidFill>
              </a:rPr>
              <a:t> </a:t>
            </a:r>
            <a:r>
              <a:rPr lang="en-US" b="1" dirty="0" err="1">
                <a:solidFill>
                  <a:srgbClr val="FF0000"/>
                </a:solidFill>
              </a:rPr>
              <a:t>dữ</a:t>
            </a:r>
            <a:r>
              <a:rPr lang="en-US" b="1" dirty="0">
                <a:solidFill>
                  <a:srgbClr val="FF0000"/>
                </a:solidFill>
              </a:rPr>
              <a:t> </a:t>
            </a:r>
            <a:r>
              <a:rPr lang="en-US" b="1" dirty="0" err="1">
                <a:solidFill>
                  <a:srgbClr val="FF0000"/>
                </a:solidFill>
              </a:rPr>
              <a:t>liệu</a:t>
            </a:r>
            <a:r>
              <a:rPr lang="en-US" dirty="0"/>
              <a:t>:</a:t>
            </a:r>
          </a:p>
          <a:p>
            <a:pPr lvl="1"/>
            <a:r>
              <a:rPr lang="en-US" sz="2400" dirty="0" err="1"/>
              <a:t>Tầng</a:t>
            </a:r>
            <a:r>
              <a:rPr lang="en-US" sz="2400" dirty="0"/>
              <a:t> </a:t>
            </a:r>
            <a:r>
              <a:rPr lang="en-US" sz="2400" dirty="0" err="1"/>
              <a:t>truy</a:t>
            </a:r>
            <a:r>
              <a:rPr lang="en-US" sz="2400" dirty="0"/>
              <a:t> </a:t>
            </a:r>
            <a:r>
              <a:rPr lang="en-US" sz="2400" dirty="0" err="1"/>
              <a:t>cập</a:t>
            </a:r>
            <a:r>
              <a:rPr lang="en-US" sz="2400" dirty="0"/>
              <a:t> </a:t>
            </a:r>
            <a:r>
              <a:rPr lang="en-US" sz="2400" dirty="0" err="1"/>
              <a:t>dữ</a:t>
            </a:r>
            <a:r>
              <a:rPr lang="en-US" sz="2400" dirty="0"/>
              <a:t> </a:t>
            </a:r>
            <a:r>
              <a:rPr lang="en-US" sz="2400" dirty="0" err="1"/>
              <a:t>liệu</a:t>
            </a:r>
            <a:r>
              <a:rPr lang="en-US" sz="2400" dirty="0"/>
              <a:t> </a:t>
            </a:r>
            <a:r>
              <a:rPr lang="en-US" sz="2400" dirty="0" err="1"/>
              <a:t>tạo</a:t>
            </a:r>
            <a:r>
              <a:rPr lang="en-US" sz="2400" dirty="0"/>
              <a:t> ra </a:t>
            </a:r>
            <a:r>
              <a:rPr lang="en-US" sz="2400" dirty="0" err="1"/>
              <a:t>các</a:t>
            </a:r>
            <a:r>
              <a:rPr lang="en-US" sz="2400" dirty="0"/>
              <a:t> </a:t>
            </a:r>
            <a:r>
              <a:rPr lang="en-US" sz="2400" dirty="0" err="1"/>
              <a:t>lớp</a:t>
            </a:r>
            <a:r>
              <a:rPr lang="en-US" sz="2400" dirty="0"/>
              <a:t> </a:t>
            </a:r>
            <a:r>
              <a:rPr lang="en-US" sz="2400" dirty="0" err="1"/>
              <a:t>có</a:t>
            </a:r>
            <a:r>
              <a:rPr lang="en-US" sz="2400" dirty="0"/>
              <a:t> </a:t>
            </a:r>
            <a:r>
              <a:rPr lang="en-US" sz="2400" dirty="0" err="1"/>
              <a:t>nhiệm</a:t>
            </a:r>
            <a:r>
              <a:rPr lang="en-US" sz="2400" dirty="0"/>
              <a:t> </a:t>
            </a:r>
            <a:r>
              <a:rPr lang="en-US" sz="2400" dirty="0" err="1"/>
              <a:t>vụ</a:t>
            </a:r>
            <a:r>
              <a:rPr lang="en-US" sz="2400" dirty="0"/>
              <a:t> </a:t>
            </a:r>
            <a:r>
              <a:rPr lang="en-US" sz="2400" dirty="0" err="1"/>
              <a:t>truy</a:t>
            </a:r>
            <a:r>
              <a:rPr lang="en-US" sz="2400" dirty="0"/>
              <a:t> </a:t>
            </a:r>
            <a:r>
              <a:rPr lang="en-US" sz="2400" dirty="0" err="1"/>
              <a:t>cập</a:t>
            </a:r>
            <a:r>
              <a:rPr lang="en-US" sz="2400" dirty="0"/>
              <a:t> </a:t>
            </a:r>
            <a:r>
              <a:rPr lang="en-US" sz="2400" dirty="0" err="1"/>
              <a:t>tới</a:t>
            </a:r>
            <a:r>
              <a:rPr lang="en-US" sz="2400" dirty="0"/>
              <a:t> </a:t>
            </a:r>
            <a:r>
              <a:rPr lang="en-US" sz="2400" dirty="0" err="1"/>
              <a:t>vị</a:t>
            </a:r>
            <a:r>
              <a:rPr lang="en-US" sz="2400" dirty="0"/>
              <a:t> </a:t>
            </a:r>
            <a:r>
              <a:rPr lang="en-US" sz="2400" dirty="0" err="1"/>
              <a:t>trí</a:t>
            </a:r>
            <a:r>
              <a:rPr lang="en-US" sz="2400" dirty="0"/>
              <a:t> </a:t>
            </a:r>
            <a:r>
              <a:rPr lang="en-US" sz="2400" dirty="0" err="1"/>
              <a:t>mà</a:t>
            </a:r>
            <a:r>
              <a:rPr lang="en-US" sz="2400" dirty="0"/>
              <a:t> </a:t>
            </a:r>
            <a:r>
              <a:rPr lang="en-US" sz="2400" dirty="0" err="1"/>
              <a:t>dữ</a:t>
            </a:r>
            <a:r>
              <a:rPr lang="en-US" sz="2400" dirty="0"/>
              <a:t> </a:t>
            </a:r>
            <a:r>
              <a:rPr lang="en-US" sz="2400" dirty="0" err="1"/>
              <a:t>liệu</a:t>
            </a:r>
            <a:r>
              <a:rPr lang="en-US" sz="2400" dirty="0"/>
              <a:t> đ</a:t>
            </a:r>
            <a:r>
              <a:rPr lang="vi-VN" sz="2400" dirty="0"/>
              <a:t>ư</a:t>
            </a:r>
            <a:r>
              <a:rPr lang="en-US" sz="2400" dirty="0" err="1"/>
              <a:t>ợc</a:t>
            </a:r>
            <a:r>
              <a:rPr lang="en-US" sz="2400" dirty="0"/>
              <a:t> l</a:t>
            </a:r>
            <a:r>
              <a:rPr lang="vi-VN" sz="2400" dirty="0"/>
              <a:t>ư</a:t>
            </a:r>
            <a:r>
              <a:rPr lang="en-US" sz="2400" dirty="0"/>
              <a:t>u </a:t>
            </a:r>
            <a:r>
              <a:rPr lang="en-US" sz="2400" dirty="0" err="1"/>
              <a:t>trữ</a:t>
            </a:r>
            <a:r>
              <a:rPr lang="en-US" sz="2400" dirty="0"/>
              <a:t>. </a:t>
            </a:r>
            <a:r>
              <a:rPr lang="en-US" sz="2400" dirty="0" err="1"/>
              <a:t>Các</a:t>
            </a:r>
            <a:r>
              <a:rPr lang="en-US" sz="2400" dirty="0"/>
              <a:t> </a:t>
            </a:r>
            <a:r>
              <a:rPr lang="en-US" sz="2400" dirty="0" err="1"/>
              <a:t>đối</a:t>
            </a:r>
            <a:r>
              <a:rPr lang="en-US" sz="2400" dirty="0"/>
              <a:t> t</a:t>
            </a:r>
            <a:r>
              <a:rPr lang="vi-VN" sz="2400" dirty="0"/>
              <a:t>ư</a:t>
            </a:r>
            <a:r>
              <a:rPr lang="en-US" sz="2400" dirty="0" err="1"/>
              <a:t>ợng</a:t>
            </a:r>
            <a:r>
              <a:rPr lang="en-US" sz="2400" dirty="0"/>
              <a:t> </a:t>
            </a:r>
            <a:r>
              <a:rPr lang="en-US" sz="2400" dirty="0" err="1"/>
              <a:t>của</a:t>
            </a:r>
            <a:r>
              <a:rPr lang="en-US" sz="2400" dirty="0"/>
              <a:t> </a:t>
            </a:r>
            <a:r>
              <a:rPr lang="en-US" sz="2400" dirty="0" err="1"/>
              <a:t>tầng</a:t>
            </a:r>
            <a:r>
              <a:rPr lang="en-US" sz="2400" dirty="0"/>
              <a:t> </a:t>
            </a:r>
            <a:r>
              <a:rPr lang="en-US" sz="2400" dirty="0" err="1"/>
              <a:t>này</a:t>
            </a:r>
            <a:r>
              <a:rPr lang="en-US" sz="2400" dirty="0"/>
              <a:t> </a:t>
            </a:r>
            <a:r>
              <a:rPr lang="en-US" sz="2400" dirty="0" err="1"/>
              <a:t>phải</a:t>
            </a:r>
            <a:r>
              <a:rPr lang="en-US" sz="2400" dirty="0"/>
              <a:t> </a:t>
            </a:r>
            <a:r>
              <a:rPr lang="en-US" sz="2400" dirty="0" err="1"/>
              <a:t>có</a:t>
            </a:r>
            <a:r>
              <a:rPr lang="en-US" sz="2400" dirty="0"/>
              <a:t> </a:t>
            </a:r>
            <a:r>
              <a:rPr lang="en-US" sz="2400" dirty="0" err="1"/>
              <a:t>trách</a:t>
            </a:r>
            <a:r>
              <a:rPr lang="en-US" sz="2400" dirty="0"/>
              <a:t> </a:t>
            </a:r>
            <a:r>
              <a:rPr lang="en-US" sz="2400" dirty="0" err="1"/>
              <a:t>nhiệm</a:t>
            </a:r>
            <a:r>
              <a:rPr lang="en-US" sz="2400" dirty="0"/>
              <a:t> </a:t>
            </a:r>
            <a:r>
              <a:rPr lang="en-US" sz="2400" dirty="0" err="1"/>
              <a:t>cung</a:t>
            </a:r>
            <a:r>
              <a:rPr lang="en-US" sz="2400" dirty="0"/>
              <a:t> </a:t>
            </a:r>
            <a:r>
              <a:rPr lang="en-US" sz="2400" dirty="0" err="1"/>
              <a:t>cấp</a:t>
            </a:r>
            <a:r>
              <a:rPr lang="en-US" sz="2400" dirty="0"/>
              <a:t> </a:t>
            </a:r>
            <a:r>
              <a:rPr lang="en-US" sz="2400" dirty="0" err="1"/>
              <a:t>một</a:t>
            </a:r>
            <a:r>
              <a:rPr lang="en-US" sz="2400" dirty="0"/>
              <a:t> </a:t>
            </a:r>
            <a:r>
              <a:rPr lang="en-US" sz="2400" dirty="0" err="1"/>
              <a:t>liên</a:t>
            </a:r>
            <a:r>
              <a:rPr lang="en-US" sz="2400" dirty="0"/>
              <a:t> </a:t>
            </a:r>
            <a:r>
              <a:rPr lang="en-US" sz="2400" dirty="0" err="1"/>
              <a:t>kết</a:t>
            </a:r>
            <a:r>
              <a:rPr lang="en-US" sz="2400" dirty="0"/>
              <a:t> </a:t>
            </a:r>
            <a:r>
              <a:rPr lang="en-US" sz="2400" dirty="0" err="1"/>
              <a:t>giữa</a:t>
            </a:r>
            <a:r>
              <a:rPr lang="en-US" sz="2400" dirty="0"/>
              <a:t> </a:t>
            </a:r>
            <a:r>
              <a:rPr lang="en-US" sz="2400" dirty="0" err="1"/>
              <a:t>nghiệp</a:t>
            </a:r>
            <a:r>
              <a:rPr lang="en-US" sz="2400" dirty="0"/>
              <a:t> </a:t>
            </a:r>
            <a:r>
              <a:rPr lang="en-US" sz="2400" dirty="0" err="1"/>
              <a:t>vụ</a:t>
            </a:r>
            <a:r>
              <a:rPr lang="en-US" sz="2400" dirty="0"/>
              <a:t> </a:t>
            </a:r>
            <a:r>
              <a:rPr lang="en-US" sz="2400" dirty="0" err="1"/>
              <a:t>và</a:t>
            </a:r>
            <a:r>
              <a:rPr lang="en-US" sz="2400" dirty="0"/>
              <a:t> </a:t>
            </a:r>
            <a:r>
              <a:rPr lang="en-US" sz="2400" dirty="0" err="1"/>
              <a:t>dữ</a:t>
            </a:r>
            <a:r>
              <a:rPr lang="en-US" sz="2400" dirty="0"/>
              <a:t> </a:t>
            </a:r>
            <a:r>
              <a:rPr lang="en-US" sz="2400" dirty="0" err="1"/>
              <a:t>liệu</a:t>
            </a:r>
            <a:r>
              <a:rPr lang="en-US" sz="2400" dirty="0"/>
              <a:t> l</a:t>
            </a:r>
            <a:r>
              <a:rPr lang="vi-VN" sz="2400" dirty="0"/>
              <a:t>ư</a:t>
            </a:r>
            <a:r>
              <a:rPr lang="en-US" sz="2400" dirty="0"/>
              <a:t>u </a:t>
            </a:r>
            <a:r>
              <a:rPr lang="en-US" sz="2400" dirty="0" err="1"/>
              <a:t>trữ</a:t>
            </a:r>
            <a:endParaRPr lang="en-US" sz="2400" dirty="0"/>
          </a:p>
          <a:p>
            <a:r>
              <a:rPr lang="en-US" b="1" dirty="0" err="1"/>
              <a:t>Cách</a:t>
            </a:r>
            <a:r>
              <a:rPr lang="en-US" b="1" dirty="0"/>
              <a:t> </a:t>
            </a:r>
            <a:r>
              <a:rPr lang="en-US" b="1" dirty="0" err="1"/>
              <a:t>thực</a:t>
            </a:r>
            <a:r>
              <a:rPr lang="en-US" b="1" dirty="0"/>
              <a:t> </a:t>
            </a:r>
            <a:r>
              <a:rPr lang="en-US" b="1" dirty="0" err="1"/>
              <a:t>hiện</a:t>
            </a:r>
            <a:r>
              <a:rPr lang="en-US" dirty="0"/>
              <a:t>:</a:t>
            </a:r>
          </a:p>
          <a:p>
            <a:pPr lvl="1"/>
            <a:r>
              <a:rPr lang="en-US" sz="2400" dirty="0" err="1"/>
              <a:t>Với</a:t>
            </a:r>
            <a:r>
              <a:rPr lang="en-US" sz="2400" dirty="0"/>
              <a:t> </a:t>
            </a:r>
            <a:r>
              <a:rPr lang="en-US" sz="2400" dirty="0" err="1"/>
              <a:t>mỗi</a:t>
            </a:r>
            <a:r>
              <a:rPr lang="en-US" sz="2400" dirty="0"/>
              <a:t> </a:t>
            </a:r>
            <a:r>
              <a:rPr lang="en-US" sz="2400" dirty="0" err="1"/>
              <a:t>lớp</a:t>
            </a:r>
            <a:r>
              <a:rPr lang="en-US" sz="2400" dirty="0"/>
              <a:t> ở </a:t>
            </a:r>
            <a:r>
              <a:rPr lang="en-US" sz="2400" dirty="0" err="1"/>
              <a:t>tầng</a:t>
            </a:r>
            <a:r>
              <a:rPr lang="en-US" sz="2400" dirty="0"/>
              <a:t> </a:t>
            </a:r>
            <a:r>
              <a:rPr lang="en-US" sz="2400" dirty="0" err="1"/>
              <a:t>nghiệp</a:t>
            </a:r>
            <a:r>
              <a:rPr lang="en-US" sz="2400" dirty="0"/>
              <a:t> </a:t>
            </a:r>
            <a:r>
              <a:rPr lang="en-US" sz="2400" dirty="0" err="1"/>
              <a:t>vụ</a:t>
            </a:r>
            <a:r>
              <a:rPr lang="en-US" sz="2400" dirty="0"/>
              <a:t>, </a:t>
            </a:r>
            <a:r>
              <a:rPr lang="en-US" sz="2400" dirty="0" err="1"/>
              <a:t>tạo</a:t>
            </a:r>
            <a:r>
              <a:rPr lang="en-US" sz="2400" dirty="0"/>
              <a:t> ra </a:t>
            </a:r>
            <a:r>
              <a:rPr lang="en-US" sz="2400" dirty="0" err="1"/>
              <a:t>một</a:t>
            </a:r>
            <a:r>
              <a:rPr lang="en-US" sz="2400" dirty="0"/>
              <a:t> </a:t>
            </a:r>
            <a:r>
              <a:rPr lang="en-US" sz="2400" dirty="0" err="1"/>
              <a:t>lớp</a:t>
            </a:r>
            <a:r>
              <a:rPr lang="en-US" sz="2400" dirty="0"/>
              <a:t> t</a:t>
            </a:r>
            <a:r>
              <a:rPr lang="vi-VN" sz="2400" dirty="0"/>
              <a:t>ư</a:t>
            </a:r>
            <a:r>
              <a:rPr lang="en-US" sz="2400" dirty="0" err="1"/>
              <a:t>ơng</a:t>
            </a:r>
            <a:r>
              <a:rPr lang="en-US" sz="2400" dirty="0"/>
              <a:t> </a:t>
            </a:r>
            <a:r>
              <a:rPr lang="en-US" sz="2400" dirty="0" err="1"/>
              <a:t>ứng</a:t>
            </a:r>
            <a:r>
              <a:rPr lang="en-US" sz="2400" dirty="0"/>
              <a:t> ở </a:t>
            </a:r>
            <a:r>
              <a:rPr lang="en-US" sz="2400" dirty="0" err="1"/>
              <a:t>tầng</a:t>
            </a:r>
            <a:r>
              <a:rPr lang="en-US" sz="2400" dirty="0"/>
              <a:t> </a:t>
            </a:r>
            <a:r>
              <a:rPr lang="en-US" sz="2400" dirty="0" err="1"/>
              <a:t>truy</a:t>
            </a:r>
            <a:r>
              <a:rPr lang="en-US" sz="2400" dirty="0"/>
              <a:t> </a:t>
            </a:r>
            <a:r>
              <a:rPr lang="en-US" sz="2400" dirty="0" err="1"/>
              <a:t>cập</a:t>
            </a:r>
            <a:r>
              <a:rPr lang="en-US" sz="2400" dirty="0"/>
              <a:t> </a:t>
            </a:r>
            <a:r>
              <a:rPr lang="en-US" sz="2400" dirty="0" err="1"/>
              <a:t>dữ</a:t>
            </a:r>
            <a:r>
              <a:rPr lang="en-US" sz="2400" dirty="0"/>
              <a:t> </a:t>
            </a:r>
            <a:r>
              <a:rPr lang="en-US" sz="2400" dirty="0" err="1"/>
              <a:t>liệu</a:t>
            </a:r>
            <a:endParaRPr lang="en-US" sz="2400" dirty="0"/>
          </a:p>
          <a:p>
            <a:pPr lvl="1"/>
            <a:r>
              <a:rPr lang="en-US" sz="2400" dirty="0" err="1"/>
              <a:t>Tạo</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lớp</a:t>
            </a:r>
            <a:endParaRPr lang="en-US" sz="2400" dirty="0"/>
          </a:p>
          <a:p>
            <a:pPr lvl="1"/>
            <a:r>
              <a:rPr lang="en-US" sz="2400" dirty="0"/>
              <a:t>Đ</a:t>
            </a:r>
            <a:r>
              <a:rPr lang="vi-VN" sz="2400" dirty="0"/>
              <a:t>ơ</a:t>
            </a:r>
            <a:r>
              <a:rPr lang="en-US" sz="2400" dirty="0"/>
              <a:t>n </a:t>
            </a:r>
            <a:r>
              <a:rPr lang="en-US" sz="2400" dirty="0" err="1"/>
              <a:t>giản</a:t>
            </a:r>
            <a:r>
              <a:rPr lang="en-US" sz="2400" dirty="0"/>
              <a:t> </a:t>
            </a:r>
            <a:r>
              <a:rPr lang="en-US" sz="2400" dirty="0" err="1"/>
              <a:t>hóa</a:t>
            </a:r>
            <a:r>
              <a:rPr lang="en-US" sz="2400" dirty="0"/>
              <a:t> </a:t>
            </a:r>
            <a:r>
              <a:rPr lang="en-US" sz="2400" dirty="0" err="1"/>
              <a:t>và</a:t>
            </a:r>
            <a:r>
              <a:rPr lang="en-US" sz="2400" dirty="0"/>
              <a:t> </a:t>
            </a:r>
            <a:r>
              <a:rPr lang="en-US" sz="2400" dirty="0" err="1"/>
              <a:t>loại</a:t>
            </a:r>
            <a:r>
              <a:rPr lang="en-US" sz="2400" dirty="0"/>
              <a:t> </a:t>
            </a:r>
            <a:r>
              <a:rPr lang="en-US" sz="2400" dirty="0" err="1"/>
              <a:t>bỏ</a:t>
            </a:r>
            <a:r>
              <a:rPr lang="en-US" sz="2400" dirty="0"/>
              <a:t> d</a:t>
            </a:r>
            <a:r>
              <a:rPr lang="vi-VN" sz="2400" dirty="0"/>
              <a:t>ư</a:t>
            </a:r>
            <a:r>
              <a:rPr lang="en-US" sz="2400" dirty="0"/>
              <a:t> </a:t>
            </a:r>
            <a:r>
              <a:rPr lang="en-US" sz="2400" dirty="0" err="1"/>
              <a:t>thừa</a:t>
            </a:r>
            <a:r>
              <a:rPr lang="en-US" sz="2400" dirty="0"/>
              <a:t> </a:t>
            </a:r>
            <a:r>
              <a:rPr lang="en-US" sz="2400" dirty="0" err="1"/>
              <a:t>bằng</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cha-con</a:t>
            </a:r>
          </a:p>
          <a:p>
            <a:pPr lvl="1"/>
            <a:r>
              <a:rPr lang="en-US" sz="2400" dirty="0" err="1"/>
              <a:t>Tạo</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lớp</a:t>
            </a:r>
            <a:r>
              <a:rPr lang="en-US" sz="2400" dirty="0"/>
              <a:t> ở </a:t>
            </a:r>
            <a:r>
              <a:rPr lang="en-US" sz="2400" dirty="0" err="1"/>
              <a:t>tầng</a:t>
            </a:r>
            <a:r>
              <a:rPr lang="en-US" sz="2400" dirty="0"/>
              <a:t> </a:t>
            </a:r>
            <a:r>
              <a:rPr lang="en-US" sz="2400" dirty="0" err="1"/>
              <a:t>nghiệp</a:t>
            </a:r>
            <a:r>
              <a:rPr lang="en-US" sz="2400" dirty="0"/>
              <a:t> </a:t>
            </a:r>
            <a:r>
              <a:rPr lang="en-US" sz="2400" dirty="0" err="1"/>
              <a:t>vụ</a:t>
            </a:r>
            <a:r>
              <a:rPr lang="en-US" sz="2400" dirty="0"/>
              <a:t> </a:t>
            </a:r>
            <a:r>
              <a:rPr lang="en-US" sz="2400" dirty="0" err="1"/>
              <a:t>và</a:t>
            </a:r>
            <a:r>
              <a:rPr lang="en-US" sz="2400" dirty="0"/>
              <a:t> </a:t>
            </a:r>
            <a:r>
              <a:rPr lang="en-US" sz="2400" dirty="0" err="1"/>
              <a:t>tầng</a:t>
            </a:r>
            <a:r>
              <a:rPr lang="en-US" sz="2400" dirty="0"/>
              <a:t> </a:t>
            </a:r>
            <a:r>
              <a:rPr lang="en-US" sz="2400" dirty="0" err="1"/>
              <a:t>truy</a:t>
            </a:r>
            <a:r>
              <a:rPr lang="en-US" sz="2400" dirty="0"/>
              <a:t> </a:t>
            </a:r>
            <a:r>
              <a:rPr lang="en-US" sz="2400" dirty="0" err="1"/>
              <a:t>cập</a:t>
            </a:r>
            <a:r>
              <a:rPr lang="en-US" sz="2400" dirty="0"/>
              <a:t> </a:t>
            </a:r>
            <a:r>
              <a:rPr lang="en-US" sz="2400" dirty="0" err="1"/>
              <a:t>dữ</a:t>
            </a:r>
            <a:r>
              <a:rPr lang="en-US" sz="2400" dirty="0"/>
              <a:t> </a:t>
            </a:r>
            <a:r>
              <a:rPr lang="en-US" sz="2400" dirty="0" err="1"/>
              <a:t>liệu</a:t>
            </a:r>
            <a:endParaRPr lang="en-US" sz="2400" dirty="0"/>
          </a:p>
        </p:txBody>
      </p:sp>
      <p:sp>
        <p:nvSpPr>
          <p:cNvPr id="5" name="Title 4">
            <a:extLst>
              <a:ext uri="{FF2B5EF4-FFF2-40B4-BE49-F238E27FC236}">
                <a16:creationId xmlns:a16="http://schemas.microsoft.com/office/drawing/2014/main" id="{02407607-0BD1-460B-88C9-7597E406D47C}"/>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11602624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B0FB434-1862-4B3A-89B4-355C301BF116}"/>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9E640A71-14A6-4B67-BCDA-1AFAC25D2F9C}"/>
              </a:ext>
            </a:extLst>
          </p:cNvPr>
          <p:cNvSpPr>
            <a:spLocks noGrp="1"/>
          </p:cNvSpPr>
          <p:nvPr>
            <p:ph type="sldNum" sz="quarter" idx="12"/>
          </p:nvPr>
        </p:nvSpPr>
        <p:spPr/>
        <p:txBody>
          <a:bodyPr/>
          <a:lstStyle/>
          <a:p>
            <a:fld id="{401CF334-2D5C-4859-84A6-CA7E6E43FAEB}" type="slidenum">
              <a:rPr lang="en-US" smtClean="0"/>
              <a:t>297</a:t>
            </a:fld>
            <a:endParaRPr lang="en-US"/>
          </a:p>
        </p:txBody>
      </p:sp>
      <p:sp>
        <p:nvSpPr>
          <p:cNvPr id="4" name="Content Placeholder 3">
            <a:extLst>
              <a:ext uri="{FF2B5EF4-FFF2-40B4-BE49-F238E27FC236}">
                <a16:creationId xmlns:a16="http://schemas.microsoft.com/office/drawing/2014/main" id="{186445F4-08F6-4971-B671-1BD5D79F4A3A}"/>
              </a:ext>
            </a:extLst>
          </p:cNvPr>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diện</a:t>
            </a:r>
            <a:endParaRPr lang="en-US" b="1" dirty="0">
              <a:solidFill>
                <a:srgbClr val="FF0000"/>
              </a:solidFill>
            </a:endParaRPr>
          </a:p>
          <a:p>
            <a:pPr lvl="1"/>
            <a:r>
              <a:rPr lang="en-US" dirty="0" err="1"/>
              <a:t>Nguyên</a:t>
            </a:r>
            <a:r>
              <a:rPr lang="en-US" dirty="0"/>
              <a:t> </a:t>
            </a:r>
            <a:r>
              <a:rPr lang="en-US" dirty="0" err="1"/>
              <a:t>tắc</a:t>
            </a:r>
            <a:r>
              <a:rPr lang="en-US" dirty="0"/>
              <a:t> </a:t>
            </a:r>
            <a:r>
              <a:rPr lang="en-US" dirty="0" err="1"/>
              <a:t>chung</a:t>
            </a:r>
            <a:r>
              <a:rPr lang="en-US" dirty="0"/>
              <a:t> </a:t>
            </a:r>
            <a:r>
              <a:rPr lang="en-US" dirty="0" err="1"/>
              <a:t>trong</a:t>
            </a:r>
            <a:r>
              <a:rPr lang="en-US" dirty="0"/>
              <a:t> </a:t>
            </a:r>
            <a:r>
              <a:rPr lang="en-US" b="1" dirty="0" err="1"/>
              <a:t>phân</a:t>
            </a:r>
            <a:r>
              <a:rPr lang="en-US" b="1" dirty="0"/>
              <a:t> </a:t>
            </a:r>
            <a:r>
              <a:rPr lang="en-US" b="1" dirty="0" err="1"/>
              <a:t>tích</a:t>
            </a:r>
            <a:r>
              <a:rPr lang="en-US" dirty="0"/>
              <a:t> </a:t>
            </a:r>
            <a:r>
              <a:rPr lang="en-US" dirty="0" err="1"/>
              <a:t>là</a:t>
            </a:r>
            <a:r>
              <a:rPr lang="en-US" dirty="0"/>
              <a:t> </a:t>
            </a:r>
            <a:r>
              <a:rPr lang="en-US" dirty="0" err="1"/>
              <a:t>sẽ</a:t>
            </a:r>
            <a:r>
              <a:rPr lang="en-US" dirty="0"/>
              <a:t> </a:t>
            </a:r>
            <a:r>
              <a:rPr lang="en-US" dirty="0" err="1"/>
              <a:t>có</a:t>
            </a:r>
            <a:r>
              <a:rPr lang="en-US" dirty="0"/>
              <a:t> </a:t>
            </a:r>
            <a:r>
              <a:rPr lang="en-US" dirty="0" err="1"/>
              <a:t>một</a:t>
            </a:r>
            <a:r>
              <a:rPr lang="en-US" dirty="0"/>
              <a:t> </a:t>
            </a:r>
            <a:r>
              <a:rPr lang="en-US" dirty="0" err="1"/>
              <a:t>lớp</a:t>
            </a:r>
            <a:r>
              <a:rPr lang="en-US" dirty="0"/>
              <a:t> </a:t>
            </a:r>
            <a:r>
              <a:rPr lang="en-US" dirty="0" err="1"/>
              <a:t>giao</a:t>
            </a:r>
            <a:r>
              <a:rPr lang="en-US" dirty="0"/>
              <a:t> </a:t>
            </a:r>
            <a:r>
              <a:rPr lang="en-US" dirty="0" err="1"/>
              <a:t>diện</a:t>
            </a:r>
            <a:r>
              <a:rPr lang="en-US" dirty="0"/>
              <a:t> </a:t>
            </a:r>
            <a:r>
              <a:rPr lang="en-US" dirty="0" err="1"/>
              <a:t>cho</a:t>
            </a:r>
            <a:r>
              <a:rPr lang="en-US" dirty="0"/>
              <a:t> </a:t>
            </a:r>
            <a:r>
              <a:rPr lang="en-US" dirty="0" err="1"/>
              <a:t>mỗi</a:t>
            </a:r>
            <a:r>
              <a:rPr lang="en-US" dirty="0"/>
              <a:t> </a:t>
            </a:r>
            <a:r>
              <a:rPr lang="en-US" dirty="0" err="1"/>
              <a:t>cửa</a:t>
            </a:r>
            <a:r>
              <a:rPr lang="en-US" dirty="0"/>
              <a:t> </a:t>
            </a:r>
            <a:r>
              <a:rPr lang="en-US" dirty="0" err="1"/>
              <a:t>sổ</a:t>
            </a:r>
            <a:r>
              <a:rPr lang="en-US" dirty="0"/>
              <a:t> </a:t>
            </a:r>
            <a:r>
              <a:rPr lang="en-US" dirty="0" err="1"/>
              <a:t>hoặc</a:t>
            </a:r>
            <a:r>
              <a:rPr lang="en-US" dirty="0"/>
              <a:t> </a:t>
            </a:r>
            <a:r>
              <a:rPr lang="en-US" dirty="0" err="1"/>
              <a:t>một</a:t>
            </a:r>
            <a:r>
              <a:rPr lang="en-US" dirty="0"/>
              <a:t> form </a:t>
            </a:r>
            <a:r>
              <a:rPr lang="en-US" dirty="0" err="1"/>
              <a:t>trong</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trách</a:t>
            </a:r>
            <a:r>
              <a:rPr lang="en-US" dirty="0"/>
              <a:t> </a:t>
            </a:r>
            <a:r>
              <a:rPr lang="en-US" dirty="0" err="1"/>
              <a:t>nhiệm</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giao</a:t>
            </a:r>
            <a:r>
              <a:rPr lang="en-US" dirty="0"/>
              <a:t> </a:t>
            </a:r>
            <a:r>
              <a:rPr lang="en-US" dirty="0" err="1"/>
              <a:t>diện</a:t>
            </a:r>
            <a:r>
              <a:rPr lang="en-US" dirty="0"/>
              <a:t> </a:t>
            </a:r>
            <a:r>
              <a:rPr lang="en-US" dirty="0" err="1"/>
              <a:t>có</a:t>
            </a:r>
            <a:r>
              <a:rPr lang="en-US" dirty="0"/>
              <a:t> </a:t>
            </a:r>
            <a:r>
              <a:rPr lang="en-US" dirty="0" err="1"/>
              <a:t>thể</a:t>
            </a:r>
            <a:r>
              <a:rPr lang="en-US" dirty="0"/>
              <a:t> ở </a:t>
            </a:r>
            <a:r>
              <a:rPr lang="en-US" dirty="0" err="1"/>
              <a:t>mức</a:t>
            </a:r>
            <a:r>
              <a:rPr lang="en-US" dirty="0"/>
              <a:t> </a:t>
            </a:r>
            <a:r>
              <a:rPr lang="en-US" dirty="0" err="1"/>
              <a:t>khá</a:t>
            </a:r>
            <a:r>
              <a:rPr lang="en-US" dirty="0"/>
              <a:t> </a:t>
            </a:r>
            <a:r>
              <a:rPr lang="en-US" dirty="0" err="1"/>
              <a:t>cao</a:t>
            </a:r>
            <a:r>
              <a:rPr lang="en-US" dirty="0"/>
              <a:t>, </a:t>
            </a:r>
            <a:r>
              <a:rPr lang="en-US" dirty="0" err="1"/>
              <a:t>và</a:t>
            </a:r>
            <a:r>
              <a:rPr lang="en-US" dirty="0"/>
              <a:t> </a:t>
            </a:r>
            <a:r>
              <a:rPr lang="en-US" dirty="0" err="1"/>
              <a:t>sau</a:t>
            </a:r>
            <a:r>
              <a:rPr lang="en-US" dirty="0"/>
              <a:t> </a:t>
            </a:r>
            <a:r>
              <a:rPr lang="en-US" dirty="0" err="1"/>
              <a:t>đó</a:t>
            </a:r>
            <a:r>
              <a:rPr lang="en-US" dirty="0"/>
              <a:t> </a:t>
            </a:r>
            <a:r>
              <a:rPr lang="en-US" dirty="0" err="1"/>
              <a:t>cần</a:t>
            </a:r>
            <a:r>
              <a:rPr lang="en-US" dirty="0"/>
              <a:t> </a:t>
            </a:r>
            <a:r>
              <a:rPr lang="en-US" dirty="0" err="1"/>
              <a:t>phải</a:t>
            </a:r>
            <a:r>
              <a:rPr lang="en-US" dirty="0"/>
              <a:t> </a:t>
            </a:r>
            <a:r>
              <a:rPr lang="en-US" dirty="0" err="1"/>
              <a:t>được</a:t>
            </a:r>
            <a:r>
              <a:rPr lang="en-US" dirty="0"/>
              <a:t> </a:t>
            </a:r>
            <a:r>
              <a:rPr lang="en-US" dirty="0" err="1"/>
              <a:t>tinh</a:t>
            </a:r>
            <a:r>
              <a:rPr lang="en-US" dirty="0"/>
              <a:t> </a:t>
            </a:r>
            <a:r>
              <a:rPr lang="en-US" dirty="0" err="1"/>
              <a:t>chỉnh</a:t>
            </a:r>
            <a:r>
              <a:rPr lang="en-US" dirty="0"/>
              <a:t> </a:t>
            </a:r>
            <a:r>
              <a:rPr lang="en-US" dirty="0" err="1"/>
              <a:t>và</a:t>
            </a:r>
            <a:r>
              <a:rPr lang="en-US" dirty="0"/>
              <a:t> chi </a:t>
            </a:r>
            <a:r>
              <a:rPr lang="en-US" dirty="0" err="1"/>
              <a:t>tiết</a:t>
            </a:r>
            <a:r>
              <a:rPr lang="en-US" dirty="0"/>
              <a:t> </a:t>
            </a:r>
            <a:r>
              <a:rPr lang="en-US" dirty="0" err="1"/>
              <a:t>trong</a:t>
            </a:r>
            <a:r>
              <a:rPr lang="en-US" dirty="0"/>
              <a:t> </a:t>
            </a:r>
            <a:r>
              <a:rPr lang="en-US" dirty="0" err="1"/>
              <a:t>bước</a:t>
            </a:r>
            <a:r>
              <a:rPr lang="en-US" dirty="0"/>
              <a:t> </a:t>
            </a:r>
            <a:r>
              <a:rPr lang="en-US" dirty="0" err="1"/>
              <a:t>này</a:t>
            </a:r>
            <a:r>
              <a:rPr lang="en-US" dirty="0"/>
              <a:t>. </a:t>
            </a:r>
            <a:endParaRPr lang="vi-VN" dirty="0"/>
          </a:p>
          <a:p>
            <a:endParaRPr lang="en-US" dirty="0"/>
          </a:p>
        </p:txBody>
      </p:sp>
      <p:sp>
        <p:nvSpPr>
          <p:cNvPr id="5" name="Title 4">
            <a:extLst>
              <a:ext uri="{FF2B5EF4-FFF2-40B4-BE49-F238E27FC236}">
                <a16:creationId xmlns:a16="http://schemas.microsoft.com/office/drawing/2014/main" id="{8A478730-761D-41EC-A9F5-1E429C13196D}"/>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30069185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7737C485-951B-44D2-8B87-9C89A4119BE2}"/>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DBD0F3C9-165F-4D1A-857A-0A5F327A6A36}"/>
              </a:ext>
            </a:extLst>
          </p:cNvPr>
          <p:cNvSpPr>
            <a:spLocks noGrp="1"/>
          </p:cNvSpPr>
          <p:nvPr>
            <p:ph type="sldNum" sz="quarter" idx="12"/>
          </p:nvPr>
        </p:nvSpPr>
        <p:spPr/>
        <p:txBody>
          <a:bodyPr/>
          <a:lstStyle/>
          <a:p>
            <a:fld id="{401CF334-2D5C-4859-84A6-CA7E6E43FAEB}" type="slidenum">
              <a:rPr lang="en-US" smtClean="0"/>
              <a:t>298</a:t>
            </a:fld>
            <a:endParaRPr lang="en-US"/>
          </a:p>
        </p:txBody>
      </p:sp>
      <p:sp>
        <p:nvSpPr>
          <p:cNvPr id="4" name="Content Placeholder 3">
            <a:extLst>
              <a:ext uri="{FF2B5EF4-FFF2-40B4-BE49-F238E27FC236}">
                <a16:creationId xmlns:a16="http://schemas.microsoft.com/office/drawing/2014/main" id="{CBE00539-E1A5-402D-9945-CF94A711A9D3}"/>
              </a:ext>
            </a:extLst>
          </p:cNvPr>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diện</a:t>
            </a:r>
            <a:endParaRPr lang="en-US" b="1" dirty="0">
              <a:solidFill>
                <a:srgbClr val="FF0000"/>
              </a:solidFill>
            </a:endParaRPr>
          </a:p>
          <a:p>
            <a:r>
              <a:rPr lang="en-US" dirty="0" err="1"/>
              <a:t>Ví</a:t>
            </a:r>
            <a:r>
              <a:rPr lang="en-US" dirty="0"/>
              <a:t> </a:t>
            </a:r>
            <a:r>
              <a:rPr lang="en-US" dirty="0" err="1"/>
              <a:t>dụ</a:t>
            </a:r>
            <a:r>
              <a:rPr lang="en-US" dirty="0"/>
              <a:t>: </a:t>
            </a:r>
            <a:r>
              <a:rPr lang="en-US" dirty="0" err="1"/>
              <a:t>lớp</a:t>
            </a:r>
            <a:r>
              <a:rPr lang="en-US" dirty="0"/>
              <a:t> </a:t>
            </a:r>
            <a:r>
              <a:rPr lang="en-US" dirty="0" err="1"/>
              <a:t>Đăng</a:t>
            </a:r>
            <a:r>
              <a:rPr lang="en-US" dirty="0"/>
              <a:t> </a:t>
            </a:r>
            <a:r>
              <a:rPr lang="en-US" dirty="0" err="1"/>
              <a:t>ký</a:t>
            </a:r>
            <a:r>
              <a:rPr lang="en-US" dirty="0"/>
              <a:t> </a:t>
            </a:r>
            <a:r>
              <a:rPr lang="en-US" dirty="0" err="1"/>
              <a:t>khóa</a:t>
            </a:r>
            <a:r>
              <a:rPr lang="en-US" dirty="0"/>
              <a:t> </a:t>
            </a:r>
            <a:r>
              <a:rPr lang="en-US" dirty="0" err="1"/>
              <a:t>học</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kiểm</a:t>
            </a:r>
            <a:r>
              <a:rPr lang="en-US" dirty="0"/>
              <a:t> </a:t>
            </a:r>
            <a:r>
              <a:rPr lang="en-US" dirty="0" err="1"/>
              <a:t>soát</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đăng</a:t>
            </a:r>
            <a:r>
              <a:rPr lang="en-US" dirty="0"/>
              <a:t> </a:t>
            </a:r>
            <a:r>
              <a:rPr lang="en-US" dirty="0" err="1"/>
              <a:t>ký</a:t>
            </a:r>
            <a:r>
              <a:rPr lang="en-US" dirty="0"/>
              <a:t> </a:t>
            </a:r>
            <a:r>
              <a:rPr lang="en-US" dirty="0" err="1"/>
              <a:t>môn</a:t>
            </a:r>
            <a:r>
              <a:rPr lang="en-US" dirty="0"/>
              <a:t> </a:t>
            </a:r>
            <a:r>
              <a:rPr lang="en-US" dirty="0" err="1"/>
              <a:t>học</a:t>
            </a:r>
            <a:r>
              <a:rPr lang="en-US" dirty="0"/>
              <a:t>.</a:t>
            </a:r>
            <a:endParaRPr lang="vi-VN" dirty="0"/>
          </a:p>
          <a:p>
            <a:endParaRPr lang="en-US" dirty="0"/>
          </a:p>
        </p:txBody>
      </p:sp>
      <p:sp>
        <p:nvSpPr>
          <p:cNvPr id="5" name="Title 4">
            <a:extLst>
              <a:ext uri="{FF2B5EF4-FFF2-40B4-BE49-F238E27FC236}">
                <a16:creationId xmlns:a16="http://schemas.microsoft.com/office/drawing/2014/main" id="{DCD645CC-231D-40E0-8B09-C96D8AD3E386}"/>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pic>
        <p:nvPicPr>
          <p:cNvPr id="6" name="Picture 5">
            <a:extLst>
              <a:ext uri="{FF2B5EF4-FFF2-40B4-BE49-F238E27FC236}">
                <a16:creationId xmlns:a16="http://schemas.microsoft.com/office/drawing/2014/main" id="{BB2CAE55-E7D8-4EC2-BF71-96BF93606961}"/>
              </a:ext>
            </a:extLst>
          </p:cNvPr>
          <p:cNvPicPr>
            <a:picLocks noChangeAspect="1"/>
          </p:cNvPicPr>
          <p:nvPr/>
        </p:nvPicPr>
        <p:blipFill>
          <a:blip r:embed="rId2"/>
          <a:stretch>
            <a:fillRect/>
          </a:stretch>
        </p:blipFill>
        <p:spPr>
          <a:xfrm>
            <a:off x="3011245" y="3640768"/>
            <a:ext cx="5015155" cy="2216900"/>
          </a:xfrm>
          <a:prstGeom prst="rect">
            <a:avLst/>
          </a:prstGeom>
        </p:spPr>
      </p:pic>
    </p:spTree>
    <p:extLst>
      <p:ext uri="{BB962C8B-B14F-4D97-AF65-F5344CB8AC3E}">
        <p14:creationId xmlns:p14="http://schemas.microsoft.com/office/powerpoint/2010/main" val="12023805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endParaRPr lang="vi-VN" dirty="0"/>
          </a:p>
        </p:txBody>
      </p:sp>
      <p:sp>
        <p:nvSpPr>
          <p:cNvPr id="3" name="Content Placeholder 2"/>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giao</a:t>
            </a:r>
            <a:r>
              <a:rPr lang="en-US" b="1" dirty="0">
                <a:solidFill>
                  <a:srgbClr val="FF0000"/>
                </a:solidFill>
              </a:rPr>
              <a:t> </a:t>
            </a:r>
            <a:r>
              <a:rPr lang="en-US" b="1" dirty="0" err="1">
                <a:solidFill>
                  <a:srgbClr val="FF0000"/>
                </a:solidFill>
              </a:rPr>
              <a:t>diện</a:t>
            </a:r>
            <a:endParaRPr lang="en-US" b="1" dirty="0">
              <a:solidFill>
                <a:srgbClr val="FF0000"/>
              </a:solidFill>
            </a:endParaRPr>
          </a:p>
          <a:p>
            <a:pPr lvl="1"/>
            <a:r>
              <a:rPr lang="en-US" sz="2400" dirty="0" err="1"/>
              <a:t>Việc</a:t>
            </a:r>
            <a:r>
              <a:rPr lang="en-US" sz="2400" dirty="0"/>
              <a:t> </a:t>
            </a:r>
            <a:r>
              <a:rPr lang="en-US" sz="2400" dirty="0" err="1"/>
              <a:t>thiết</a:t>
            </a:r>
            <a:r>
              <a:rPr lang="en-US" sz="2400" dirty="0"/>
              <a:t> </a:t>
            </a:r>
            <a:r>
              <a:rPr lang="en-US" sz="2400" dirty="0" err="1"/>
              <a:t>kế</a:t>
            </a:r>
            <a:r>
              <a:rPr lang="en-US" sz="2400" dirty="0"/>
              <a:t> </a:t>
            </a:r>
            <a:r>
              <a:rPr lang="en-US" sz="2400" dirty="0" err="1"/>
              <a:t>các</a:t>
            </a:r>
            <a:r>
              <a:rPr lang="en-US" sz="2400" dirty="0"/>
              <a:t> </a:t>
            </a:r>
            <a:r>
              <a:rPr lang="en-US" sz="2400" dirty="0" err="1"/>
              <a:t>lớp</a:t>
            </a:r>
            <a:r>
              <a:rPr lang="en-US" sz="2400" dirty="0"/>
              <a:t> </a:t>
            </a:r>
            <a:r>
              <a:rPr lang="en-US" sz="2400" dirty="0" err="1"/>
              <a:t>giao</a:t>
            </a:r>
            <a:r>
              <a:rPr lang="en-US" sz="2400" dirty="0"/>
              <a:t> </a:t>
            </a:r>
            <a:r>
              <a:rPr lang="en-US" sz="2400" dirty="0" err="1"/>
              <a:t>diện</a:t>
            </a:r>
            <a:r>
              <a:rPr lang="en-US" sz="2400" dirty="0"/>
              <a:t> </a:t>
            </a:r>
            <a:r>
              <a:rPr lang="en-US" sz="2400" dirty="0" err="1"/>
              <a:t>phụ</a:t>
            </a:r>
            <a:r>
              <a:rPr lang="en-US" sz="2400" dirty="0"/>
              <a:t> </a:t>
            </a:r>
            <a:r>
              <a:rPr lang="en-US" sz="2400" dirty="0" err="1"/>
              <a:t>thuộc</a:t>
            </a:r>
            <a:r>
              <a:rPr lang="en-US" sz="2400" dirty="0"/>
              <a:t> </a:t>
            </a:r>
            <a:r>
              <a:rPr lang="en-US" sz="2400" dirty="0" err="1"/>
              <a:t>vào</a:t>
            </a:r>
            <a:r>
              <a:rPr lang="en-US" sz="2400" dirty="0"/>
              <a:t> </a:t>
            </a:r>
            <a:r>
              <a:rPr lang="en-US" sz="2400" dirty="0" err="1"/>
              <a:t>các</a:t>
            </a:r>
            <a:r>
              <a:rPr lang="en-US" sz="2400" dirty="0"/>
              <a:t> </a:t>
            </a:r>
            <a:r>
              <a:rPr lang="en-US" sz="2400" dirty="0" err="1"/>
              <a:t>công</a:t>
            </a:r>
            <a:r>
              <a:rPr lang="en-US" sz="2400" dirty="0"/>
              <a:t> </a:t>
            </a:r>
            <a:r>
              <a:rPr lang="en-US" sz="2400" dirty="0" err="1"/>
              <a:t>cụ</a:t>
            </a:r>
            <a:r>
              <a:rPr lang="en-US" sz="2400" dirty="0"/>
              <a:t> </a:t>
            </a:r>
            <a:r>
              <a:rPr lang="en-US" sz="2400" dirty="0" err="1"/>
              <a:t>phát</a:t>
            </a:r>
            <a:r>
              <a:rPr lang="en-US" sz="2400" dirty="0"/>
              <a:t> </a:t>
            </a:r>
            <a:r>
              <a:rPr lang="en-US" sz="2400" dirty="0" err="1"/>
              <a:t>triển</a:t>
            </a:r>
            <a:r>
              <a:rPr lang="en-US" sz="2400" dirty="0"/>
              <a:t> </a:t>
            </a:r>
            <a:r>
              <a:rPr lang="en-US" sz="2400" dirty="0" err="1"/>
              <a:t>giao</a:t>
            </a:r>
            <a:r>
              <a:rPr lang="en-US" sz="2400" dirty="0"/>
              <a:t> </a:t>
            </a:r>
            <a:r>
              <a:rPr lang="en-US" sz="2400" dirty="0" err="1"/>
              <a:t>diện</a:t>
            </a:r>
            <a:r>
              <a:rPr lang="en-US" sz="2400" dirty="0"/>
              <a:t> </a:t>
            </a:r>
            <a:r>
              <a:rPr lang="en-US" sz="2400" dirty="0" err="1"/>
              <a:t>người</a:t>
            </a:r>
            <a:r>
              <a:rPr lang="en-US" sz="2400" dirty="0"/>
              <a:t> </a:t>
            </a:r>
            <a:r>
              <a:rPr lang="en-US" sz="2400" dirty="0" err="1"/>
              <a:t>dùng</a:t>
            </a:r>
            <a:r>
              <a:rPr lang="en-US" sz="2400" dirty="0"/>
              <a:t> (</a:t>
            </a:r>
            <a:r>
              <a:rPr lang="en-US" sz="2400" dirty="0" err="1"/>
              <a:t>hoặc</a:t>
            </a:r>
            <a:r>
              <a:rPr lang="en-US" sz="2400" dirty="0"/>
              <a:t> GUI) </a:t>
            </a:r>
            <a:r>
              <a:rPr lang="en-US" sz="2400" dirty="0" err="1"/>
              <a:t>có</a:t>
            </a:r>
            <a:r>
              <a:rPr lang="en-US" sz="2400" dirty="0"/>
              <a:t> </a:t>
            </a:r>
            <a:r>
              <a:rPr lang="en-US" sz="2400" dirty="0" err="1"/>
              <a:t>sẵn</a:t>
            </a:r>
            <a:r>
              <a:rPr lang="en-US" sz="2400" dirty="0"/>
              <a:t>.</a:t>
            </a:r>
            <a:endParaRPr lang="vi-VN" sz="2400" dirty="0"/>
          </a:p>
          <a:p>
            <a:pPr lvl="1"/>
            <a:r>
              <a:rPr lang="en-US" sz="2400" dirty="0" err="1"/>
              <a:t>Các</a:t>
            </a:r>
            <a:r>
              <a:rPr lang="en-US" sz="2400" dirty="0"/>
              <a:t> </a:t>
            </a:r>
            <a:r>
              <a:rPr lang="en-US" sz="2400" dirty="0" err="1"/>
              <a:t>lớp</a:t>
            </a:r>
            <a:r>
              <a:rPr lang="en-US" sz="2400" dirty="0"/>
              <a:t> </a:t>
            </a:r>
            <a:r>
              <a:rPr lang="en-US" sz="2400" dirty="0" err="1"/>
              <a:t>giao</a:t>
            </a:r>
            <a:r>
              <a:rPr lang="en-US" sz="2400" dirty="0"/>
              <a:t> </a:t>
            </a:r>
            <a:r>
              <a:rPr lang="en-US" sz="2400" dirty="0" err="1"/>
              <a:t>diện</a:t>
            </a:r>
            <a:r>
              <a:rPr lang="en-US" sz="2400" dirty="0"/>
              <a:t>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các</a:t>
            </a:r>
            <a:r>
              <a:rPr lang="en-US" sz="2400" dirty="0"/>
              <a:t> </a:t>
            </a:r>
            <a:r>
              <a:rPr lang="en-US" sz="2400" dirty="0" err="1"/>
              <a:t>giao</a:t>
            </a:r>
            <a:r>
              <a:rPr lang="en-US" sz="2400" dirty="0"/>
              <a:t> </a:t>
            </a:r>
            <a:r>
              <a:rPr lang="en-US" sz="2400" dirty="0" err="1"/>
              <a:t>diện</a:t>
            </a:r>
            <a:r>
              <a:rPr lang="en-US" sz="2400" dirty="0"/>
              <a:t> </a:t>
            </a:r>
            <a:r>
              <a:rPr lang="en-US" sz="2400" dirty="0" err="1"/>
              <a:t>cho</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a:t>
            </a:r>
            <a:r>
              <a:rPr lang="en-US" sz="2400" dirty="0" err="1"/>
              <a:t>hiện</a:t>
            </a:r>
            <a:r>
              <a:rPr lang="en-US" sz="2400" dirty="0"/>
              <a:t> </a:t>
            </a:r>
            <a:r>
              <a:rPr lang="en-US" sz="2400" dirty="0" err="1"/>
              <a:t>có</a:t>
            </a:r>
            <a:r>
              <a:rPr lang="en-US" sz="2400" dirty="0"/>
              <a:t> </a:t>
            </a:r>
            <a:r>
              <a:rPr lang="en-US" sz="2400" dirty="0" err="1"/>
              <a:t>thường</a:t>
            </a:r>
            <a:r>
              <a:rPr lang="en-US" sz="2400" dirty="0"/>
              <a:t> </a:t>
            </a:r>
            <a:r>
              <a:rPr lang="en-US" sz="2400" dirty="0" err="1"/>
              <a:t>được</a:t>
            </a:r>
            <a:r>
              <a:rPr lang="en-US" sz="2400" dirty="0"/>
              <a:t> </a:t>
            </a:r>
            <a:r>
              <a:rPr lang="en-US" sz="2400" dirty="0" err="1"/>
              <a:t>mô</a:t>
            </a:r>
            <a:r>
              <a:rPr lang="en-US" sz="2400" dirty="0"/>
              <a:t> </a:t>
            </a:r>
            <a:r>
              <a:rPr lang="en-US" sz="2400" dirty="0" err="1"/>
              <a:t>hình</a:t>
            </a:r>
            <a:r>
              <a:rPr lang="en-US" sz="2400" dirty="0"/>
              <a:t> </a:t>
            </a:r>
            <a:r>
              <a:rPr lang="en-US" sz="2400" dirty="0" err="1"/>
              <a:t>hóa</a:t>
            </a:r>
            <a:r>
              <a:rPr lang="en-US" sz="2400" dirty="0"/>
              <a:t> </a:t>
            </a:r>
            <a:r>
              <a:rPr lang="en-US" sz="2400" dirty="0" err="1"/>
              <a:t>như</a:t>
            </a:r>
            <a:r>
              <a:rPr lang="en-US" sz="2400" dirty="0"/>
              <a:t> </a:t>
            </a:r>
            <a:r>
              <a:rPr lang="en-US" sz="2400" dirty="0" err="1"/>
              <a:t>các</a:t>
            </a:r>
            <a:r>
              <a:rPr lang="en-US" sz="2400" dirty="0"/>
              <a:t> </a:t>
            </a:r>
            <a:r>
              <a:rPr lang="en-US" sz="2400" dirty="0" err="1"/>
              <a:t>hệ</a:t>
            </a:r>
            <a:r>
              <a:rPr lang="en-US" sz="2400" dirty="0"/>
              <a:t> </a:t>
            </a:r>
            <a:r>
              <a:rPr lang="en-US" sz="2400" dirty="0" err="1"/>
              <a:t>thống</a:t>
            </a:r>
            <a:r>
              <a:rPr lang="en-US" sz="2400" dirty="0"/>
              <a:t> con, </a:t>
            </a:r>
            <a:r>
              <a:rPr lang="en-US" sz="2400" dirty="0" err="1"/>
              <a:t>vì</a:t>
            </a:r>
            <a:r>
              <a:rPr lang="en-US" sz="2400" dirty="0"/>
              <a:t> </a:t>
            </a:r>
            <a:r>
              <a:rPr lang="en-US" sz="2400" dirty="0" err="1"/>
              <a:t>chúng</a:t>
            </a:r>
            <a:r>
              <a:rPr lang="en-US" sz="2400" dirty="0"/>
              <a:t> </a:t>
            </a:r>
            <a:r>
              <a:rPr lang="en-US" sz="2400" dirty="0" err="1"/>
              <a:t>thường</a:t>
            </a:r>
            <a:r>
              <a:rPr lang="en-US" sz="2400" dirty="0"/>
              <a:t> </a:t>
            </a:r>
            <a:r>
              <a:rPr lang="en-US" sz="2400" dirty="0" err="1"/>
              <a:t>có</a:t>
            </a:r>
            <a:r>
              <a:rPr lang="en-US" sz="2400" dirty="0"/>
              <a:t> </a:t>
            </a:r>
            <a:r>
              <a:rPr lang="en-US" sz="2400" dirty="0" err="1"/>
              <a:t>hành</a:t>
            </a:r>
            <a:r>
              <a:rPr lang="en-US" sz="2400" dirty="0"/>
              <a:t> vi </a:t>
            </a:r>
            <a:r>
              <a:rPr lang="en-US" sz="2400" dirty="0" err="1"/>
              <a:t>nội</a:t>
            </a:r>
            <a:r>
              <a:rPr lang="en-US" sz="2400" dirty="0"/>
              <a:t> </a:t>
            </a:r>
            <a:r>
              <a:rPr lang="en-US" sz="2400" dirty="0" err="1"/>
              <a:t>bộ</a:t>
            </a:r>
            <a:r>
              <a:rPr lang="en-US" sz="2400" dirty="0"/>
              <a:t> </a:t>
            </a:r>
            <a:r>
              <a:rPr lang="en-US" sz="2400" dirty="0" err="1"/>
              <a:t>phức</a:t>
            </a:r>
            <a:r>
              <a:rPr lang="en-US" sz="2400" dirty="0"/>
              <a:t> </a:t>
            </a:r>
            <a:r>
              <a:rPr lang="en-US" sz="2400" dirty="0" err="1"/>
              <a:t>tạp</a:t>
            </a:r>
            <a:r>
              <a:rPr lang="en-US" sz="2400" dirty="0"/>
              <a:t>. </a:t>
            </a:r>
            <a:r>
              <a:rPr lang="en-US" sz="2400" dirty="0" err="1"/>
              <a:t>Nếu</a:t>
            </a:r>
            <a:r>
              <a:rPr lang="en-US" sz="2400" dirty="0"/>
              <a:t> </a:t>
            </a:r>
            <a:r>
              <a:rPr lang="en-US" sz="2400" dirty="0" err="1"/>
              <a:t>hành</a:t>
            </a:r>
            <a:r>
              <a:rPr lang="en-US" sz="2400" dirty="0"/>
              <a:t> vi </a:t>
            </a:r>
            <a:r>
              <a:rPr lang="en-US" sz="2400" dirty="0" err="1"/>
              <a:t>giao</a:t>
            </a:r>
            <a:r>
              <a:rPr lang="en-US" sz="2400" dirty="0"/>
              <a:t> </a:t>
            </a:r>
            <a:r>
              <a:rPr lang="en-US" sz="2400" dirty="0" err="1"/>
              <a:t>diện</a:t>
            </a:r>
            <a:r>
              <a:rPr lang="en-US" sz="2400" dirty="0"/>
              <a:t> </a:t>
            </a:r>
            <a:r>
              <a:rPr lang="en-US" sz="2400" dirty="0" err="1"/>
              <a:t>đơn</a:t>
            </a:r>
            <a:r>
              <a:rPr lang="en-US" sz="2400" dirty="0"/>
              <a:t> </a:t>
            </a:r>
            <a:r>
              <a:rPr lang="en-US" sz="2400" dirty="0" err="1"/>
              <a:t>giản</a:t>
            </a:r>
            <a:r>
              <a:rPr lang="en-US" sz="2400" dirty="0"/>
              <a:t>, ta </a:t>
            </a:r>
            <a:r>
              <a:rPr lang="en-US" sz="2400" dirty="0" err="1"/>
              <a:t>có</a:t>
            </a:r>
            <a:r>
              <a:rPr lang="en-US" sz="2400" dirty="0"/>
              <a:t> </a:t>
            </a:r>
            <a:r>
              <a:rPr lang="en-US" sz="2400" dirty="0" err="1"/>
              <a:t>thể</a:t>
            </a:r>
            <a:r>
              <a:rPr lang="en-US" sz="2400" dirty="0"/>
              <a:t> </a:t>
            </a:r>
            <a:r>
              <a:rPr lang="en-US" sz="2400" dirty="0" err="1"/>
              <a:t>chọn</a:t>
            </a:r>
            <a:r>
              <a:rPr lang="en-US" sz="2400" dirty="0"/>
              <a:t> </a:t>
            </a:r>
            <a:r>
              <a:rPr lang="en-US" sz="2400" dirty="0" err="1"/>
              <a:t>đại</a:t>
            </a:r>
            <a:r>
              <a:rPr lang="en-US" sz="2400" dirty="0"/>
              <a:t> </a:t>
            </a:r>
            <a:r>
              <a:rPr lang="en-US" sz="2400" dirty="0" err="1"/>
              <a:t>diện</a:t>
            </a:r>
            <a:r>
              <a:rPr lang="en-US" sz="2400" dirty="0"/>
              <a:t> </a:t>
            </a:r>
            <a:r>
              <a:rPr lang="en-US" sz="2400" dirty="0" err="1"/>
              <a:t>cho</a:t>
            </a:r>
            <a:r>
              <a:rPr lang="en-US" sz="2400" dirty="0"/>
              <a:t> </a:t>
            </a:r>
            <a:r>
              <a:rPr lang="en-US" sz="2400" dirty="0" err="1"/>
              <a:t>giao</a:t>
            </a:r>
            <a:r>
              <a:rPr lang="en-US" sz="2400" dirty="0"/>
              <a:t> </a:t>
            </a:r>
            <a:r>
              <a:rPr lang="en-US" sz="2400" dirty="0" err="1"/>
              <a:t>diện</a:t>
            </a:r>
            <a:r>
              <a:rPr lang="en-US" sz="2400" dirty="0"/>
              <a:t> </a:t>
            </a:r>
            <a:r>
              <a:rPr lang="en-US" sz="2400" dirty="0" err="1"/>
              <a:t>với</a:t>
            </a:r>
            <a:r>
              <a:rPr lang="en-US" sz="2400" dirty="0"/>
              <a:t> </a:t>
            </a:r>
            <a:r>
              <a:rPr lang="en-US" sz="2400" dirty="0" err="1"/>
              <a:t>một</a:t>
            </a:r>
            <a:r>
              <a:rPr lang="en-US" sz="2400" dirty="0"/>
              <a:t> </a:t>
            </a:r>
            <a:r>
              <a:rPr lang="en-US" sz="2400" dirty="0" err="1"/>
              <a:t>hoặc</a:t>
            </a:r>
            <a:r>
              <a:rPr lang="en-US" sz="2400" dirty="0"/>
              <a:t> </a:t>
            </a:r>
            <a:r>
              <a:rPr lang="en-US" sz="2400" dirty="0" err="1"/>
              <a:t>nhiều</a:t>
            </a:r>
            <a:r>
              <a:rPr lang="en-US" sz="2400" dirty="0"/>
              <a:t> </a:t>
            </a:r>
            <a:r>
              <a:rPr lang="en-US" sz="2400" dirty="0" err="1"/>
              <a:t>lớp</a:t>
            </a:r>
            <a:r>
              <a:rPr lang="en-US" sz="2400" dirty="0"/>
              <a:t> </a:t>
            </a:r>
            <a:r>
              <a:rPr lang="en-US" sz="2400" dirty="0" err="1"/>
              <a:t>thiết</a:t>
            </a:r>
            <a:r>
              <a:rPr lang="en-US" sz="2400" dirty="0"/>
              <a:t> </a:t>
            </a:r>
            <a:r>
              <a:rPr lang="en-US" sz="2400" dirty="0" err="1"/>
              <a:t>kế</a:t>
            </a:r>
            <a:r>
              <a:rPr lang="en-US" sz="2400" dirty="0"/>
              <a:t>.</a:t>
            </a:r>
            <a:endParaRPr lang="vi-VN" sz="2400" dirty="0"/>
          </a:p>
          <a:p>
            <a:endParaRPr lang="vi-VN" dirty="0"/>
          </a:p>
        </p:txBody>
      </p:sp>
      <p:sp>
        <p:nvSpPr>
          <p:cNvPr id="4" name="Date Placeholder 3"/>
          <p:cNvSpPr>
            <a:spLocks noGrp="1"/>
          </p:cNvSpPr>
          <p:nvPr>
            <p:ph type="dt" sz="half" idx="10"/>
          </p:nvPr>
        </p:nvSpPr>
        <p:spPr/>
        <p:txBody>
          <a:bodyPr/>
          <a:lstStyle/>
          <a:p>
            <a:r>
              <a:rPr lang="vi-VN"/>
              <a:t> </a:t>
            </a:r>
          </a:p>
        </p:txBody>
      </p:sp>
      <p:sp>
        <p:nvSpPr>
          <p:cNvPr id="5" name="Footer Placeholder 4"/>
          <p:cNvSpPr>
            <a:spLocks noGrp="1"/>
          </p:cNvSpPr>
          <p:nvPr>
            <p:ph type="ftr" sz="quarter" idx="11"/>
          </p:nvPr>
        </p:nvSpPr>
        <p:spPr/>
        <p:txBody>
          <a:bodyPr/>
          <a:lstStyle/>
          <a:p>
            <a:r>
              <a:rPr lang="vi-VN"/>
              <a:t>Nguyễn Thị Hạnh</a:t>
            </a:r>
            <a:endParaRPr lang="vi-VN" dirty="0"/>
          </a:p>
        </p:txBody>
      </p:sp>
    </p:spTree>
    <p:extLst>
      <p:ext uri="{BB962C8B-B14F-4D97-AF65-F5344CB8AC3E}">
        <p14:creationId xmlns:p14="http://schemas.microsoft.com/office/powerpoint/2010/main" val="35693588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79DBC764-CAB2-4B3C-A943-38274FA565EF}"/>
              </a:ext>
            </a:extLst>
          </p:cNvPr>
          <p:cNvSpPr>
            <a:spLocks noGrp="1"/>
          </p:cNvSpPr>
          <p:nvPr>
            <p:ph idx="1"/>
          </p:nvPr>
        </p:nvSpPr>
        <p:spPr/>
        <p:txBody>
          <a:bodyPr>
            <a:noAutofit/>
          </a:bodyPr>
          <a:lstStyle/>
          <a:p>
            <a:pPr marL="514350" lvl="0" indent="-514350">
              <a:lnSpc>
                <a:spcPts val="3600"/>
              </a:lnSpc>
              <a:spcBef>
                <a:spcPts val="0"/>
              </a:spcBef>
              <a:buClrTx/>
              <a:buFont typeface="+mj-lt"/>
              <a:buAutoNum type="arabicPeriod"/>
            </a:pPr>
            <a:r>
              <a:rPr lang="vi-VN" sz="2200" dirty="0"/>
              <a:t>Vận dụng được các kỹ thuật thu thập yêu cầu để thu nhận các yêu cầu của một hệ thống</a:t>
            </a:r>
          </a:p>
          <a:p>
            <a:pPr marL="514350" lvl="0" indent="-514350">
              <a:lnSpc>
                <a:spcPts val="3600"/>
              </a:lnSpc>
              <a:spcBef>
                <a:spcPts val="0"/>
              </a:spcBef>
              <a:buClrTx/>
              <a:buFont typeface="+mj-lt"/>
              <a:buAutoNum type="arabicPeriod"/>
            </a:pPr>
            <a:r>
              <a:rPr lang="vi-VN" sz="2200" dirty="0"/>
              <a:t>Phân tích được yêu cầu chức năng và quy trình nghiệp vụ của hệ thống</a:t>
            </a:r>
          </a:p>
          <a:p>
            <a:pPr marL="514350" lvl="0" indent="-514350">
              <a:lnSpc>
                <a:spcPts val="3600"/>
              </a:lnSpc>
              <a:spcBef>
                <a:spcPts val="0"/>
              </a:spcBef>
              <a:buClrTx/>
              <a:buFont typeface="+mj-lt"/>
              <a:buAutoNum type="arabicPeriod"/>
            </a:pPr>
            <a:r>
              <a:rPr lang="vi-VN" sz="2200" dirty="0"/>
              <a:t>Mô hình hóa được yêu cầu của hệ thống</a:t>
            </a:r>
          </a:p>
          <a:p>
            <a:pPr marL="514350" lvl="0" indent="-514350">
              <a:lnSpc>
                <a:spcPts val="3600"/>
              </a:lnSpc>
              <a:spcBef>
                <a:spcPts val="0"/>
              </a:spcBef>
              <a:buClrTx/>
              <a:buFont typeface="+mj-lt"/>
              <a:buAutoNum type="arabicPeriod"/>
            </a:pPr>
            <a:r>
              <a:rPr lang="vi-VN" sz="2200" dirty="0"/>
              <a:t>Thiết kế được các thành phần của hệ thống, biểu diễn các thiết kế bằng UML</a:t>
            </a:r>
          </a:p>
          <a:p>
            <a:pPr marL="514350" lvl="0" indent="-514350">
              <a:lnSpc>
                <a:spcPts val="3600"/>
              </a:lnSpc>
              <a:spcBef>
                <a:spcPts val="0"/>
              </a:spcBef>
              <a:buClrTx/>
              <a:buFont typeface="+mj-lt"/>
              <a:buAutoNum type="arabicPeriod"/>
            </a:pPr>
            <a:r>
              <a:rPr lang="vi-VN" sz="2200" dirty="0"/>
              <a:t>Tham gia tích cực các buổi làm việc nhóm;Làm việc dễ dàng với các thành viên trong nhóm; Hoàn thành trách nhiệm, vai trò của mỗi thành viên đúng thời gian quy định</a:t>
            </a:r>
          </a:p>
          <a:p>
            <a:pPr marL="514350" lvl="0" indent="-514350">
              <a:lnSpc>
                <a:spcPts val="3600"/>
              </a:lnSpc>
              <a:spcBef>
                <a:spcPts val="0"/>
              </a:spcBef>
              <a:buClrTx/>
              <a:buFont typeface="+mj-lt"/>
              <a:buAutoNum type="arabicPeriod"/>
            </a:pPr>
            <a:r>
              <a:rPr lang="vi-VN" sz="2200" dirty="0"/>
              <a:t>Viết được tài liệu phân tích và thiết kế hệ thống</a:t>
            </a:r>
          </a:p>
          <a:p>
            <a:pPr marL="514350" indent="-514350">
              <a:lnSpc>
                <a:spcPts val="3600"/>
              </a:lnSpc>
              <a:spcBef>
                <a:spcPts val="0"/>
              </a:spcBef>
              <a:buClrTx/>
              <a:buFont typeface="+mj-lt"/>
              <a:buAutoNum type="arabicPeriod"/>
            </a:pPr>
            <a:r>
              <a:rPr lang="en-US" sz="2200" dirty="0" err="1">
                <a:ea typeface="Arial" panose="020B0604020202020204" pitchFamily="34" charset="0"/>
                <a:cs typeface="Times New Roman" panose="02020603050405020304" pitchFamily="18" charset="0"/>
              </a:rPr>
              <a:t>Đánh</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giá</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được</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tính</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hợp</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lý</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của</a:t>
            </a:r>
            <a:r>
              <a:rPr lang="en-US" sz="2200" dirty="0">
                <a:ea typeface="Arial" panose="020B0604020202020204" pitchFamily="34" charset="0"/>
                <a:cs typeface="Times New Roman" panose="02020603050405020304" pitchFamily="18" charset="0"/>
              </a:rPr>
              <a:t> 1 </a:t>
            </a:r>
            <a:r>
              <a:rPr lang="en-US" sz="2200" dirty="0" err="1">
                <a:ea typeface="Arial" panose="020B0604020202020204" pitchFamily="34" charset="0"/>
                <a:cs typeface="Times New Roman" panose="02020603050405020304" pitchFamily="18" charset="0"/>
              </a:rPr>
              <a:t>thiết</a:t>
            </a:r>
            <a:r>
              <a:rPr lang="en-US" sz="2200" dirty="0">
                <a:ea typeface="Arial" panose="020B0604020202020204" pitchFamily="34" charset="0"/>
                <a:cs typeface="Times New Roman" panose="02020603050405020304" pitchFamily="18" charset="0"/>
              </a:rPr>
              <a:t> </a:t>
            </a:r>
            <a:r>
              <a:rPr lang="en-US" sz="2200" dirty="0" err="1">
                <a:ea typeface="Arial" panose="020B0604020202020204" pitchFamily="34" charset="0"/>
                <a:cs typeface="Times New Roman" panose="02020603050405020304" pitchFamily="18" charset="0"/>
              </a:rPr>
              <a:t>kế</a:t>
            </a:r>
            <a:endParaRPr lang="vi-VN" sz="2200" dirty="0">
              <a:ea typeface="Arial" panose="020B0604020202020204" pitchFamily="34" charset="0"/>
              <a:cs typeface="Times New Roman" panose="02020603050405020304" pitchFamily="18" charset="0"/>
            </a:endParaRPr>
          </a:p>
        </p:txBody>
      </p:sp>
      <p:sp>
        <p:nvSpPr>
          <p:cNvPr id="3" name="Title 2">
            <a:extLst>
              <a:ext uri="{FF2B5EF4-FFF2-40B4-BE49-F238E27FC236}">
                <a16:creationId xmlns:a16="http://schemas.microsoft.com/office/drawing/2014/main" id="{E31AFA65-A7AB-4196-B4B0-D74EF1DDACEC}"/>
              </a:ext>
            </a:extLst>
          </p:cNvPr>
          <p:cNvSpPr>
            <a:spLocks noGrp="1"/>
          </p:cNvSpPr>
          <p:nvPr>
            <p:ph type="title"/>
          </p:nvPr>
        </p:nvSpPr>
        <p:spPr/>
        <p:txBody>
          <a:bodyPr/>
          <a:lstStyle/>
          <a:p>
            <a:r>
              <a:rPr lang="en-US" dirty="0" err="1"/>
              <a:t>Chuẩn</a:t>
            </a:r>
            <a:r>
              <a:rPr lang="en-US" dirty="0"/>
              <a:t> </a:t>
            </a:r>
            <a:r>
              <a:rPr lang="en-US" dirty="0" err="1"/>
              <a:t>đầu</a:t>
            </a:r>
            <a:r>
              <a:rPr lang="en-US" dirty="0"/>
              <a:t> ra </a:t>
            </a:r>
            <a:r>
              <a:rPr lang="en-US" dirty="0" err="1"/>
              <a:t>của</a:t>
            </a:r>
            <a:r>
              <a:rPr lang="en-US" dirty="0"/>
              <a:t> </a:t>
            </a:r>
            <a:r>
              <a:rPr lang="en-US" dirty="0" err="1"/>
              <a:t>môn</a:t>
            </a:r>
            <a:r>
              <a:rPr lang="en-US" dirty="0"/>
              <a:t> </a:t>
            </a:r>
            <a:r>
              <a:rPr lang="en-US" dirty="0" err="1"/>
              <a:t>học</a:t>
            </a:r>
            <a:endParaRPr lang="en-US" dirty="0"/>
          </a:p>
        </p:txBody>
      </p:sp>
      <p:sp>
        <p:nvSpPr>
          <p:cNvPr id="5" name="Footer Placeholder 4">
            <a:extLst>
              <a:ext uri="{FF2B5EF4-FFF2-40B4-BE49-F238E27FC236}">
                <a16:creationId xmlns:a16="http://schemas.microsoft.com/office/drawing/2014/main" id="{442959FF-0017-4626-BEEC-1056EFD783F8}"/>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5321E389-A1AF-401B-B988-88192C34855A}"/>
              </a:ext>
            </a:extLst>
          </p:cNvPr>
          <p:cNvSpPr>
            <a:spLocks noGrp="1"/>
          </p:cNvSpPr>
          <p:nvPr>
            <p:ph type="sldNum" sz="quarter" idx="12"/>
          </p:nvPr>
        </p:nvSpPr>
        <p:spPr/>
        <p:txBody>
          <a:bodyPr/>
          <a:lstStyle/>
          <a:p>
            <a:fld id="{401CF334-2D5C-4859-84A6-CA7E6E43FAEB}" type="slidenum">
              <a:rPr lang="en-US" smtClean="0"/>
              <a:t>3</a:t>
            </a:fld>
            <a:endParaRPr lang="en-US"/>
          </a:p>
        </p:txBody>
      </p:sp>
    </p:spTree>
    <p:extLst>
      <p:ext uri="{BB962C8B-B14F-4D97-AF65-F5344CB8AC3E}">
        <p14:creationId xmlns:p14="http://schemas.microsoft.com/office/powerpoint/2010/main" val="28485476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C1A30D1-8171-44C5-B093-EF2732E5783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462D40C-B55C-458A-B342-3569EFEF5EBA}"/>
              </a:ext>
            </a:extLst>
          </p:cNvPr>
          <p:cNvSpPr>
            <a:spLocks noGrp="1"/>
          </p:cNvSpPr>
          <p:nvPr>
            <p:ph type="sldNum" sz="quarter" idx="12"/>
          </p:nvPr>
        </p:nvSpPr>
        <p:spPr/>
        <p:txBody>
          <a:bodyPr/>
          <a:lstStyle/>
          <a:p>
            <a:fld id="{401CF334-2D5C-4859-84A6-CA7E6E43FAEB}" type="slidenum">
              <a:rPr lang="en-US" smtClean="0"/>
              <a:t>30</a:t>
            </a:fld>
            <a:endParaRPr lang="en-US"/>
          </a:p>
        </p:txBody>
      </p:sp>
      <p:sp>
        <p:nvSpPr>
          <p:cNvPr id="5" name="Content Placeholder 4">
            <a:extLst>
              <a:ext uri="{FF2B5EF4-FFF2-40B4-BE49-F238E27FC236}">
                <a16:creationId xmlns:a16="http://schemas.microsoft.com/office/drawing/2014/main" id="{F4F8DB20-797E-4CB5-A1D0-3414DE8AEA22}"/>
              </a:ext>
            </a:extLst>
          </p:cNvPr>
          <p:cNvSpPr>
            <a:spLocks noGrp="1"/>
          </p:cNvSpPr>
          <p:nvPr>
            <p:ph idx="1"/>
          </p:nvPr>
        </p:nvSpPr>
        <p:spPr/>
        <p:txBody>
          <a:bodyPr/>
          <a:lstStyle/>
          <a:p>
            <a:r>
              <a:rPr lang="en-US" b="1" dirty="0" err="1"/>
              <a:t>Kiểm</a:t>
            </a:r>
            <a:r>
              <a:rPr lang="en-US" b="1" dirty="0"/>
              <a:t> </a:t>
            </a:r>
            <a:r>
              <a:rPr lang="en-US" b="1" dirty="0" err="1"/>
              <a:t>thử</a:t>
            </a:r>
            <a:r>
              <a:rPr lang="en-US" b="1" dirty="0"/>
              <a:t> (Testing)</a:t>
            </a:r>
          </a:p>
          <a:p>
            <a:pPr lvl="1"/>
            <a:r>
              <a:rPr lang="en-US" dirty="0" err="1"/>
              <a:t>Mã</a:t>
            </a:r>
            <a:r>
              <a:rPr lang="en-US" dirty="0"/>
              <a:t> </a:t>
            </a:r>
            <a:r>
              <a:rPr lang="en-US" dirty="0" err="1"/>
              <a:t>nguồn</a:t>
            </a:r>
            <a:r>
              <a:rPr lang="en-US" dirty="0"/>
              <a:t> </a:t>
            </a:r>
            <a:r>
              <a:rPr lang="en-US" dirty="0" err="1"/>
              <a:t>được</a:t>
            </a:r>
            <a:r>
              <a:rPr lang="en-US" dirty="0"/>
              <a:t> </a:t>
            </a:r>
            <a:r>
              <a:rPr lang="en-US" dirty="0" err="1"/>
              <a:t>kiểm</a:t>
            </a:r>
            <a:r>
              <a:rPr lang="en-US" dirty="0"/>
              <a:t> </a:t>
            </a:r>
            <a:r>
              <a:rPr lang="en-US" dirty="0" err="1"/>
              <a:t>thử</a:t>
            </a:r>
            <a:r>
              <a:rPr lang="en-US" dirty="0"/>
              <a:t> </a:t>
            </a:r>
            <a:r>
              <a:rPr lang="en-US" dirty="0" err="1"/>
              <a:t>dựa</a:t>
            </a:r>
            <a:r>
              <a:rPr lang="en-US" dirty="0"/>
              <a:t> </a:t>
            </a:r>
            <a:r>
              <a:rPr lang="en-US" dirty="0" err="1"/>
              <a:t>trên</a:t>
            </a:r>
            <a:r>
              <a:rPr lang="en-US" dirty="0"/>
              <a:t> </a:t>
            </a:r>
            <a:r>
              <a:rPr lang="en-US" dirty="0" err="1"/>
              <a:t>các</a:t>
            </a:r>
            <a:r>
              <a:rPr lang="en-US" dirty="0"/>
              <a:t> </a:t>
            </a:r>
            <a:r>
              <a:rPr lang="en-US" dirty="0" err="1"/>
              <a:t>chức</a:t>
            </a:r>
            <a:r>
              <a:rPr lang="en-US" dirty="0"/>
              <a:t> </a:t>
            </a:r>
            <a:r>
              <a:rPr lang="en-US" dirty="0" err="1"/>
              <a:t>năng</a:t>
            </a:r>
            <a:r>
              <a:rPr lang="en-US" dirty="0"/>
              <a:t> </a:t>
            </a:r>
            <a:r>
              <a:rPr lang="en-US" dirty="0" err="1"/>
              <a:t>đã</a:t>
            </a:r>
            <a:r>
              <a:rPr lang="en-US" dirty="0"/>
              <a:t> </a:t>
            </a:r>
            <a:r>
              <a:rPr lang="en-US" dirty="0" err="1"/>
              <a:t>được</a:t>
            </a:r>
            <a:r>
              <a:rPr lang="en-US" dirty="0"/>
              <a:t> </a:t>
            </a:r>
            <a:r>
              <a:rPr lang="en-US" dirty="0" err="1"/>
              <a:t>thu</a:t>
            </a:r>
            <a:r>
              <a:rPr lang="en-US" dirty="0"/>
              <a:t> </a:t>
            </a:r>
            <a:r>
              <a:rPr lang="en-US" dirty="0" err="1"/>
              <a:t>thập</a:t>
            </a:r>
            <a:r>
              <a:rPr lang="en-US" dirty="0"/>
              <a:t>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dựa</a:t>
            </a:r>
            <a:r>
              <a:rPr lang="en-US" dirty="0"/>
              <a:t> </a:t>
            </a:r>
            <a:r>
              <a:rPr lang="en-US" dirty="0" err="1"/>
              <a:t>trên</a:t>
            </a:r>
            <a:r>
              <a:rPr lang="en-US" dirty="0"/>
              <a:t> </a:t>
            </a:r>
            <a:r>
              <a:rPr lang="en-US" dirty="0" err="1"/>
              <a:t>tính</a:t>
            </a:r>
            <a:r>
              <a:rPr lang="en-US" dirty="0"/>
              <a:t> </a:t>
            </a:r>
            <a:r>
              <a:rPr lang="en-US" dirty="0" err="1"/>
              <a:t>khả</a:t>
            </a:r>
            <a:r>
              <a:rPr lang="en-US" dirty="0"/>
              <a:t> </a:t>
            </a:r>
            <a:r>
              <a:rPr lang="en-US" dirty="0" err="1"/>
              <a:t>dụng</a:t>
            </a:r>
            <a:r>
              <a:rPr lang="en-US" dirty="0"/>
              <a:t> </a:t>
            </a:r>
            <a:r>
              <a:rPr lang="en-US" dirty="0" err="1"/>
              <a:t>người</a:t>
            </a:r>
            <a:r>
              <a:rPr lang="en-US" dirty="0"/>
              <a:t> </a:t>
            </a:r>
            <a:r>
              <a:rPr lang="en-US" dirty="0" err="1"/>
              <a:t>dùng</a:t>
            </a:r>
            <a:r>
              <a:rPr lang="en-US" dirty="0"/>
              <a:t>. </a:t>
            </a:r>
          </a:p>
          <a:p>
            <a:pPr lvl="1"/>
            <a:r>
              <a:rPr lang="en-US" dirty="0" err="1"/>
              <a:t>Trong</a:t>
            </a:r>
            <a:r>
              <a:rPr lang="en-US" dirty="0"/>
              <a:t> </a:t>
            </a:r>
            <a:r>
              <a:rPr lang="en-US" dirty="0" err="1"/>
              <a:t>giai</a:t>
            </a:r>
            <a:r>
              <a:rPr lang="en-US" dirty="0"/>
              <a:t> </a:t>
            </a:r>
            <a:r>
              <a:rPr lang="en-US" dirty="0" err="1"/>
              <a:t>đoạn</a:t>
            </a:r>
            <a:r>
              <a:rPr lang="en-US" dirty="0"/>
              <a:t> </a:t>
            </a:r>
            <a:r>
              <a:rPr lang="en-US" dirty="0" err="1"/>
              <a:t>này</a:t>
            </a:r>
            <a:r>
              <a:rPr lang="en-US" dirty="0"/>
              <a:t> </a:t>
            </a:r>
            <a:r>
              <a:rPr lang="en-US" dirty="0" err="1"/>
              <a:t>tất</a:t>
            </a:r>
            <a:r>
              <a:rPr lang="en-US" dirty="0"/>
              <a:t> </a:t>
            </a:r>
            <a:r>
              <a:rPr lang="en-US" dirty="0" err="1"/>
              <a:t>cả</a:t>
            </a:r>
            <a:r>
              <a:rPr lang="en-US" dirty="0"/>
              <a:t> </a:t>
            </a:r>
            <a:r>
              <a:rPr lang="en-US" dirty="0" err="1"/>
              <a:t>các</a:t>
            </a:r>
            <a:r>
              <a:rPr lang="en-US" dirty="0"/>
              <a:t> </a:t>
            </a:r>
            <a:r>
              <a:rPr lang="en-US" dirty="0" err="1"/>
              <a:t>loại</a:t>
            </a:r>
            <a:r>
              <a:rPr lang="en-US" dirty="0"/>
              <a:t> </a:t>
            </a:r>
            <a:r>
              <a:rPr lang="en-US" dirty="0" err="1"/>
              <a:t>kiểm</a:t>
            </a:r>
            <a:r>
              <a:rPr lang="en-US" dirty="0"/>
              <a:t> </a:t>
            </a:r>
            <a:r>
              <a:rPr lang="en-US" dirty="0" err="1"/>
              <a:t>thử</a:t>
            </a:r>
            <a:r>
              <a:rPr lang="en-US" dirty="0"/>
              <a:t> </a:t>
            </a:r>
            <a:r>
              <a:rPr lang="en-US" dirty="0" err="1"/>
              <a:t>chức</a:t>
            </a:r>
            <a:r>
              <a:rPr lang="en-US" dirty="0"/>
              <a:t> </a:t>
            </a:r>
            <a:r>
              <a:rPr lang="en-US" dirty="0" err="1"/>
              <a:t>năng</a:t>
            </a:r>
            <a:r>
              <a:rPr lang="en-US" dirty="0"/>
              <a:t> </a:t>
            </a:r>
            <a:r>
              <a:rPr lang="en-US" dirty="0" err="1"/>
              <a:t>như</a:t>
            </a:r>
            <a:r>
              <a:rPr lang="en-US" dirty="0"/>
              <a:t> </a:t>
            </a:r>
            <a:r>
              <a:rPr lang="en-US" dirty="0" err="1"/>
              <a:t>kiểm</a:t>
            </a:r>
            <a:r>
              <a:rPr lang="en-US" dirty="0"/>
              <a:t> </a:t>
            </a:r>
            <a:r>
              <a:rPr lang="en-US" dirty="0" err="1"/>
              <a:t>thử</a:t>
            </a:r>
            <a:r>
              <a:rPr lang="en-US" dirty="0"/>
              <a:t> </a:t>
            </a:r>
            <a:r>
              <a:rPr lang="en-US" dirty="0" err="1"/>
              <a:t>đơn</a:t>
            </a:r>
            <a:r>
              <a:rPr lang="en-US" dirty="0"/>
              <a:t> </a:t>
            </a:r>
            <a:r>
              <a:rPr lang="en-US" dirty="0" err="1"/>
              <a:t>vị</a:t>
            </a:r>
            <a:r>
              <a:rPr lang="en-US" dirty="0"/>
              <a:t>, </a:t>
            </a:r>
            <a:r>
              <a:rPr lang="en-US" dirty="0" err="1"/>
              <a:t>kiểm</a:t>
            </a:r>
            <a:r>
              <a:rPr lang="en-US" dirty="0"/>
              <a:t> </a:t>
            </a:r>
            <a:r>
              <a:rPr lang="en-US" dirty="0" err="1"/>
              <a:t>thử</a:t>
            </a:r>
            <a:r>
              <a:rPr lang="en-US" dirty="0"/>
              <a:t> </a:t>
            </a:r>
            <a:r>
              <a:rPr lang="en-US" dirty="0" err="1"/>
              <a:t>tích</a:t>
            </a:r>
            <a:r>
              <a:rPr lang="en-US" dirty="0"/>
              <a:t> </a:t>
            </a:r>
            <a:r>
              <a:rPr lang="en-US" dirty="0" err="1"/>
              <a:t>hợp</a:t>
            </a:r>
            <a:r>
              <a:rPr lang="en-US" dirty="0"/>
              <a:t>, </a:t>
            </a:r>
            <a:r>
              <a:rPr lang="en-US" dirty="0" err="1"/>
              <a:t>và</a:t>
            </a:r>
            <a:r>
              <a:rPr lang="en-US" dirty="0"/>
              <a:t> </a:t>
            </a:r>
            <a:r>
              <a:rPr lang="en-US" dirty="0" err="1"/>
              <a:t>kiểm</a:t>
            </a:r>
            <a:r>
              <a:rPr lang="en-US" dirty="0"/>
              <a:t> </a:t>
            </a:r>
            <a:r>
              <a:rPr lang="en-US" dirty="0" err="1"/>
              <a:t>thử</a:t>
            </a:r>
            <a:r>
              <a:rPr lang="en-US" dirty="0"/>
              <a:t> phi </a:t>
            </a:r>
            <a:r>
              <a:rPr lang="en-US" dirty="0" err="1"/>
              <a:t>chức</a:t>
            </a:r>
            <a:r>
              <a:rPr lang="en-US" dirty="0"/>
              <a:t> </a:t>
            </a:r>
            <a:r>
              <a:rPr lang="en-US" dirty="0" err="1"/>
              <a:t>năng</a:t>
            </a:r>
            <a:r>
              <a:rPr lang="en-US" dirty="0"/>
              <a:t> </a:t>
            </a:r>
            <a:r>
              <a:rPr lang="en-US" dirty="0" err="1"/>
              <a:t>cũng</a:t>
            </a:r>
            <a:r>
              <a:rPr lang="en-US" dirty="0"/>
              <a:t> </a:t>
            </a:r>
            <a:r>
              <a:rPr lang="en-US" dirty="0" err="1"/>
              <a:t>được</a:t>
            </a:r>
            <a:r>
              <a:rPr lang="en-US" dirty="0"/>
              <a:t> </a:t>
            </a:r>
            <a:r>
              <a:rPr lang="en-US" dirty="0" err="1"/>
              <a:t>thực</a:t>
            </a:r>
            <a:r>
              <a:rPr lang="en-US" dirty="0"/>
              <a:t> </a:t>
            </a:r>
            <a:r>
              <a:rPr lang="en-US" dirty="0" err="1"/>
              <a:t>hiện</a:t>
            </a:r>
            <a:endParaRPr lang="en-US" b="1" dirty="0"/>
          </a:p>
        </p:txBody>
      </p:sp>
      <p:sp>
        <p:nvSpPr>
          <p:cNvPr id="6" name="Title 5">
            <a:extLst>
              <a:ext uri="{FF2B5EF4-FFF2-40B4-BE49-F238E27FC236}">
                <a16:creationId xmlns:a16="http://schemas.microsoft.com/office/drawing/2014/main" id="{3032BAD1-A80A-4222-90DD-0C2EFD413143}"/>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5124" name="Picture 4" descr="Káº¿t quáº£ hÃ¬nh áº£nh cho testing software">
            <a:extLst>
              <a:ext uri="{FF2B5EF4-FFF2-40B4-BE49-F238E27FC236}">
                <a16:creationId xmlns:a16="http://schemas.microsoft.com/office/drawing/2014/main" id="{17F7FD3F-76AB-4A50-B4E0-5ED89AD7D06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4621646"/>
            <a:ext cx="2978727" cy="1873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575355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24CC6E-4B70-4DB9-AF58-A8A96CF74D08}"/>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00772190-3B31-48BB-90E5-2155DA0A375F}"/>
              </a:ext>
            </a:extLst>
          </p:cNvPr>
          <p:cNvSpPr>
            <a:spLocks noGrp="1"/>
          </p:cNvSpPr>
          <p:nvPr>
            <p:ph type="sldNum" sz="quarter" idx="12"/>
          </p:nvPr>
        </p:nvSpPr>
        <p:spPr/>
        <p:txBody>
          <a:bodyPr/>
          <a:lstStyle/>
          <a:p>
            <a:fld id="{401CF334-2D5C-4859-84A6-CA7E6E43FAEB}" type="slidenum">
              <a:rPr lang="en-US" smtClean="0"/>
              <a:t>300</a:t>
            </a:fld>
            <a:endParaRPr lang="en-US"/>
          </a:p>
        </p:txBody>
      </p:sp>
      <p:sp>
        <p:nvSpPr>
          <p:cNvPr id="4" name="Content Placeholder 3">
            <a:extLst>
              <a:ext uri="{FF2B5EF4-FFF2-40B4-BE49-F238E27FC236}">
                <a16:creationId xmlns:a16="http://schemas.microsoft.com/office/drawing/2014/main" id="{0C86BE47-77EF-4F9A-9116-261F8F43FBAF}"/>
              </a:ext>
            </a:extLst>
          </p:cNvPr>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thực</a:t>
            </a:r>
            <a:r>
              <a:rPr lang="en-US" b="1" dirty="0">
                <a:solidFill>
                  <a:srgbClr val="FF0000"/>
                </a:solidFill>
              </a:rPr>
              <a:t> </a:t>
            </a:r>
            <a:r>
              <a:rPr lang="en-US" b="1" dirty="0" err="1">
                <a:solidFill>
                  <a:srgbClr val="FF0000"/>
                </a:solidFill>
              </a:rPr>
              <a:t>thể</a:t>
            </a:r>
            <a:endParaRPr lang="en-US" b="1" dirty="0">
              <a:solidFill>
                <a:srgbClr val="FF0000"/>
              </a:solidFill>
            </a:endParaRPr>
          </a:p>
          <a:p>
            <a:pPr lvl="1"/>
            <a:r>
              <a:rPr lang="en-US" dirty="0" err="1"/>
              <a:t>Trong</a:t>
            </a:r>
            <a:r>
              <a:rPr lang="en-US" dirty="0"/>
              <a:t> </a:t>
            </a:r>
            <a:r>
              <a:rPr lang="en-US" dirty="0" err="1"/>
              <a:t>quá</a:t>
            </a:r>
            <a:r>
              <a:rPr lang="en-US" dirty="0"/>
              <a:t> </a:t>
            </a:r>
            <a:r>
              <a:rPr lang="en-US" dirty="0" err="1"/>
              <a:t>trình</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lớp</a:t>
            </a:r>
            <a:r>
              <a:rPr lang="en-US" dirty="0"/>
              <a:t> </a:t>
            </a:r>
            <a:r>
              <a:rPr lang="en-US" b="1" dirty="0" err="1"/>
              <a:t>thực</a:t>
            </a:r>
            <a:r>
              <a:rPr lang="en-US" b="1" dirty="0"/>
              <a:t> </a:t>
            </a:r>
            <a:r>
              <a:rPr lang="en-US" b="1" dirty="0" err="1"/>
              <a:t>thể</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đơn</a:t>
            </a:r>
            <a:r>
              <a:rPr lang="en-US" dirty="0"/>
              <a:t> </a:t>
            </a:r>
            <a:r>
              <a:rPr lang="en-US" dirty="0" err="1"/>
              <a:t>vị</a:t>
            </a:r>
            <a:r>
              <a:rPr lang="en-US" dirty="0"/>
              <a:t> </a:t>
            </a:r>
            <a:r>
              <a:rPr lang="en-US" dirty="0" err="1"/>
              <a:t>thông</a:t>
            </a:r>
            <a:r>
              <a:rPr lang="en-US" dirty="0"/>
              <a:t> tin </a:t>
            </a:r>
            <a:r>
              <a:rPr lang="en-US" dirty="0" err="1"/>
              <a:t>lưu</a:t>
            </a:r>
            <a:r>
              <a:rPr lang="en-US" dirty="0"/>
              <a:t> </a:t>
            </a:r>
            <a:r>
              <a:rPr lang="en-US" dirty="0" err="1"/>
              <a:t>trữ</a:t>
            </a:r>
            <a:r>
              <a:rPr lang="en-US" dirty="0"/>
              <a:t>; </a:t>
            </a:r>
            <a:r>
              <a:rPr lang="en-US" dirty="0" err="1"/>
              <a:t>đối</a:t>
            </a:r>
            <a:r>
              <a:rPr lang="en-US" dirty="0"/>
              <a:t> </a:t>
            </a:r>
            <a:r>
              <a:rPr lang="en-US" dirty="0" err="1"/>
              <a:t>tượng</a:t>
            </a:r>
            <a:r>
              <a:rPr lang="en-US" dirty="0"/>
              <a:t> </a:t>
            </a:r>
            <a:r>
              <a:rPr lang="en-US" dirty="0" err="1"/>
              <a:t>thực</a:t>
            </a:r>
            <a:r>
              <a:rPr lang="en-US" dirty="0"/>
              <a:t> </a:t>
            </a:r>
            <a:r>
              <a:rPr lang="en-US" dirty="0" err="1"/>
              <a:t>thể</a:t>
            </a:r>
            <a:r>
              <a:rPr lang="en-US" dirty="0"/>
              <a:t> </a:t>
            </a:r>
            <a:r>
              <a:rPr lang="en-US" dirty="0" err="1"/>
              <a:t>thường</a:t>
            </a:r>
            <a:r>
              <a:rPr lang="en-US" dirty="0"/>
              <a:t> </a:t>
            </a:r>
            <a:r>
              <a:rPr lang="en-US" dirty="0" err="1"/>
              <a:t>thụ</a:t>
            </a:r>
            <a:r>
              <a:rPr lang="en-US" dirty="0"/>
              <a:t> </a:t>
            </a:r>
            <a:r>
              <a:rPr lang="en-US" dirty="0" err="1"/>
              <a:t>động</a:t>
            </a:r>
            <a:r>
              <a:rPr lang="en-US" dirty="0"/>
              <a:t> </a:t>
            </a:r>
            <a:r>
              <a:rPr lang="en-US" dirty="0" err="1"/>
              <a:t>và</a:t>
            </a:r>
            <a:r>
              <a:rPr lang="en-US" dirty="0"/>
              <a:t> </a:t>
            </a:r>
            <a:r>
              <a:rPr lang="en-US" dirty="0" err="1"/>
              <a:t>bền</a:t>
            </a:r>
            <a:r>
              <a:rPr lang="en-US" dirty="0"/>
              <a:t>. </a:t>
            </a:r>
          </a:p>
          <a:p>
            <a:pPr lvl="1"/>
            <a:r>
              <a:rPr lang="en-US" dirty="0" err="1"/>
              <a:t>Trong</a:t>
            </a:r>
            <a:r>
              <a:rPr lang="en-US" dirty="0"/>
              <a:t> </a:t>
            </a:r>
            <a:r>
              <a:rPr lang="en-US" dirty="0" err="1"/>
              <a:t>phân</a:t>
            </a:r>
            <a:r>
              <a:rPr lang="en-US" dirty="0"/>
              <a:t> </a:t>
            </a:r>
            <a:r>
              <a:rPr lang="en-US" dirty="0" err="1"/>
              <a:t>tích</a:t>
            </a:r>
            <a:r>
              <a:rPr lang="en-US" dirty="0"/>
              <a:t>, </a:t>
            </a:r>
            <a:r>
              <a:rPr lang="en-US" dirty="0" err="1"/>
              <a:t>các</a:t>
            </a:r>
            <a:r>
              <a:rPr lang="en-US" dirty="0"/>
              <a:t> </a:t>
            </a:r>
            <a:r>
              <a:rPr lang="en-US" dirty="0" err="1"/>
              <a:t>lớp</a:t>
            </a:r>
            <a:r>
              <a:rPr lang="en-US" dirty="0"/>
              <a:t> </a:t>
            </a:r>
            <a:r>
              <a:rPr lang="en-US" dirty="0" err="1"/>
              <a:t>thực</a:t>
            </a:r>
            <a:r>
              <a:rPr lang="en-US" dirty="0"/>
              <a:t> </a:t>
            </a:r>
            <a:r>
              <a:rPr lang="en-US" dirty="0" err="1"/>
              <a:t>thể</a:t>
            </a:r>
            <a:r>
              <a:rPr lang="en-US" dirty="0"/>
              <a:t> </a:t>
            </a:r>
            <a:r>
              <a:rPr lang="en-US" dirty="0" err="1"/>
              <a:t>có</a:t>
            </a:r>
            <a:r>
              <a:rPr lang="en-US" dirty="0"/>
              <a:t> </a:t>
            </a:r>
            <a:r>
              <a:rPr lang="en-US" dirty="0" err="1"/>
              <a:t>thể</a:t>
            </a:r>
            <a:r>
              <a:rPr lang="en-US" dirty="0"/>
              <a:t> </a:t>
            </a:r>
            <a:r>
              <a:rPr lang="en-US" dirty="0" err="1"/>
              <a:t>đã</a:t>
            </a:r>
            <a:r>
              <a:rPr lang="en-US" dirty="0"/>
              <a:t> </a:t>
            </a:r>
            <a:r>
              <a:rPr lang="en-US" dirty="0" err="1"/>
              <a:t>được</a:t>
            </a:r>
            <a:r>
              <a:rPr lang="en-US" dirty="0"/>
              <a:t> </a:t>
            </a:r>
            <a:r>
              <a:rPr lang="en-US" dirty="0" err="1"/>
              <a:t>xác</a:t>
            </a:r>
            <a:r>
              <a:rPr lang="en-US" dirty="0"/>
              <a:t> </a:t>
            </a:r>
            <a:r>
              <a:rPr lang="en-US" dirty="0" err="1"/>
              <a:t>định</a:t>
            </a:r>
            <a:r>
              <a:rPr lang="en-US" dirty="0"/>
              <a:t> </a:t>
            </a:r>
            <a:r>
              <a:rPr lang="en-US" dirty="0" err="1"/>
              <a:t>và</a:t>
            </a:r>
            <a:r>
              <a:rPr lang="en-US" dirty="0"/>
              <a:t> </a:t>
            </a:r>
            <a:r>
              <a:rPr lang="en-US" dirty="0" err="1"/>
              <a:t>liên</a:t>
            </a:r>
            <a:r>
              <a:rPr lang="en-US" dirty="0"/>
              <a:t> </a:t>
            </a:r>
            <a:r>
              <a:rPr lang="en-US" dirty="0" err="1"/>
              <a:t>kết</a:t>
            </a:r>
            <a:r>
              <a:rPr lang="en-US" dirty="0"/>
              <a:t> </a:t>
            </a:r>
            <a:r>
              <a:rPr lang="en-US" dirty="0" err="1"/>
              <a:t>với</a:t>
            </a:r>
            <a:r>
              <a:rPr lang="en-US" dirty="0"/>
              <a:t> </a:t>
            </a:r>
            <a:r>
              <a:rPr lang="en-US" dirty="0" err="1"/>
              <a:t>cơ</a:t>
            </a:r>
            <a:r>
              <a:rPr lang="en-US" dirty="0"/>
              <a:t> </a:t>
            </a:r>
            <a:r>
              <a:rPr lang="en-US" dirty="0" err="1"/>
              <a:t>chế</a:t>
            </a:r>
            <a:r>
              <a:rPr lang="en-US" dirty="0"/>
              <a:t> </a:t>
            </a:r>
            <a:r>
              <a:rPr lang="en-US" dirty="0" err="1"/>
              <a:t>phân</a:t>
            </a:r>
            <a:r>
              <a:rPr lang="en-US" dirty="0"/>
              <a:t> </a:t>
            </a:r>
            <a:r>
              <a:rPr lang="en-US" dirty="0" err="1"/>
              <a:t>tích</a:t>
            </a:r>
            <a:r>
              <a:rPr lang="en-US" dirty="0"/>
              <a:t>.</a:t>
            </a:r>
            <a:endParaRPr lang="en-US" b="1" dirty="0">
              <a:solidFill>
                <a:srgbClr val="FF0000"/>
              </a:solidFill>
            </a:endParaRPr>
          </a:p>
        </p:txBody>
      </p:sp>
      <p:sp>
        <p:nvSpPr>
          <p:cNvPr id="5" name="Title 4">
            <a:extLst>
              <a:ext uri="{FF2B5EF4-FFF2-40B4-BE49-F238E27FC236}">
                <a16:creationId xmlns:a16="http://schemas.microsoft.com/office/drawing/2014/main" id="{C8604CDC-02B6-4954-826B-1ECCDF06B212}"/>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492524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24CC6E-4B70-4DB9-AF58-A8A96CF74D08}"/>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00772190-3B31-48BB-90E5-2155DA0A375F}"/>
              </a:ext>
            </a:extLst>
          </p:cNvPr>
          <p:cNvSpPr>
            <a:spLocks noGrp="1"/>
          </p:cNvSpPr>
          <p:nvPr>
            <p:ph type="sldNum" sz="quarter" idx="12"/>
          </p:nvPr>
        </p:nvSpPr>
        <p:spPr/>
        <p:txBody>
          <a:bodyPr/>
          <a:lstStyle/>
          <a:p>
            <a:fld id="{401CF334-2D5C-4859-84A6-CA7E6E43FAEB}" type="slidenum">
              <a:rPr lang="en-US" smtClean="0"/>
              <a:t>301</a:t>
            </a:fld>
            <a:endParaRPr lang="en-US"/>
          </a:p>
        </p:txBody>
      </p:sp>
      <p:sp>
        <p:nvSpPr>
          <p:cNvPr id="4" name="Content Placeholder 3">
            <a:extLst>
              <a:ext uri="{FF2B5EF4-FFF2-40B4-BE49-F238E27FC236}">
                <a16:creationId xmlns:a16="http://schemas.microsoft.com/office/drawing/2014/main" id="{0C86BE47-77EF-4F9A-9116-261F8F43FBAF}"/>
              </a:ext>
            </a:extLst>
          </p:cNvPr>
          <p:cNvSpPr>
            <a:spLocks noGrp="1"/>
          </p:cNvSpPr>
          <p:nvPr>
            <p:ph idx="1"/>
          </p:nvPr>
        </p:nvSpPr>
        <p:spPr/>
        <p:txBody>
          <a:bodyPr/>
          <a:lstStyle/>
          <a:p>
            <a:r>
              <a:rPr lang="en-US" b="1" dirty="0" err="1">
                <a:solidFill>
                  <a:srgbClr val="FF0000"/>
                </a:solidFill>
              </a:rPr>
              <a:t>Thiết</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điều</a:t>
            </a:r>
            <a:r>
              <a:rPr lang="en-US" b="1" dirty="0">
                <a:solidFill>
                  <a:srgbClr val="FF0000"/>
                </a:solidFill>
              </a:rPr>
              <a:t> </a:t>
            </a:r>
            <a:r>
              <a:rPr lang="en-US" b="1" dirty="0" err="1">
                <a:solidFill>
                  <a:srgbClr val="FF0000"/>
                </a:solidFill>
              </a:rPr>
              <a:t>khiển</a:t>
            </a:r>
            <a:endParaRPr lang="en-US" b="1" dirty="0">
              <a:solidFill>
                <a:srgbClr val="FF0000"/>
              </a:solidFill>
            </a:endParaRPr>
          </a:p>
          <a:p>
            <a:pPr lvl="1"/>
            <a:r>
              <a:rPr lang="en-US" dirty="0" err="1"/>
              <a:t>Một</a:t>
            </a:r>
            <a:r>
              <a:rPr lang="en-US" dirty="0"/>
              <a:t> </a:t>
            </a:r>
            <a:r>
              <a:rPr lang="en-US" dirty="0" err="1"/>
              <a:t>đối</a:t>
            </a:r>
            <a:r>
              <a:rPr lang="en-US" dirty="0"/>
              <a:t> </a:t>
            </a:r>
            <a:r>
              <a:rPr lang="en-US" dirty="0" err="1"/>
              <a:t>tượng</a:t>
            </a:r>
            <a:r>
              <a:rPr lang="en-US" dirty="0"/>
              <a:t> </a:t>
            </a:r>
            <a:r>
              <a:rPr lang="en-US" b="1" dirty="0" err="1"/>
              <a:t>điều</a:t>
            </a:r>
            <a:r>
              <a:rPr lang="en-US" b="1" dirty="0"/>
              <a:t> </a:t>
            </a:r>
            <a:r>
              <a:rPr lang="en-US" b="1" dirty="0" err="1"/>
              <a:t>khiển</a:t>
            </a:r>
            <a:r>
              <a:rPr lang="en-US" dirty="0"/>
              <a:t> </a:t>
            </a:r>
            <a:r>
              <a:rPr lang="en-US" dirty="0" err="1"/>
              <a:t>chịu</a:t>
            </a:r>
            <a:r>
              <a:rPr lang="en-US" dirty="0"/>
              <a:t> </a:t>
            </a:r>
            <a:r>
              <a:rPr lang="en-US" dirty="0" err="1"/>
              <a:t>trách</a:t>
            </a:r>
            <a:r>
              <a:rPr lang="en-US" dirty="0"/>
              <a:t> </a:t>
            </a:r>
            <a:r>
              <a:rPr lang="en-US" dirty="0" err="1"/>
              <a:t>nhiệm</a:t>
            </a:r>
            <a:r>
              <a:rPr lang="en-US" dirty="0"/>
              <a:t> </a:t>
            </a:r>
            <a:r>
              <a:rPr lang="en-US" dirty="0" err="1"/>
              <a:t>quản</a:t>
            </a:r>
            <a:r>
              <a:rPr lang="en-US" dirty="0"/>
              <a:t> </a:t>
            </a:r>
            <a:r>
              <a:rPr lang="en-US" dirty="0" err="1"/>
              <a:t>lý</a:t>
            </a:r>
            <a:r>
              <a:rPr lang="en-US" dirty="0"/>
              <a:t> </a:t>
            </a:r>
            <a:r>
              <a:rPr lang="en-US" dirty="0" err="1"/>
              <a:t>luồng</a:t>
            </a:r>
            <a:r>
              <a:rPr lang="en-US" dirty="0"/>
              <a:t> </a:t>
            </a:r>
            <a:r>
              <a:rPr lang="en-US" dirty="0" err="1"/>
              <a:t>sự</a:t>
            </a:r>
            <a:r>
              <a:rPr lang="en-US" dirty="0"/>
              <a:t> </a:t>
            </a:r>
            <a:r>
              <a:rPr lang="en-US" dirty="0" err="1"/>
              <a:t>kiện</a:t>
            </a:r>
            <a:r>
              <a:rPr lang="en-US" dirty="0"/>
              <a:t> </a:t>
            </a:r>
            <a:r>
              <a:rPr lang="en-US" dirty="0" err="1"/>
              <a:t>của</a:t>
            </a:r>
            <a:r>
              <a:rPr lang="en-US" dirty="0"/>
              <a:t> use case </a:t>
            </a:r>
            <a:r>
              <a:rPr lang="en-US" dirty="0" err="1"/>
              <a:t>và</a:t>
            </a:r>
            <a:r>
              <a:rPr lang="en-US" dirty="0"/>
              <a:t> </a:t>
            </a:r>
            <a:r>
              <a:rPr lang="en-US" dirty="0" err="1"/>
              <a:t>điều</a:t>
            </a:r>
            <a:r>
              <a:rPr lang="en-US" dirty="0"/>
              <a:t> </a:t>
            </a:r>
            <a:r>
              <a:rPr lang="en-US" dirty="0" err="1"/>
              <a:t>phối</a:t>
            </a:r>
            <a:r>
              <a:rPr lang="en-US" dirty="0"/>
              <a:t> </a:t>
            </a:r>
            <a:r>
              <a:rPr lang="en-US" dirty="0" err="1"/>
              <a:t>hầu</a:t>
            </a:r>
            <a:r>
              <a:rPr lang="en-US" dirty="0"/>
              <a:t> </a:t>
            </a:r>
            <a:r>
              <a:rPr lang="en-US" dirty="0" err="1"/>
              <a:t>hết</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của</a:t>
            </a:r>
            <a:r>
              <a:rPr lang="en-US" dirty="0"/>
              <a:t> use case</a:t>
            </a:r>
            <a:endParaRPr lang="en-US" b="1" dirty="0">
              <a:solidFill>
                <a:srgbClr val="FF0000"/>
              </a:solidFill>
            </a:endParaRPr>
          </a:p>
        </p:txBody>
      </p:sp>
      <p:sp>
        <p:nvSpPr>
          <p:cNvPr id="5" name="Title 4">
            <a:extLst>
              <a:ext uri="{FF2B5EF4-FFF2-40B4-BE49-F238E27FC236}">
                <a16:creationId xmlns:a16="http://schemas.microsoft.com/office/drawing/2014/main" id="{C8604CDC-02B6-4954-826B-1ECCDF06B212}"/>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8641319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1624CC6E-4B70-4DB9-AF58-A8A96CF74D08}"/>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00772190-3B31-48BB-90E5-2155DA0A375F}"/>
              </a:ext>
            </a:extLst>
          </p:cNvPr>
          <p:cNvSpPr>
            <a:spLocks noGrp="1"/>
          </p:cNvSpPr>
          <p:nvPr>
            <p:ph type="sldNum" sz="quarter" idx="12"/>
          </p:nvPr>
        </p:nvSpPr>
        <p:spPr/>
        <p:txBody>
          <a:bodyPr/>
          <a:lstStyle/>
          <a:p>
            <a:fld id="{401CF334-2D5C-4859-84A6-CA7E6E43FAEB}" type="slidenum">
              <a:rPr lang="en-US" smtClean="0"/>
              <a:t>302</a:t>
            </a:fld>
            <a:endParaRPr lang="en-US"/>
          </a:p>
        </p:txBody>
      </p:sp>
      <p:sp>
        <p:nvSpPr>
          <p:cNvPr id="4" name="Content Placeholder 3">
            <a:extLst>
              <a:ext uri="{FF2B5EF4-FFF2-40B4-BE49-F238E27FC236}">
                <a16:creationId xmlns:a16="http://schemas.microsoft.com/office/drawing/2014/main" id="{0C86BE47-77EF-4F9A-9116-261F8F43FBAF}"/>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hoạt</a:t>
            </a:r>
            <a:r>
              <a:rPr lang="en-US" b="1" dirty="0">
                <a:solidFill>
                  <a:srgbClr val="FF0000"/>
                </a:solidFill>
              </a:rPr>
              <a:t> </a:t>
            </a:r>
            <a:r>
              <a:rPr lang="en-US" b="1" dirty="0" err="1">
                <a:solidFill>
                  <a:srgbClr val="FF0000"/>
                </a:solidFill>
              </a:rPr>
              <a:t>động</a:t>
            </a:r>
            <a:r>
              <a:rPr lang="en-US" b="1" dirty="0">
                <a:solidFill>
                  <a:srgbClr val="FF0000"/>
                </a:solidFill>
              </a:rPr>
              <a:t> </a:t>
            </a:r>
            <a:r>
              <a:rPr lang="en-US" b="1" dirty="0" err="1">
                <a:solidFill>
                  <a:srgbClr val="FF0000"/>
                </a:solidFill>
              </a:rPr>
              <a:t>và</a:t>
            </a:r>
            <a:r>
              <a:rPr lang="en-US" b="1" dirty="0">
                <a:solidFill>
                  <a:srgbClr val="FF0000"/>
                </a:solidFill>
              </a:rPr>
              <a:t> </a:t>
            </a:r>
            <a:r>
              <a:rPr lang="en-US" b="1" dirty="0" err="1">
                <a:solidFill>
                  <a:srgbClr val="FF0000"/>
                </a:solidFill>
              </a:rPr>
              <a:t>phương</a:t>
            </a:r>
            <a:r>
              <a:rPr lang="en-US" b="1" dirty="0">
                <a:solidFill>
                  <a:srgbClr val="FF0000"/>
                </a:solidFill>
              </a:rPr>
              <a:t> </a:t>
            </a:r>
            <a:r>
              <a:rPr lang="en-US" b="1" dirty="0" err="1">
                <a:solidFill>
                  <a:srgbClr val="FF0000"/>
                </a:solidFill>
              </a:rPr>
              <a:t>thức</a:t>
            </a:r>
            <a:r>
              <a:rPr lang="en-US" b="1" dirty="0">
                <a:solidFill>
                  <a:srgbClr val="FF0000"/>
                </a:solidFill>
              </a:rPr>
              <a:t> </a:t>
            </a:r>
            <a:r>
              <a:rPr lang="en-US" b="1" dirty="0" err="1">
                <a:solidFill>
                  <a:srgbClr val="FF0000"/>
                </a:solidFill>
              </a:rPr>
              <a:t>trên</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lớp</a:t>
            </a:r>
            <a:r>
              <a:rPr lang="en-US" b="1" dirty="0">
                <a:solidFill>
                  <a:srgbClr val="FF0000"/>
                </a:solidFill>
              </a:rPr>
              <a:t> </a:t>
            </a:r>
            <a:r>
              <a:rPr lang="en-US" b="1" dirty="0" err="1">
                <a:solidFill>
                  <a:srgbClr val="FF0000"/>
                </a:solidFill>
              </a:rPr>
              <a:t>thiết</a:t>
            </a:r>
            <a:r>
              <a:rPr lang="en-US" b="1" dirty="0">
                <a:solidFill>
                  <a:srgbClr val="FF0000"/>
                </a:solidFill>
              </a:rPr>
              <a:t> </a:t>
            </a:r>
            <a:r>
              <a:rPr lang="en-US" b="1" dirty="0" err="1">
                <a:solidFill>
                  <a:srgbClr val="FF0000"/>
                </a:solidFill>
              </a:rPr>
              <a:t>kế</a:t>
            </a:r>
            <a:endParaRPr lang="en-US" b="1" dirty="0">
              <a:solidFill>
                <a:srgbClr val="FF0000"/>
              </a:solidFill>
            </a:endParaRPr>
          </a:p>
          <a:p>
            <a:pPr lvl="1"/>
            <a:r>
              <a:rPr lang="en-US" dirty="0" err="1"/>
              <a:t>Các</a:t>
            </a:r>
            <a:r>
              <a:rPr lang="en-US" dirty="0"/>
              <a:t> </a:t>
            </a:r>
            <a:r>
              <a:rPr lang="en-US" dirty="0" err="1"/>
              <a:t>hoạt</a:t>
            </a:r>
            <a:r>
              <a:rPr lang="en-US" dirty="0"/>
              <a:t> </a:t>
            </a:r>
            <a:r>
              <a:rPr lang="en-US" dirty="0" err="1"/>
              <a:t>động</a:t>
            </a:r>
            <a:r>
              <a:rPr lang="en-US" dirty="0"/>
              <a:t> </a:t>
            </a:r>
            <a:r>
              <a:rPr lang="en-US" dirty="0" err="1"/>
              <a:t>được</a:t>
            </a:r>
            <a:r>
              <a:rPr lang="en-US" dirty="0"/>
              <a:t> </a:t>
            </a:r>
            <a:r>
              <a:rPr lang="en-US" dirty="0" err="1"/>
              <a:t>yêu</a:t>
            </a:r>
            <a:r>
              <a:rPr lang="en-US" dirty="0"/>
              <a:t> </a:t>
            </a:r>
            <a:r>
              <a:rPr lang="en-US" dirty="0" err="1"/>
              <a:t>cầu</a:t>
            </a:r>
            <a:r>
              <a:rPr lang="en-US" dirty="0"/>
              <a:t> </a:t>
            </a:r>
            <a:r>
              <a:rPr lang="en-US" dirty="0" err="1"/>
              <a:t>để</a:t>
            </a:r>
            <a:r>
              <a:rPr lang="en-US" dirty="0"/>
              <a:t> </a:t>
            </a:r>
            <a:r>
              <a:rPr lang="en-US" dirty="0" err="1"/>
              <a:t>hỗ</a:t>
            </a:r>
            <a:r>
              <a:rPr lang="en-US" dirty="0"/>
              <a:t> </a:t>
            </a:r>
            <a:r>
              <a:rPr lang="en-US" dirty="0" err="1"/>
              <a:t>trợ</a:t>
            </a:r>
            <a:r>
              <a:rPr lang="en-US" dirty="0"/>
              <a:t> </a:t>
            </a:r>
            <a:r>
              <a:rPr lang="en-US" dirty="0" err="1"/>
              <a:t>các</a:t>
            </a:r>
            <a:r>
              <a:rPr lang="en-US" dirty="0"/>
              <a:t> </a:t>
            </a:r>
            <a:r>
              <a:rPr lang="en-US" dirty="0" err="1"/>
              <a:t>thông</a:t>
            </a:r>
            <a:r>
              <a:rPr lang="en-US" dirty="0"/>
              <a:t> </a:t>
            </a:r>
            <a:r>
              <a:rPr lang="en-US" dirty="0" err="1"/>
              <a:t>điệp</a:t>
            </a:r>
            <a:r>
              <a:rPr lang="en-US" dirty="0"/>
              <a:t> </a:t>
            </a:r>
            <a:r>
              <a:rPr lang="en-US" dirty="0" err="1"/>
              <a:t>xuất</a:t>
            </a:r>
            <a:r>
              <a:rPr lang="en-US" dirty="0"/>
              <a:t> </a:t>
            </a:r>
            <a:r>
              <a:rPr lang="en-US" dirty="0" err="1"/>
              <a:t>hiện</a:t>
            </a:r>
            <a:r>
              <a:rPr lang="en-US" dirty="0"/>
              <a:t> </a:t>
            </a:r>
            <a:r>
              <a:rPr lang="en-US" dirty="0" err="1"/>
              <a:t>trên</a:t>
            </a:r>
            <a:r>
              <a:rPr lang="en-US" dirty="0"/>
              <a:t> </a:t>
            </a:r>
            <a:r>
              <a:rPr lang="en-US" dirty="0" err="1"/>
              <a:t>sơ</a:t>
            </a:r>
            <a:r>
              <a:rPr lang="en-US" dirty="0"/>
              <a:t> </a:t>
            </a:r>
            <a:r>
              <a:rPr lang="en-US" dirty="0" err="1"/>
              <a:t>đồ</a:t>
            </a:r>
            <a:r>
              <a:rPr lang="en-US" dirty="0"/>
              <a:t> </a:t>
            </a:r>
            <a:r>
              <a:rPr lang="en-US" dirty="0" err="1"/>
              <a:t>tuần</a:t>
            </a:r>
            <a:r>
              <a:rPr lang="en-US" dirty="0"/>
              <a:t> </a:t>
            </a:r>
            <a:r>
              <a:rPr lang="en-US" dirty="0" err="1"/>
              <a:t>tự</a:t>
            </a:r>
            <a:r>
              <a:rPr lang="en-US" dirty="0"/>
              <a:t>.</a:t>
            </a:r>
          </a:p>
          <a:p>
            <a:r>
              <a:rPr lang="en-US" b="1" dirty="0" err="1">
                <a:solidFill>
                  <a:srgbClr val="FF0000"/>
                </a:solidFill>
              </a:rPr>
              <a:t>Cách</a:t>
            </a:r>
            <a:r>
              <a:rPr lang="en-US" b="1" dirty="0">
                <a:solidFill>
                  <a:srgbClr val="FF0000"/>
                </a:solidFill>
              </a:rPr>
              <a:t> </a:t>
            </a:r>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hoạt</a:t>
            </a:r>
            <a:r>
              <a:rPr lang="en-US" b="1" dirty="0">
                <a:solidFill>
                  <a:srgbClr val="FF0000"/>
                </a:solidFill>
              </a:rPr>
              <a:t> </a:t>
            </a:r>
            <a:r>
              <a:rPr lang="en-US" b="1" dirty="0" err="1">
                <a:solidFill>
                  <a:srgbClr val="FF0000"/>
                </a:solidFill>
              </a:rPr>
              <a:t>động</a:t>
            </a:r>
            <a:endParaRPr lang="en-US" b="1" dirty="0">
              <a:solidFill>
                <a:srgbClr val="FF0000"/>
              </a:solidFill>
            </a:endParaRPr>
          </a:p>
          <a:p>
            <a:pPr lvl="1"/>
            <a:r>
              <a:rPr lang="en-US" dirty="0" err="1"/>
              <a:t>Cách</a:t>
            </a:r>
            <a:r>
              <a:rPr lang="en-US" dirty="0"/>
              <a:t> </a:t>
            </a:r>
            <a:r>
              <a:rPr lang="en-US" dirty="0" err="1"/>
              <a:t>để</a:t>
            </a:r>
            <a:r>
              <a:rPr lang="en-US" dirty="0"/>
              <a:t> </a:t>
            </a:r>
            <a:r>
              <a:rPr lang="en-US" dirty="0" err="1"/>
              <a:t>khởi</a:t>
            </a:r>
            <a:r>
              <a:rPr lang="en-US" dirty="0"/>
              <a:t> </a:t>
            </a:r>
            <a:r>
              <a:rPr lang="en-US" dirty="0" err="1"/>
              <a:t>tạo</a:t>
            </a:r>
            <a:r>
              <a:rPr lang="en-US" dirty="0"/>
              <a:t> </a:t>
            </a:r>
            <a:r>
              <a:rPr lang="en-US" dirty="0" err="1"/>
              <a:t>một</a:t>
            </a:r>
            <a:r>
              <a:rPr lang="en-US" dirty="0"/>
              <a:t> </a:t>
            </a:r>
            <a:r>
              <a:rPr lang="en-US" dirty="0" err="1"/>
              <a:t>thể</a:t>
            </a:r>
            <a:r>
              <a:rPr lang="en-US" dirty="0"/>
              <a:t> </a:t>
            </a:r>
            <a:r>
              <a:rPr lang="en-US" dirty="0" err="1"/>
              <a:t>hiện</a:t>
            </a:r>
            <a:r>
              <a:rPr lang="en-US" dirty="0"/>
              <a:t> </a:t>
            </a:r>
            <a:r>
              <a:rPr lang="en-US" dirty="0" err="1"/>
              <a:t>mới</a:t>
            </a:r>
            <a:r>
              <a:rPr lang="en-US" dirty="0"/>
              <a:t> </a:t>
            </a:r>
            <a:r>
              <a:rPr lang="en-US" dirty="0" err="1"/>
              <a:t>của</a:t>
            </a:r>
            <a:r>
              <a:rPr lang="en-US" dirty="0"/>
              <a:t> </a:t>
            </a:r>
            <a:r>
              <a:rPr lang="en-US" dirty="0" err="1"/>
              <a:t>một</a:t>
            </a:r>
            <a:r>
              <a:rPr lang="en-US" dirty="0"/>
              <a:t> </a:t>
            </a:r>
            <a:r>
              <a:rPr lang="en-US" dirty="0" err="1"/>
              <a:t>lớp</a:t>
            </a:r>
            <a:r>
              <a:rPr lang="en-US" dirty="0"/>
              <a:t>, , bao </a:t>
            </a:r>
            <a:r>
              <a:rPr lang="en-US" dirty="0" err="1"/>
              <a:t>gồm</a:t>
            </a:r>
            <a:r>
              <a:rPr lang="en-US" dirty="0"/>
              <a:t> </a:t>
            </a:r>
            <a:r>
              <a:rPr lang="en-US" dirty="0" err="1"/>
              <a:t>cả</a:t>
            </a:r>
            <a:r>
              <a:rPr lang="en-US" dirty="0"/>
              <a:t> </a:t>
            </a:r>
            <a:r>
              <a:rPr lang="en-US" dirty="0" err="1"/>
              <a:t>việc</a:t>
            </a:r>
            <a:r>
              <a:rPr lang="en-US" dirty="0"/>
              <a:t> </a:t>
            </a:r>
            <a:r>
              <a:rPr lang="en-US" dirty="0" err="1"/>
              <a:t>kết</a:t>
            </a:r>
            <a:r>
              <a:rPr lang="en-US" dirty="0"/>
              <a:t> </a:t>
            </a:r>
            <a:r>
              <a:rPr lang="en-US" dirty="0" err="1"/>
              <a:t>nối</a:t>
            </a:r>
            <a:r>
              <a:rPr lang="en-US" dirty="0"/>
              <a:t> </a:t>
            </a:r>
            <a:r>
              <a:rPr lang="en-US" dirty="0" err="1"/>
              <a:t>nó</a:t>
            </a:r>
            <a:r>
              <a:rPr lang="en-US" dirty="0"/>
              <a:t> </a:t>
            </a:r>
            <a:r>
              <a:rPr lang="en-US" dirty="0" err="1"/>
              <a:t>với</a:t>
            </a:r>
            <a:r>
              <a:rPr lang="en-US" dirty="0"/>
              <a:t> </a:t>
            </a:r>
            <a:r>
              <a:rPr lang="en-US" dirty="0" err="1"/>
              <a:t>các</a:t>
            </a:r>
            <a:r>
              <a:rPr lang="en-US" dirty="0"/>
              <a:t> </a:t>
            </a:r>
            <a:r>
              <a:rPr lang="en-US" dirty="0" err="1"/>
              <a:t>thể</a:t>
            </a:r>
            <a:r>
              <a:rPr lang="en-US" dirty="0"/>
              <a:t> </a:t>
            </a:r>
            <a:r>
              <a:rPr lang="en-US" dirty="0" err="1"/>
              <a:t>hiện</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khác</a:t>
            </a:r>
            <a:r>
              <a:rPr lang="en-US" dirty="0"/>
              <a:t> </a:t>
            </a:r>
            <a:r>
              <a:rPr lang="en-US" dirty="0" err="1"/>
              <a:t>mà</a:t>
            </a:r>
            <a:r>
              <a:rPr lang="en-US" dirty="0"/>
              <a:t> </a:t>
            </a:r>
            <a:r>
              <a:rPr lang="en-US" dirty="0" err="1"/>
              <a:t>nó</a:t>
            </a:r>
            <a:r>
              <a:rPr lang="en-US" dirty="0"/>
              <a:t> </a:t>
            </a:r>
            <a:r>
              <a:rPr lang="en-US" dirty="0" err="1"/>
              <a:t>được</a:t>
            </a:r>
            <a:r>
              <a:rPr lang="en-US" dirty="0"/>
              <a:t> </a:t>
            </a:r>
            <a:r>
              <a:rPr lang="en-US" dirty="0" err="1"/>
              <a:t>liên</a:t>
            </a:r>
            <a:r>
              <a:rPr lang="en-US" dirty="0"/>
              <a:t> </a:t>
            </a:r>
            <a:r>
              <a:rPr lang="en-US" dirty="0" err="1"/>
              <a:t>kết</a:t>
            </a:r>
            <a:r>
              <a:rPr lang="en-US" dirty="0"/>
              <a:t>.</a:t>
            </a:r>
          </a:p>
          <a:p>
            <a:pPr lvl="1"/>
            <a:r>
              <a:rPr lang="en-US" dirty="0" err="1"/>
              <a:t>Kiểm</a:t>
            </a:r>
            <a:r>
              <a:rPr lang="en-US" dirty="0"/>
              <a:t> </a:t>
            </a:r>
            <a:r>
              <a:rPr lang="en-US" dirty="0" err="1"/>
              <a:t>tra</a:t>
            </a:r>
            <a:r>
              <a:rPr lang="en-US" dirty="0"/>
              <a:t> </a:t>
            </a:r>
            <a:r>
              <a:rPr lang="en-US" dirty="0" err="1"/>
              <a:t>bất</a:t>
            </a:r>
            <a:r>
              <a:rPr lang="en-US" dirty="0"/>
              <a:t> </a:t>
            </a:r>
            <a:r>
              <a:rPr lang="en-US" dirty="0" err="1"/>
              <a:t>kỳ</a:t>
            </a:r>
            <a:r>
              <a:rPr lang="en-US" dirty="0"/>
              <a:t> </a:t>
            </a:r>
            <a:r>
              <a:rPr lang="en-US" dirty="0" err="1"/>
              <a:t>hoạt</a:t>
            </a:r>
            <a:r>
              <a:rPr lang="en-US" dirty="0"/>
              <a:t> </a:t>
            </a:r>
            <a:r>
              <a:rPr lang="en-US" dirty="0" err="1"/>
              <a:t>động</a:t>
            </a:r>
            <a:r>
              <a:rPr lang="en-US" dirty="0"/>
              <a:t> </a:t>
            </a:r>
            <a:r>
              <a:rPr lang="en-US" dirty="0" err="1"/>
              <a:t>nào</a:t>
            </a:r>
            <a:r>
              <a:rPr lang="en-US" dirty="0"/>
              <a:t> </a:t>
            </a:r>
            <a:r>
              <a:rPr lang="en-US" dirty="0" err="1"/>
              <a:t>được</a:t>
            </a:r>
            <a:r>
              <a:rPr lang="en-US" dirty="0"/>
              <a:t> </a:t>
            </a:r>
            <a:r>
              <a:rPr lang="en-US" dirty="0" err="1"/>
              <a:t>yêu</a:t>
            </a:r>
            <a:r>
              <a:rPr lang="en-US" dirty="0"/>
              <a:t> </a:t>
            </a:r>
            <a:r>
              <a:rPr lang="en-US" dirty="0" err="1"/>
              <a:t>cầu</a:t>
            </a:r>
            <a:r>
              <a:rPr lang="en-US" dirty="0"/>
              <a:t> </a:t>
            </a:r>
            <a:r>
              <a:rPr lang="en-US" dirty="0" err="1"/>
              <a:t>trên</a:t>
            </a:r>
            <a:r>
              <a:rPr lang="en-US" dirty="0"/>
              <a:t> </a:t>
            </a:r>
            <a:r>
              <a:rPr lang="en-US" dirty="0" err="1"/>
              <a:t>lớp</a:t>
            </a:r>
            <a:r>
              <a:rPr lang="en-US" dirty="0"/>
              <a:t> </a:t>
            </a:r>
            <a:r>
              <a:rPr lang="en-US" dirty="0" err="1"/>
              <a:t>theo</a:t>
            </a:r>
            <a:r>
              <a:rPr lang="en-US" dirty="0"/>
              <a:t> </a:t>
            </a:r>
            <a:r>
              <a:rPr lang="en-US" dirty="0" err="1"/>
              <a:t>các</a:t>
            </a:r>
            <a:r>
              <a:rPr lang="en-US" dirty="0"/>
              <a:t> </a:t>
            </a:r>
            <a:r>
              <a:rPr lang="en-US" dirty="0" err="1"/>
              <a:t>cơ</a:t>
            </a:r>
            <a:r>
              <a:rPr lang="en-US" dirty="0"/>
              <a:t> </a:t>
            </a:r>
            <a:r>
              <a:rPr lang="en-US" dirty="0" err="1"/>
              <a:t>chế</a:t>
            </a:r>
            <a:r>
              <a:rPr lang="en-US" dirty="0"/>
              <a:t> </a:t>
            </a:r>
            <a:r>
              <a:rPr lang="en-US" dirty="0" err="1"/>
              <a:t>mà</a:t>
            </a:r>
            <a:r>
              <a:rPr lang="en-US" dirty="0"/>
              <a:t> </a:t>
            </a:r>
            <a:r>
              <a:rPr lang="en-US" dirty="0" err="1"/>
              <a:t>chúng</a:t>
            </a:r>
            <a:r>
              <a:rPr lang="en-US" dirty="0"/>
              <a:t> </a:t>
            </a:r>
            <a:r>
              <a:rPr lang="en-US" dirty="0" err="1"/>
              <a:t>sử</a:t>
            </a:r>
            <a:r>
              <a:rPr lang="en-US" dirty="0"/>
              <a:t> </a:t>
            </a:r>
            <a:r>
              <a:rPr lang="en-US" dirty="0" err="1"/>
              <a:t>dụng</a:t>
            </a:r>
            <a:r>
              <a:rPr lang="en-US" dirty="0"/>
              <a:t>.</a:t>
            </a:r>
            <a:endParaRPr lang="en-US" b="1" dirty="0">
              <a:solidFill>
                <a:srgbClr val="FF0000"/>
              </a:solidFill>
            </a:endParaRPr>
          </a:p>
        </p:txBody>
      </p:sp>
      <p:sp>
        <p:nvSpPr>
          <p:cNvPr id="5" name="Title 4">
            <a:extLst>
              <a:ext uri="{FF2B5EF4-FFF2-40B4-BE49-F238E27FC236}">
                <a16:creationId xmlns:a16="http://schemas.microsoft.com/office/drawing/2014/main" id="{C8604CDC-02B6-4954-826B-1ECCDF06B212}"/>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3401643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C9027DC3-4EC4-4079-A196-12D6DC978BA5}"/>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6D0F8528-862F-4ED5-AA5F-9759DFB90BD5}"/>
              </a:ext>
            </a:extLst>
          </p:cNvPr>
          <p:cNvSpPr>
            <a:spLocks noGrp="1"/>
          </p:cNvSpPr>
          <p:nvPr>
            <p:ph type="sldNum" sz="quarter" idx="12"/>
          </p:nvPr>
        </p:nvSpPr>
        <p:spPr/>
        <p:txBody>
          <a:bodyPr/>
          <a:lstStyle/>
          <a:p>
            <a:fld id="{401CF334-2D5C-4859-84A6-CA7E6E43FAEB}" type="slidenum">
              <a:rPr lang="en-US" smtClean="0"/>
              <a:t>303</a:t>
            </a:fld>
            <a:endParaRPr lang="en-US"/>
          </a:p>
        </p:txBody>
      </p:sp>
      <p:sp>
        <p:nvSpPr>
          <p:cNvPr id="4" name="Content Placeholder 3">
            <a:extLst>
              <a:ext uri="{FF2B5EF4-FFF2-40B4-BE49-F238E27FC236}">
                <a16:creationId xmlns:a16="http://schemas.microsoft.com/office/drawing/2014/main" id="{6D4288EF-077B-4BB2-9673-A756E4F722AC}"/>
              </a:ext>
            </a:extLst>
          </p:cNvPr>
          <p:cNvSpPr>
            <a:spLocks noGrp="1"/>
          </p:cNvSpPr>
          <p:nvPr>
            <p:ph idx="1"/>
          </p:nvPr>
        </p:nvSpPr>
        <p:spPr/>
        <p:txBody>
          <a:bodyPr/>
          <a:lstStyle/>
          <a:p>
            <a:r>
              <a:rPr lang="en-US" b="1" dirty="0" err="1">
                <a:solidFill>
                  <a:srgbClr val="FF0000"/>
                </a:solidFill>
              </a:rPr>
              <a:t>Xác</a:t>
            </a:r>
            <a:r>
              <a:rPr lang="en-US" b="1" dirty="0">
                <a:solidFill>
                  <a:srgbClr val="FF0000"/>
                </a:solidFill>
              </a:rPr>
              <a:t> </a:t>
            </a:r>
            <a:r>
              <a:rPr lang="en-US" b="1" dirty="0" err="1">
                <a:solidFill>
                  <a:srgbClr val="FF0000"/>
                </a:solidFill>
              </a:rPr>
              <a:t>định</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thuộc</a:t>
            </a:r>
            <a:r>
              <a:rPr lang="en-US" b="1" dirty="0">
                <a:solidFill>
                  <a:srgbClr val="FF0000"/>
                </a:solidFill>
              </a:rPr>
              <a:t> </a:t>
            </a:r>
            <a:r>
              <a:rPr lang="en-US" b="1" dirty="0" err="1">
                <a:solidFill>
                  <a:srgbClr val="FF0000"/>
                </a:solidFill>
              </a:rPr>
              <a:t>tính</a:t>
            </a:r>
            <a:r>
              <a:rPr lang="en-US" b="1" dirty="0">
                <a:solidFill>
                  <a:srgbClr val="FF0000"/>
                </a:solidFill>
              </a:rPr>
              <a:t> </a:t>
            </a:r>
            <a:r>
              <a:rPr lang="en-US" b="1" dirty="0" err="1">
                <a:solidFill>
                  <a:srgbClr val="FF0000"/>
                </a:solidFill>
              </a:rPr>
              <a:t>của</a:t>
            </a:r>
            <a:r>
              <a:rPr lang="en-US" b="1" dirty="0">
                <a:solidFill>
                  <a:srgbClr val="FF0000"/>
                </a:solidFill>
              </a:rPr>
              <a:t> </a:t>
            </a:r>
            <a:r>
              <a:rPr lang="en-US" b="1" dirty="0" err="1">
                <a:solidFill>
                  <a:srgbClr val="FF0000"/>
                </a:solidFill>
              </a:rPr>
              <a:t>mỗi</a:t>
            </a:r>
            <a:r>
              <a:rPr lang="en-US" b="1" dirty="0">
                <a:solidFill>
                  <a:srgbClr val="FF0000"/>
                </a:solidFill>
              </a:rPr>
              <a:t> </a:t>
            </a:r>
            <a:r>
              <a:rPr lang="en-US" b="1" dirty="0" err="1">
                <a:solidFill>
                  <a:srgbClr val="FF0000"/>
                </a:solidFill>
              </a:rPr>
              <a:t>hoạt</a:t>
            </a:r>
            <a:r>
              <a:rPr lang="en-US" b="1" dirty="0">
                <a:solidFill>
                  <a:srgbClr val="FF0000"/>
                </a:solidFill>
              </a:rPr>
              <a:t> </a:t>
            </a:r>
            <a:r>
              <a:rPr lang="en-US" b="1" dirty="0" err="1">
                <a:solidFill>
                  <a:srgbClr val="FF0000"/>
                </a:solidFill>
              </a:rPr>
              <a:t>động</a:t>
            </a:r>
            <a:r>
              <a:rPr lang="en-US" b="1" dirty="0">
                <a:solidFill>
                  <a:srgbClr val="FF0000"/>
                </a:solidFill>
              </a:rPr>
              <a:t>:</a:t>
            </a:r>
            <a:endParaRPr lang="vi-VN" b="1" dirty="0">
              <a:solidFill>
                <a:srgbClr val="FF0000"/>
              </a:solidFill>
            </a:endParaRPr>
          </a:p>
          <a:p>
            <a:pPr lvl="1"/>
            <a:r>
              <a:rPr lang="en-US" dirty="0" err="1"/>
              <a:t>Tên</a:t>
            </a:r>
            <a:r>
              <a:rPr lang="en-US" dirty="0"/>
              <a:t> </a:t>
            </a:r>
            <a:r>
              <a:rPr lang="en-US" dirty="0" err="1"/>
              <a:t>hoạt</a:t>
            </a:r>
            <a:r>
              <a:rPr lang="en-US" dirty="0"/>
              <a:t> </a:t>
            </a:r>
            <a:r>
              <a:rPr lang="en-US" dirty="0" err="1"/>
              <a:t>động</a:t>
            </a:r>
            <a:r>
              <a:rPr lang="en-US" dirty="0"/>
              <a:t>: </a:t>
            </a:r>
            <a:r>
              <a:rPr lang="en-US" dirty="0" err="1"/>
              <a:t>Tên</a:t>
            </a:r>
            <a:r>
              <a:rPr lang="en-US" dirty="0"/>
              <a:t> </a:t>
            </a:r>
            <a:r>
              <a:rPr lang="en-US" dirty="0" err="1"/>
              <a:t>nên</a:t>
            </a:r>
            <a:r>
              <a:rPr lang="en-US" dirty="0"/>
              <a:t> </a:t>
            </a:r>
            <a:r>
              <a:rPr lang="en-US" dirty="0" err="1"/>
              <a:t>ngắn</a:t>
            </a:r>
            <a:r>
              <a:rPr lang="en-US" dirty="0"/>
              <a:t> </a:t>
            </a:r>
            <a:r>
              <a:rPr lang="en-US" dirty="0" err="1"/>
              <a:t>gọn</a:t>
            </a:r>
            <a:r>
              <a:rPr lang="en-US" dirty="0"/>
              <a:t> </a:t>
            </a:r>
            <a:r>
              <a:rPr lang="en-US" dirty="0" err="1"/>
              <a:t>và</a:t>
            </a:r>
            <a:r>
              <a:rPr lang="en-US" dirty="0"/>
              <a:t> </a:t>
            </a:r>
            <a:r>
              <a:rPr lang="en-US" dirty="0" err="1"/>
              <a:t>mô</a:t>
            </a:r>
            <a:r>
              <a:rPr lang="en-US" dirty="0"/>
              <a:t> </a:t>
            </a:r>
            <a:r>
              <a:rPr lang="en-US" dirty="0" err="1"/>
              <a:t>tả</a:t>
            </a:r>
            <a:r>
              <a:rPr lang="en-US" dirty="0"/>
              <a:t>.</a:t>
            </a:r>
            <a:endParaRPr lang="vi-VN" dirty="0"/>
          </a:p>
          <a:p>
            <a:pPr lvl="1"/>
            <a:r>
              <a:rPr lang="en-US" dirty="0" err="1"/>
              <a:t>Các</a:t>
            </a:r>
            <a:r>
              <a:rPr lang="en-US" dirty="0"/>
              <a:t> </a:t>
            </a:r>
            <a:r>
              <a:rPr lang="en-US" dirty="0" err="1"/>
              <a:t>kiểu</a:t>
            </a:r>
            <a:r>
              <a:rPr lang="en-US" dirty="0"/>
              <a:t> </a:t>
            </a:r>
            <a:r>
              <a:rPr lang="en-US" dirty="0" err="1"/>
              <a:t>trả</a:t>
            </a:r>
            <a:r>
              <a:rPr lang="en-US" dirty="0"/>
              <a:t> </a:t>
            </a:r>
            <a:r>
              <a:rPr lang="en-US" dirty="0" err="1"/>
              <a:t>về</a:t>
            </a:r>
            <a:r>
              <a:rPr lang="en-US" dirty="0"/>
              <a:t>.</a:t>
            </a:r>
            <a:endParaRPr lang="vi-VN" dirty="0"/>
          </a:p>
          <a:p>
            <a:pPr lvl="1"/>
            <a:r>
              <a:rPr lang="en-US" dirty="0" err="1"/>
              <a:t>Mô</a:t>
            </a:r>
            <a:r>
              <a:rPr lang="en-US" dirty="0"/>
              <a:t> </a:t>
            </a:r>
            <a:r>
              <a:rPr lang="en-US" dirty="0" err="1"/>
              <a:t>tả</a:t>
            </a:r>
            <a:r>
              <a:rPr lang="en-US" dirty="0"/>
              <a:t> </a:t>
            </a:r>
            <a:r>
              <a:rPr lang="en-US" dirty="0" err="1"/>
              <a:t>ngắn</a:t>
            </a:r>
            <a:r>
              <a:rPr lang="en-US" dirty="0"/>
              <a:t> </a:t>
            </a:r>
            <a:r>
              <a:rPr lang="en-US" dirty="0" err="1"/>
              <a:t>gọn</a:t>
            </a:r>
            <a:r>
              <a:rPr lang="en-US" dirty="0"/>
              <a:t> </a:t>
            </a:r>
            <a:r>
              <a:rPr lang="en-US" dirty="0" err="1"/>
              <a:t>được</a:t>
            </a:r>
            <a:r>
              <a:rPr lang="en-US" dirty="0"/>
              <a:t> </a:t>
            </a:r>
            <a:r>
              <a:rPr lang="en-US" dirty="0" err="1"/>
              <a:t>viết</a:t>
            </a:r>
            <a:r>
              <a:rPr lang="en-US" dirty="0"/>
              <a:t> </a:t>
            </a:r>
            <a:r>
              <a:rPr lang="en-US" dirty="0" err="1"/>
              <a:t>từ</a:t>
            </a:r>
            <a:r>
              <a:rPr lang="en-US" dirty="0"/>
              <a:t> </a:t>
            </a:r>
            <a:r>
              <a:rPr lang="en-US" dirty="0" err="1"/>
              <a:t>quan</a:t>
            </a:r>
            <a:r>
              <a:rPr lang="en-US" dirty="0"/>
              <a:t> </a:t>
            </a:r>
            <a:r>
              <a:rPr lang="en-US" dirty="0" err="1"/>
              <a:t>điểm</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hoạt</a:t>
            </a:r>
            <a:r>
              <a:rPr lang="en-US" dirty="0"/>
              <a:t> </a:t>
            </a:r>
            <a:r>
              <a:rPr lang="en-US" dirty="0" err="1"/>
              <a:t>động</a:t>
            </a:r>
            <a:r>
              <a:rPr lang="en-US" dirty="0"/>
              <a:t>.</a:t>
            </a:r>
          </a:p>
          <a:p>
            <a:pPr lvl="1"/>
            <a:r>
              <a:rPr lang="en-US" dirty="0" err="1"/>
              <a:t>Phải</a:t>
            </a:r>
            <a:r>
              <a:rPr lang="en-US" dirty="0"/>
              <a:t> </a:t>
            </a:r>
            <a:r>
              <a:rPr lang="en-US" dirty="0" err="1"/>
              <a:t>cung</a:t>
            </a:r>
            <a:r>
              <a:rPr lang="en-US" dirty="0"/>
              <a:t> </a:t>
            </a:r>
            <a:r>
              <a:rPr lang="en-US" dirty="0" err="1"/>
              <a:t>cấp</a:t>
            </a:r>
            <a:r>
              <a:rPr lang="en-US" dirty="0"/>
              <a:t> </a:t>
            </a:r>
            <a:r>
              <a:rPr lang="en-US" dirty="0" err="1"/>
              <a:t>giá</a:t>
            </a:r>
            <a:r>
              <a:rPr lang="en-US" dirty="0"/>
              <a:t> </a:t>
            </a:r>
            <a:r>
              <a:rPr lang="en-US" dirty="0" err="1"/>
              <a:t>trị</a:t>
            </a:r>
            <a:r>
              <a:rPr lang="en-US" dirty="0"/>
              <a:t> </a:t>
            </a:r>
            <a:r>
              <a:rPr lang="en-US" dirty="0" err="1"/>
              <a:t>cho</a:t>
            </a:r>
            <a:r>
              <a:rPr lang="en-US" dirty="0"/>
              <a:t> </a:t>
            </a:r>
            <a:r>
              <a:rPr lang="en-US" dirty="0" err="1"/>
              <a:t>các</a:t>
            </a:r>
            <a:r>
              <a:rPr lang="en-US" dirty="0"/>
              <a:t> </a:t>
            </a:r>
            <a:r>
              <a:rPr lang="en-US" dirty="0" err="1"/>
              <a:t>tham</a:t>
            </a:r>
            <a:r>
              <a:rPr lang="en-US" dirty="0"/>
              <a:t> </a:t>
            </a:r>
            <a:r>
              <a:rPr lang="en-US" dirty="0" err="1"/>
              <a:t>số</a:t>
            </a:r>
            <a:endParaRPr lang="vi-VN" dirty="0"/>
          </a:p>
          <a:p>
            <a:pPr lvl="1"/>
            <a:r>
              <a:rPr lang="en-US" dirty="0" err="1"/>
              <a:t>Phạm</a:t>
            </a:r>
            <a:r>
              <a:rPr lang="en-US" dirty="0"/>
              <a:t> vi </a:t>
            </a:r>
            <a:r>
              <a:rPr lang="en-US" dirty="0" err="1"/>
              <a:t>hợp</a:t>
            </a:r>
            <a:r>
              <a:rPr lang="en-US" dirty="0"/>
              <a:t> </a:t>
            </a:r>
            <a:r>
              <a:rPr lang="en-US" dirty="0" err="1"/>
              <a:t>lệ</a:t>
            </a:r>
            <a:r>
              <a:rPr lang="en-US" dirty="0"/>
              <a:t> </a:t>
            </a:r>
            <a:r>
              <a:rPr lang="en-US" dirty="0" err="1"/>
              <a:t>cho</a:t>
            </a:r>
            <a:r>
              <a:rPr lang="en-US" dirty="0"/>
              <a:t> </a:t>
            </a:r>
            <a:r>
              <a:rPr lang="en-US" dirty="0" err="1"/>
              <a:t>các</a:t>
            </a:r>
            <a:r>
              <a:rPr lang="en-US" dirty="0"/>
              <a:t> </a:t>
            </a:r>
            <a:r>
              <a:rPr lang="en-US" dirty="0" err="1"/>
              <a:t>tham</a:t>
            </a:r>
            <a:r>
              <a:rPr lang="en-US" dirty="0"/>
              <a:t> </a:t>
            </a:r>
            <a:r>
              <a:rPr lang="en-US" dirty="0" err="1"/>
              <a:t>số</a:t>
            </a:r>
            <a:r>
              <a:rPr lang="en-US" dirty="0"/>
              <a:t> (</a:t>
            </a:r>
            <a:r>
              <a:rPr lang="en-US" dirty="0" err="1"/>
              <a:t>nếu</a:t>
            </a:r>
            <a:r>
              <a:rPr lang="en-US" dirty="0"/>
              <a:t> </a:t>
            </a:r>
            <a:r>
              <a:rPr lang="en-US" dirty="0" err="1"/>
              <a:t>có</a:t>
            </a:r>
            <a:r>
              <a:rPr lang="en-US" dirty="0"/>
              <a:t>)</a:t>
            </a:r>
            <a:endParaRPr lang="vi-VN" dirty="0"/>
          </a:p>
          <a:p>
            <a:pPr lvl="1"/>
            <a:r>
              <a:rPr lang="en-US" dirty="0" err="1"/>
              <a:t>Những</a:t>
            </a:r>
            <a:r>
              <a:rPr lang="en-US" dirty="0"/>
              <a:t> </a:t>
            </a:r>
            <a:r>
              <a:rPr lang="en-US" dirty="0" err="1"/>
              <a:t>gì</a:t>
            </a:r>
            <a:r>
              <a:rPr lang="en-US" dirty="0"/>
              <a:t> </a:t>
            </a:r>
            <a:r>
              <a:rPr lang="en-US" dirty="0" err="1"/>
              <a:t>được</a:t>
            </a:r>
            <a:r>
              <a:rPr lang="en-US" dirty="0"/>
              <a:t> </a:t>
            </a:r>
            <a:r>
              <a:rPr lang="en-US" dirty="0" err="1"/>
              <a:t>thực</a:t>
            </a:r>
            <a:r>
              <a:rPr lang="en-US" dirty="0"/>
              <a:t> </a:t>
            </a:r>
            <a:r>
              <a:rPr lang="en-US" dirty="0" err="1"/>
              <a:t>hiện</a:t>
            </a:r>
            <a:r>
              <a:rPr lang="en-US" dirty="0"/>
              <a:t> </a:t>
            </a:r>
            <a:r>
              <a:rPr lang="en-US" dirty="0" err="1"/>
              <a:t>trong</a:t>
            </a:r>
            <a:r>
              <a:rPr lang="en-US" dirty="0"/>
              <a:t> </a:t>
            </a:r>
            <a:r>
              <a:rPr lang="en-US" dirty="0" err="1"/>
              <a:t>hoạt</a:t>
            </a:r>
            <a:r>
              <a:rPr lang="en-US" dirty="0"/>
              <a:t> </a:t>
            </a:r>
            <a:r>
              <a:rPr lang="en-US" dirty="0" err="1"/>
              <a:t>động</a:t>
            </a:r>
            <a:r>
              <a:rPr lang="en-US" dirty="0"/>
              <a:t>.</a:t>
            </a:r>
            <a:endParaRPr lang="vi-VN" dirty="0"/>
          </a:p>
          <a:p>
            <a:pPr lvl="1"/>
            <a:r>
              <a:rPr lang="en-US" dirty="0" err="1"/>
              <a:t>Tham</a:t>
            </a:r>
            <a:r>
              <a:rPr lang="en-US" dirty="0"/>
              <a:t> </a:t>
            </a:r>
            <a:r>
              <a:rPr lang="en-US" dirty="0" err="1"/>
              <a:t>số</a:t>
            </a:r>
            <a:r>
              <a:rPr lang="en-US" dirty="0"/>
              <a:t> </a:t>
            </a:r>
            <a:r>
              <a:rPr lang="en-US" dirty="0" err="1"/>
              <a:t>nào</a:t>
            </a:r>
            <a:r>
              <a:rPr lang="en-US" dirty="0"/>
              <a:t> </a:t>
            </a:r>
            <a:r>
              <a:rPr lang="en-US" dirty="0" err="1"/>
              <a:t>được</a:t>
            </a:r>
            <a:r>
              <a:rPr lang="en-US" dirty="0"/>
              <a:t> </a:t>
            </a:r>
            <a:r>
              <a:rPr lang="en-US" dirty="0" err="1"/>
              <a:t>thay</a:t>
            </a:r>
            <a:r>
              <a:rPr lang="en-US" dirty="0"/>
              <a:t> </a:t>
            </a:r>
            <a:r>
              <a:rPr lang="en-US" dirty="0" err="1"/>
              <a:t>đổi</a:t>
            </a:r>
            <a:r>
              <a:rPr lang="en-US" dirty="0"/>
              <a:t> </a:t>
            </a:r>
            <a:r>
              <a:rPr lang="en-US" dirty="0" err="1"/>
              <a:t>bởi</a:t>
            </a:r>
            <a:r>
              <a:rPr lang="en-US" dirty="0"/>
              <a:t> </a:t>
            </a:r>
            <a:r>
              <a:rPr lang="en-US" dirty="0" err="1"/>
              <a:t>các</a:t>
            </a:r>
            <a:r>
              <a:rPr lang="en-US" dirty="0"/>
              <a:t> </a:t>
            </a:r>
            <a:r>
              <a:rPr lang="en-US" dirty="0" err="1"/>
              <a:t>hoạt</a:t>
            </a:r>
            <a:r>
              <a:rPr lang="en-US" dirty="0"/>
              <a:t> </a:t>
            </a:r>
            <a:r>
              <a:rPr lang="en-US" dirty="0" err="1"/>
              <a:t>động</a:t>
            </a:r>
            <a:endParaRPr lang="vi-VN" dirty="0"/>
          </a:p>
          <a:p>
            <a:endParaRPr lang="en-US" dirty="0"/>
          </a:p>
        </p:txBody>
      </p:sp>
      <p:sp>
        <p:nvSpPr>
          <p:cNvPr id="5" name="Title 4">
            <a:extLst>
              <a:ext uri="{FF2B5EF4-FFF2-40B4-BE49-F238E27FC236}">
                <a16:creationId xmlns:a16="http://schemas.microsoft.com/office/drawing/2014/main" id="{14B2ACC2-265A-4896-A3A9-A14782EF9D91}"/>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39288348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6B7D3C37-18CC-440B-AE00-58B25E075FC3}"/>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FBAE7A9D-7849-48E7-9065-58670E3C0D44}"/>
              </a:ext>
            </a:extLst>
          </p:cNvPr>
          <p:cNvSpPr>
            <a:spLocks noGrp="1"/>
          </p:cNvSpPr>
          <p:nvPr>
            <p:ph type="sldNum" sz="quarter" idx="12"/>
          </p:nvPr>
        </p:nvSpPr>
        <p:spPr/>
        <p:txBody>
          <a:bodyPr/>
          <a:lstStyle/>
          <a:p>
            <a:fld id="{401CF334-2D5C-4859-84A6-CA7E6E43FAEB}" type="slidenum">
              <a:rPr lang="en-US" smtClean="0"/>
              <a:t>304</a:t>
            </a:fld>
            <a:endParaRPr lang="en-US"/>
          </a:p>
        </p:txBody>
      </p:sp>
      <p:sp>
        <p:nvSpPr>
          <p:cNvPr id="4" name="Content Placeholder 3">
            <a:extLst>
              <a:ext uri="{FF2B5EF4-FFF2-40B4-BE49-F238E27FC236}">
                <a16:creationId xmlns:a16="http://schemas.microsoft.com/office/drawing/2014/main" id="{0325C26A-1C72-432F-AB65-5730F55775AA}"/>
              </a:ext>
            </a:extLst>
          </p:cNvPr>
          <p:cNvSpPr>
            <a:spLocks noGrp="1"/>
          </p:cNvSpPr>
          <p:nvPr>
            <p:ph idx="1"/>
          </p:nvPr>
        </p:nvSpPr>
        <p:spPr/>
        <p:txBody>
          <a:bodyPr/>
          <a:lstStyle/>
          <a:p>
            <a:pPr marL="0" indent="0">
              <a:buNone/>
            </a:pPr>
            <a:r>
              <a:rPr lang="en-US" b="1" dirty="0" err="1"/>
              <a:t>Xác</a:t>
            </a:r>
            <a:r>
              <a:rPr lang="en-US" b="1" dirty="0"/>
              <a:t> </a:t>
            </a:r>
            <a:r>
              <a:rPr lang="en-US" b="1" dirty="0" err="1"/>
              <a:t>định</a:t>
            </a:r>
            <a:r>
              <a:rPr lang="en-US" b="1" dirty="0"/>
              <a:t> </a:t>
            </a:r>
            <a:r>
              <a:rPr lang="en-US" b="1" dirty="0" err="1"/>
              <a:t>tầm</a:t>
            </a:r>
            <a:r>
              <a:rPr lang="en-US" b="1" dirty="0"/>
              <a:t> </a:t>
            </a:r>
            <a:r>
              <a:rPr lang="en-US" b="1" dirty="0" err="1"/>
              <a:t>nhìn</a:t>
            </a:r>
            <a:r>
              <a:rPr lang="en-US" b="1" dirty="0"/>
              <a:t> </a:t>
            </a:r>
            <a:r>
              <a:rPr lang="en-US" b="1" dirty="0" err="1"/>
              <a:t>của</a:t>
            </a:r>
            <a:r>
              <a:rPr lang="en-US" b="1" dirty="0"/>
              <a:t> </a:t>
            </a:r>
            <a:r>
              <a:rPr lang="en-US" b="1" dirty="0" err="1"/>
              <a:t>hoạt</a:t>
            </a:r>
            <a:r>
              <a:rPr lang="en-US" b="1" dirty="0"/>
              <a:t> </a:t>
            </a:r>
            <a:r>
              <a:rPr lang="en-US" b="1" dirty="0" err="1"/>
              <a:t>động</a:t>
            </a:r>
            <a:r>
              <a:rPr lang="en-US" b="1" dirty="0"/>
              <a:t>:</a:t>
            </a:r>
          </a:p>
          <a:p>
            <a:pPr lvl="1"/>
            <a:r>
              <a:rPr lang="en-US" sz="2400" b="1" dirty="0"/>
              <a:t>Public</a:t>
            </a:r>
            <a:r>
              <a:rPr lang="en-US" sz="2400" dirty="0"/>
              <a:t>: </a:t>
            </a:r>
            <a:r>
              <a:rPr lang="en-US" sz="2400" dirty="0" err="1"/>
              <a:t>hoạt</a:t>
            </a:r>
            <a:r>
              <a:rPr lang="en-US" sz="2400" dirty="0"/>
              <a:t> </a:t>
            </a:r>
            <a:r>
              <a:rPr lang="en-US" sz="2400" dirty="0" err="1"/>
              <a:t>động</a:t>
            </a:r>
            <a:r>
              <a:rPr lang="en-US" sz="2400" dirty="0"/>
              <a:t> </a:t>
            </a:r>
            <a:r>
              <a:rPr lang="en-US" sz="2400" dirty="0" err="1"/>
              <a:t>được</a:t>
            </a:r>
            <a:r>
              <a:rPr lang="en-US" sz="2400" dirty="0"/>
              <a:t> </a:t>
            </a:r>
            <a:r>
              <a:rPr lang="en-US" sz="2400" dirty="0" err="1"/>
              <a:t>hiển</a:t>
            </a:r>
            <a:r>
              <a:rPr lang="en-US" sz="2400" dirty="0"/>
              <a:t> </a:t>
            </a:r>
            <a:r>
              <a:rPr lang="en-US" sz="2400" dirty="0" err="1"/>
              <a:t>thị</a:t>
            </a:r>
            <a:r>
              <a:rPr lang="en-US" sz="2400" dirty="0"/>
              <a:t> </a:t>
            </a:r>
            <a:r>
              <a:rPr lang="en-US" sz="2400" dirty="0" err="1"/>
              <a:t>cho</a:t>
            </a:r>
            <a:r>
              <a:rPr lang="en-US" sz="2400" dirty="0"/>
              <a:t> </a:t>
            </a:r>
            <a:r>
              <a:rPr lang="en-US" sz="2400" dirty="0" err="1"/>
              <a:t>các</a:t>
            </a:r>
            <a:r>
              <a:rPr lang="en-US" sz="2400" dirty="0"/>
              <a:t> </a:t>
            </a:r>
            <a:r>
              <a:rPr lang="en-US" sz="2400" dirty="0" err="1"/>
              <a:t>phần</a:t>
            </a:r>
            <a:r>
              <a:rPr lang="en-US" sz="2400" dirty="0"/>
              <a:t> </a:t>
            </a:r>
            <a:r>
              <a:rPr lang="en-US" sz="2400" dirty="0" err="1"/>
              <a:t>tử</a:t>
            </a:r>
            <a:r>
              <a:rPr lang="en-US" sz="2400" dirty="0"/>
              <a:t> </a:t>
            </a:r>
            <a:r>
              <a:rPr lang="en-US" sz="2400" dirty="0" err="1"/>
              <a:t>mô</a:t>
            </a:r>
            <a:r>
              <a:rPr lang="en-US" sz="2400" dirty="0"/>
              <a:t> </a:t>
            </a:r>
            <a:r>
              <a:rPr lang="en-US" sz="2400" dirty="0" err="1"/>
              <a:t>hình</a:t>
            </a:r>
            <a:r>
              <a:rPr lang="en-US" sz="2400" dirty="0"/>
              <a:t> </a:t>
            </a:r>
            <a:r>
              <a:rPr lang="en-US" sz="2400" dirty="0" err="1"/>
              <a:t>khác</a:t>
            </a:r>
            <a:r>
              <a:rPr lang="en-US" sz="2400" dirty="0"/>
              <a:t> </a:t>
            </a:r>
            <a:r>
              <a:rPr lang="en-US" sz="2400" dirty="0" err="1"/>
              <a:t>với</a:t>
            </a:r>
            <a:r>
              <a:rPr lang="en-US" sz="2400" dirty="0"/>
              <a:t> </a:t>
            </a:r>
            <a:r>
              <a:rPr lang="en-US" sz="2400" dirty="0" err="1"/>
              <a:t>chính</a:t>
            </a:r>
            <a:r>
              <a:rPr lang="en-US" sz="2400" dirty="0"/>
              <a:t> </a:t>
            </a:r>
            <a:r>
              <a:rPr lang="en-US" sz="2400" dirty="0" err="1"/>
              <a:t>lớp</a:t>
            </a:r>
            <a:r>
              <a:rPr lang="en-US" sz="2400" dirty="0"/>
              <a:t> </a:t>
            </a:r>
            <a:r>
              <a:rPr lang="en-US" sz="2400" dirty="0" err="1"/>
              <a:t>đó</a:t>
            </a:r>
            <a:r>
              <a:rPr lang="en-US" sz="2400" dirty="0"/>
              <a:t>.</a:t>
            </a:r>
            <a:endParaRPr lang="vi-VN" sz="2400" dirty="0"/>
          </a:p>
          <a:p>
            <a:pPr lvl="1"/>
            <a:r>
              <a:rPr lang="en-US" sz="2400" b="1" dirty="0"/>
              <a:t>Implementation</a:t>
            </a:r>
            <a:r>
              <a:rPr lang="en-US" sz="2400" dirty="0"/>
              <a:t>: </a:t>
            </a:r>
            <a:r>
              <a:rPr lang="en-US" sz="2400" dirty="0" err="1"/>
              <a:t>hoạt</a:t>
            </a:r>
            <a:r>
              <a:rPr lang="en-US" sz="2400" dirty="0"/>
              <a:t> </a:t>
            </a:r>
            <a:r>
              <a:rPr lang="en-US" sz="2400" dirty="0" err="1"/>
              <a:t>động</a:t>
            </a:r>
            <a:r>
              <a:rPr lang="en-US" sz="2400" dirty="0"/>
              <a:t> </a:t>
            </a:r>
            <a:r>
              <a:rPr lang="en-US" sz="2400" dirty="0" err="1"/>
              <a:t>chỉ</a:t>
            </a:r>
            <a:r>
              <a:rPr lang="en-US" sz="2400" dirty="0"/>
              <a:t> </a:t>
            </a:r>
            <a:r>
              <a:rPr lang="en-US" sz="2400" dirty="0" err="1"/>
              <a:t>hiển</a:t>
            </a:r>
            <a:r>
              <a:rPr lang="en-US" sz="2400" dirty="0"/>
              <a:t> </a:t>
            </a:r>
            <a:r>
              <a:rPr lang="en-US" sz="2400" dirty="0" err="1"/>
              <a:t>thị</a:t>
            </a:r>
            <a:r>
              <a:rPr lang="en-US" sz="2400" dirty="0"/>
              <a:t> </a:t>
            </a:r>
            <a:r>
              <a:rPr lang="en-US" sz="2400" dirty="0" err="1"/>
              <a:t>trong</a:t>
            </a:r>
            <a:r>
              <a:rPr lang="en-US" sz="2400" dirty="0"/>
              <a:t> </a:t>
            </a:r>
            <a:r>
              <a:rPr lang="en-US" sz="2400" dirty="0" err="1"/>
              <a:t>chính</a:t>
            </a:r>
            <a:r>
              <a:rPr lang="en-US" sz="2400" dirty="0"/>
              <a:t> </a:t>
            </a:r>
            <a:r>
              <a:rPr lang="en-US" sz="2400" dirty="0" err="1"/>
              <a:t>lớp</a:t>
            </a:r>
            <a:r>
              <a:rPr lang="en-US" sz="2400" dirty="0"/>
              <a:t> </a:t>
            </a:r>
            <a:r>
              <a:rPr lang="en-US" sz="2400" dirty="0" err="1"/>
              <a:t>đó</a:t>
            </a:r>
            <a:r>
              <a:rPr lang="en-US" sz="2400" dirty="0"/>
              <a:t>.</a:t>
            </a:r>
            <a:endParaRPr lang="vi-VN" sz="2400" dirty="0"/>
          </a:p>
          <a:p>
            <a:pPr lvl="1"/>
            <a:r>
              <a:rPr lang="en-US" sz="2400" b="1" dirty="0"/>
              <a:t>Protected</a:t>
            </a:r>
            <a:r>
              <a:rPr lang="en-US" sz="2400" dirty="0"/>
              <a:t>: </a:t>
            </a:r>
            <a:r>
              <a:rPr lang="en-US" sz="2400" dirty="0" err="1"/>
              <a:t>hoạt</a:t>
            </a:r>
            <a:r>
              <a:rPr lang="en-US" sz="2400" dirty="0"/>
              <a:t> </a:t>
            </a:r>
            <a:r>
              <a:rPr lang="en-US" sz="2400" dirty="0" err="1"/>
              <a:t>động</a:t>
            </a:r>
            <a:r>
              <a:rPr lang="en-US" sz="2400" dirty="0"/>
              <a:t> </a:t>
            </a:r>
            <a:r>
              <a:rPr lang="en-US" sz="2400" dirty="0" err="1"/>
              <a:t>chỉ</a:t>
            </a:r>
            <a:r>
              <a:rPr lang="en-US" sz="2400" dirty="0"/>
              <a:t> </a:t>
            </a:r>
            <a:r>
              <a:rPr lang="en-US" sz="2400" dirty="0" err="1"/>
              <a:t>hiển</a:t>
            </a:r>
            <a:r>
              <a:rPr lang="en-US" sz="2400" dirty="0"/>
              <a:t> </a:t>
            </a:r>
            <a:r>
              <a:rPr lang="en-US" sz="2400" dirty="0" err="1"/>
              <a:t>thị</a:t>
            </a:r>
            <a:r>
              <a:rPr lang="en-US" sz="2400" dirty="0"/>
              <a:t> </a:t>
            </a:r>
            <a:r>
              <a:rPr lang="en-US" sz="2400" dirty="0" err="1"/>
              <a:t>cho</a:t>
            </a:r>
            <a:r>
              <a:rPr lang="en-US" sz="2400" dirty="0"/>
              <a:t> </a:t>
            </a:r>
            <a:r>
              <a:rPr lang="en-US" sz="2400" dirty="0" err="1"/>
              <a:t>chính</a:t>
            </a:r>
            <a:r>
              <a:rPr lang="en-US" sz="2400" dirty="0"/>
              <a:t> </a:t>
            </a:r>
            <a:r>
              <a:rPr lang="en-US" sz="2400" dirty="0" err="1"/>
              <a:t>lớp</a:t>
            </a:r>
            <a:r>
              <a:rPr lang="en-US" sz="2400" dirty="0"/>
              <a:t> </a:t>
            </a:r>
            <a:r>
              <a:rPr lang="en-US" sz="2400" dirty="0" err="1"/>
              <a:t>đó</a:t>
            </a:r>
            <a:r>
              <a:rPr lang="en-US" sz="2400" dirty="0"/>
              <a:t>, </a:t>
            </a:r>
            <a:r>
              <a:rPr lang="en-US" sz="2400" dirty="0" err="1"/>
              <a:t>cho</a:t>
            </a:r>
            <a:r>
              <a:rPr lang="en-US" sz="2400" dirty="0"/>
              <a:t> </a:t>
            </a:r>
            <a:r>
              <a:rPr lang="en-US" sz="2400" dirty="0" err="1"/>
              <a:t>các</a:t>
            </a:r>
            <a:r>
              <a:rPr lang="en-US" sz="2400" dirty="0"/>
              <a:t> </a:t>
            </a:r>
            <a:r>
              <a:rPr lang="en-US" sz="2400" dirty="0" err="1"/>
              <a:t>lớp</a:t>
            </a:r>
            <a:r>
              <a:rPr lang="en-US" sz="2400" dirty="0"/>
              <a:t> con </a:t>
            </a:r>
            <a:r>
              <a:rPr lang="en-US" sz="2400" dirty="0" err="1"/>
              <a:t>của</a:t>
            </a:r>
            <a:r>
              <a:rPr lang="en-US" sz="2400" dirty="0"/>
              <a:t> </a:t>
            </a:r>
            <a:r>
              <a:rPr lang="en-US" sz="2400" dirty="0" err="1"/>
              <a:t>nó</a:t>
            </a:r>
            <a:r>
              <a:rPr lang="en-US" sz="2400" dirty="0"/>
              <a:t> </a:t>
            </a:r>
            <a:r>
              <a:rPr lang="en-US" sz="2400" dirty="0" err="1"/>
              <a:t>hoặc</a:t>
            </a:r>
            <a:r>
              <a:rPr lang="en-US" sz="2400" dirty="0"/>
              <a:t> </a:t>
            </a:r>
            <a:r>
              <a:rPr lang="en-US" sz="2400" dirty="0" err="1"/>
              <a:t>cho</a:t>
            </a:r>
            <a:r>
              <a:rPr lang="en-US" sz="2400" dirty="0"/>
              <a:t> </a:t>
            </a:r>
            <a:r>
              <a:rPr lang="en-US" sz="2400" dirty="0" err="1"/>
              <a:t>bạn</a:t>
            </a:r>
            <a:r>
              <a:rPr lang="en-US" sz="2400" dirty="0"/>
              <a:t> </a:t>
            </a:r>
            <a:r>
              <a:rPr lang="en-US" sz="2400" dirty="0" err="1"/>
              <a:t>bè</a:t>
            </a:r>
            <a:r>
              <a:rPr lang="en-US" sz="2400" dirty="0"/>
              <a:t> </a:t>
            </a:r>
            <a:r>
              <a:rPr lang="en-US" sz="2400" dirty="0" err="1"/>
              <a:t>của</a:t>
            </a:r>
            <a:r>
              <a:rPr lang="en-US" sz="2400" dirty="0"/>
              <a:t> </a:t>
            </a:r>
            <a:r>
              <a:rPr lang="en-US" sz="2400" dirty="0" err="1"/>
              <a:t>lớp</a:t>
            </a:r>
            <a:r>
              <a:rPr lang="en-US" sz="2400" dirty="0"/>
              <a:t> (</a:t>
            </a:r>
            <a:r>
              <a:rPr lang="en-US" sz="2400" dirty="0" err="1"/>
              <a:t>phụ</a:t>
            </a:r>
            <a:r>
              <a:rPr lang="en-US" sz="2400" dirty="0"/>
              <a:t> </a:t>
            </a:r>
            <a:r>
              <a:rPr lang="en-US" sz="2400" dirty="0" err="1"/>
              <a:t>thuộc</a:t>
            </a:r>
            <a:r>
              <a:rPr lang="en-US" sz="2400" dirty="0"/>
              <a:t> </a:t>
            </a:r>
            <a:r>
              <a:rPr lang="en-US" sz="2400" dirty="0" err="1"/>
              <a:t>ngôn</a:t>
            </a:r>
            <a:r>
              <a:rPr lang="en-US" sz="2400" dirty="0"/>
              <a:t> </a:t>
            </a:r>
            <a:r>
              <a:rPr lang="en-US" sz="2400" dirty="0" err="1"/>
              <a:t>ngữ</a:t>
            </a:r>
            <a:r>
              <a:rPr lang="en-US" sz="2400" dirty="0"/>
              <a:t>)</a:t>
            </a:r>
            <a:endParaRPr lang="vi-VN" sz="2400" dirty="0"/>
          </a:p>
          <a:p>
            <a:pPr lvl="1"/>
            <a:r>
              <a:rPr lang="en-US" sz="2400" b="1" dirty="0"/>
              <a:t>Private</a:t>
            </a:r>
            <a:r>
              <a:rPr lang="en-US" sz="2400" dirty="0"/>
              <a:t>: </a:t>
            </a:r>
            <a:r>
              <a:rPr lang="en-US" sz="2400" dirty="0" err="1"/>
              <a:t>hoạt</a:t>
            </a:r>
            <a:r>
              <a:rPr lang="en-US" sz="2400" dirty="0"/>
              <a:t> </a:t>
            </a:r>
            <a:r>
              <a:rPr lang="en-US" sz="2400" dirty="0" err="1"/>
              <a:t>động</a:t>
            </a:r>
            <a:r>
              <a:rPr lang="en-US" sz="2400" dirty="0"/>
              <a:t> </a:t>
            </a:r>
            <a:r>
              <a:rPr lang="en-US" sz="2400" dirty="0" err="1"/>
              <a:t>chỉ</a:t>
            </a:r>
            <a:r>
              <a:rPr lang="en-US" sz="2400" dirty="0"/>
              <a:t> </a:t>
            </a:r>
            <a:r>
              <a:rPr lang="en-US" sz="2400" dirty="0" err="1"/>
              <a:t>hiển</a:t>
            </a:r>
            <a:r>
              <a:rPr lang="en-US" sz="2400" dirty="0"/>
              <a:t> </a:t>
            </a:r>
            <a:r>
              <a:rPr lang="en-US" sz="2400" dirty="0" err="1"/>
              <a:t>thị</a:t>
            </a:r>
            <a:r>
              <a:rPr lang="en-US" sz="2400" dirty="0"/>
              <a:t> </a:t>
            </a:r>
            <a:r>
              <a:rPr lang="en-US" sz="2400" dirty="0" err="1"/>
              <a:t>cho</a:t>
            </a:r>
            <a:r>
              <a:rPr lang="en-US" sz="2400" dirty="0"/>
              <a:t> </a:t>
            </a:r>
            <a:r>
              <a:rPr lang="en-US" sz="2400" dirty="0" err="1"/>
              <a:t>chính</a:t>
            </a:r>
            <a:r>
              <a:rPr lang="en-US" sz="2400" dirty="0"/>
              <a:t> </a:t>
            </a:r>
            <a:r>
              <a:rPr lang="en-US" sz="2400" dirty="0" err="1"/>
              <a:t>lớp</a:t>
            </a:r>
            <a:r>
              <a:rPr lang="en-US" sz="2400" dirty="0"/>
              <a:t> </a:t>
            </a:r>
            <a:r>
              <a:rPr lang="en-US" sz="2400" dirty="0" err="1"/>
              <a:t>đó</a:t>
            </a:r>
            <a:r>
              <a:rPr lang="en-US" sz="2400" dirty="0"/>
              <a:t> </a:t>
            </a:r>
            <a:r>
              <a:rPr lang="en-US" sz="2400" dirty="0" err="1"/>
              <a:t>và</a:t>
            </a:r>
            <a:r>
              <a:rPr lang="en-US" sz="2400" dirty="0"/>
              <a:t> </a:t>
            </a:r>
            <a:r>
              <a:rPr lang="en-US" sz="2400" dirty="0" err="1"/>
              <a:t>cho</a:t>
            </a:r>
            <a:r>
              <a:rPr lang="en-US" sz="2400" dirty="0"/>
              <a:t> </a:t>
            </a:r>
            <a:r>
              <a:rPr lang="en-US" sz="2400" dirty="0" err="1"/>
              <a:t>bạn</a:t>
            </a:r>
            <a:r>
              <a:rPr lang="en-US" sz="2400" dirty="0"/>
              <a:t> </a:t>
            </a:r>
            <a:r>
              <a:rPr lang="en-US" sz="2400" dirty="0" err="1"/>
              <a:t>bè</a:t>
            </a:r>
            <a:r>
              <a:rPr lang="en-US" sz="2400" dirty="0"/>
              <a:t> </a:t>
            </a:r>
            <a:r>
              <a:rPr lang="en-US" sz="2400" dirty="0" err="1"/>
              <a:t>của</a:t>
            </a:r>
            <a:r>
              <a:rPr lang="en-US" sz="2400" dirty="0"/>
              <a:t> </a:t>
            </a:r>
            <a:r>
              <a:rPr lang="en-US" sz="2400" dirty="0" err="1"/>
              <a:t>lớp</a:t>
            </a:r>
            <a:endParaRPr lang="vi-VN" sz="2400" dirty="0"/>
          </a:p>
          <a:p>
            <a:endParaRPr lang="en-US" dirty="0"/>
          </a:p>
        </p:txBody>
      </p:sp>
      <p:sp>
        <p:nvSpPr>
          <p:cNvPr id="5" name="Title 4">
            <a:extLst>
              <a:ext uri="{FF2B5EF4-FFF2-40B4-BE49-F238E27FC236}">
                <a16:creationId xmlns:a16="http://schemas.microsoft.com/office/drawing/2014/main" id="{1F0F3C5E-8E82-40A5-A370-0C57FB386D2A}"/>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12413144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B60EBFD1-B125-4C23-8CB9-1DE13A837E29}"/>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3F796CC1-C8B7-4DE6-86CF-E8C6D230EBE8}"/>
              </a:ext>
            </a:extLst>
          </p:cNvPr>
          <p:cNvSpPr>
            <a:spLocks noGrp="1"/>
          </p:cNvSpPr>
          <p:nvPr>
            <p:ph type="sldNum" sz="quarter" idx="12"/>
          </p:nvPr>
        </p:nvSpPr>
        <p:spPr/>
        <p:txBody>
          <a:bodyPr/>
          <a:lstStyle/>
          <a:p>
            <a:fld id="{401CF334-2D5C-4859-84A6-CA7E6E43FAEB}" type="slidenum">
              <a:rPr lang="en-US" smtClean="0"/>
              <a:t>305</a:t>
            </a:fld>
            <a:endParaRPr lang="en-US"/>
          </a:p>
        </p:txBody>
      </p:sp>
      <p:sp>
        <p:nvSpPr>
          <p:cNvPr id="4" name="Content Placeholder 3">
            <a:extLst>
              <a:ext uri="{FF2B5EF4-FFF2-40B4-BE49-F238E27FC236}">
                <a16:creationId xmlns:a16="http://schemas.microsoft.com/office/drawing/2014/main" id="{E6734D87-81A6-4969-94F3-E1A515817614}"/>
              </a:ext>
            </a:extLst>
          </p:cNvPr>
          <p:cNvSpPr>
            <a:spLocks noGrp="1"/>
          </p:cNvSpPr>
          <p:nvPr>
            <p:ph idx="1"/>
          </p:nvPr>
        </p:nvSpPr>
        <p:spPr/>
        <p:txBody>
          <a:bodyPr>
            <a:normAutofit/>
          </a:bodyPr>
          <a:lstStyle/>
          <a:p>
            <a:r>
              <a:rPr lang="en-US" b="1" dirty="0">
                <a:solidFill>
                  <a:srgbClr val="FF0000"/>
                </a:solidFill>
              </a:rPr>
              <a:t> </a:t>
            </a:r>
            <a:r>
              <a:rPr lang="en-US" b="1" dirty="0" err="1">
                <a:solidFill>
                  <a:srgbClr val="FF0000"/>
                </a:solidFill>
              </a:rPr>
              <a:t>Phương</a:t>
            </a:r>
            <a:r>
              <a:rPr lang="en-US" b="1" dirty="0">
                <a:solidFill>
                  <a:srgbClr val="FF0000"/>
                </a:solidFill>
              </a:rPr>
              <a:t> </a:t>
            </a:r>
            <a:r>
              <a:rPr lang="en-US" b="1" dirty="0" err="1">
                <a:solidFill>
                  <a:srgbClr val="FF0000"/>
                </a:solidFill>
              </a:rPr>
              <a:t>thức</a:t>
            </a:r>
            <a:r>
              <a:rPr lang="en-US" b="1" dirty="0">
                <a:solidFill>
                  <a:srgbClr val="FF0000"/>
                </a:solidFill>
              </a:rPr>
              <a:t> </a:t>
            </a:r>
            <a:r>
              <a:rPr lang="en-US" dirty="0" err="1"/>
              <a:t>xác</a:t>
            </a:r>
            <a:r>
              <a:rPr lang="en-US" dirty="0"/>
              <a:t> </a:t>
            </a:r>
            <a:r>
              <a:rPr lang="en-US" dirty="0" err="1"/>
              <a:t>định</a:t>
            </a:r>
            <a:r>
              <a:rPr lang="en-US" dirty="0"/>
              <a:t> </a:t>
            </a:r>
            <a:r>
              <a:rPr lang="en-US" dirty="0" err="1"/>
              <a:t>việc</a:t>
            </a:r>
            <a:r>
              <a:rPr lang="en-US" dirty="0"/>
              <a:t> </a:t>
            </a:r>
            <a:r>
              <a:rPr lang="en-US" dirty="0" err="1"/>
              <a:t>thực</a:t>
            </a:r>
            <a:r>
              <a:rPr lang="en-US" dirty="0"/>
              <a:t> </a:t>
            </a:r>
            <a:r>
              <a:rPr lang="en-US" dirty="0" err="1"/>
              <a:t>hiện</a:t>
            </a:r>
            <a:r>
              <a:rPr lang="en-US" dirty="0"/>
              <a:t> </a:t>
            </a:r>
            <a:r>
              <a:rPr lang="en-US" dirty="0" err="1"/>
              <a:t>một</a:t>
            </a:r>
            <a:r>
              <a:rPr lang="en-US" dirty="0"/>
              <a:t> </a:t>
            </a:r>
            <a:r>
              <a:rPr lang="en-US" dirty="0" err="1"/>
              <a:t>hoạt</a:t>
            </a:r>
            <a:r>
              <a:rPr lang="en-US" dirty="0"/>
              <a:t> </a:t>
            </a:r>
            <a:r>
              <a:rPr lang="en-US" dirty="0" err="1"/>
              <a:t>động</a:t>
            </a:r>
            <a:r>
              <a:rPr lang="en-US" dirty="0"/>
              <a:t>. </a:t>
            </a:r>
            <a:r>
              <a:rPr lang="en-US" dirty="0" err="1"/>
              <a:t>Phương</a:t>
            </a:r>
            <a:r>
              <a:rPr lang="en-US" dirty="0"/>
              <a:t> </a:t>
            </a:r>
            <a:r>
              <a:rPr lang="en-US" dirty="0" err="1"/>
              <a:t>thức</a:t>
            </a:r>
            <a:r>
              <a:rPr lang="en-US" dirty="0"/>
              <a:t> </a:t>
            </a:r>
            <a:r>
              <a:rPr lang="en-US" dirty="0" err="1"/>
              <a:t>biểu</a:t>
            </a:r>
            <a:r>
              <a:rPr lang="en-US" dirty="0"/>
              <a:t> </a:t>
            </a:r>
            <a:r>
              <a:rPr lang="en-US" dirty="0" err="1"/>
              <a:t>diễn</a:t>
            </a:r>
            <a:r>
              <a:rPr lang="en-US" dirty="0"/>
              <a:t> </a:t>
            </a:r>
            <a:r>
              <a:rPr lang="en-US" dirty="0" err="1"/>
              <a:t>cách</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hoạt</a:t>
            </a:r>
            <a:r>
              <a:rPr lang="en-US" dirty="0"/>
              <a:t> </a:t>
            </a:r>
            <a:r>
              <a:rPr lang="en-US" dirty="0" err="1"/>
              <a:t>động</a:t>
            </a:r>
            <a:r>
              <a:rPr lang="en-US" dirty="0"/>
              <a:t>. </a:t>
            </a:r>
          </a:p>
          <a:p>
            <a:r>
              <a:rPr lang="en-US" dirty="0" err="1"/>
              <a:t>Để</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cần</a:t>
            </a:r>
            <a:r>
              <a:rPr lang="en-US" dirty="0"/>
              <a:t> </a:t>
            </a:r>
            <a:r>
              <a:rPr lang="en-US" dirty="0" err="1"/>
              <a:t>tập</a:t>
            </a:r>
            <a:r>
              <a:rPr lang="en-US" dirty="0"/>
              <a:t> </a:t>
            </a:r>
            <a:r>
              <a:rPr lang="en-US" dirty="0" err="1"/>
              <a:t>trung</a:t>
            </a:r>
            <a:r>
              <a:rPr lang="en-US" dirty="0"/>
              <a:t> </a:t>
            </a:r>
            <a:r>
              <a:rPr lang="en-US" dirty="0" err="1"/>
              <a:t>vào</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sau</a:t>
            </a:r>
            <a:r>
              <a:rPr lang="en-US" dirty="0"/>
              <a:t>:</a:t>
            </a:r>
            <a:endParaRPr lang="vi-VN" dirty="0"/>
          </a:p>
          <a:p>
            <a:pPr lvl="1"/>
            <a:r>
              <a:rPr lang="en-US" sz="2400" dirty="0" err="1"/>
              <a:t>Cách</a:t>
            </a:r>
            <a:r>
              <a:rPr lang="en-US" sz="2400" dirty="0"/>
              <a:t> </a:t>
            </a:r>
            <a:r>
              <a:rPr lang="en-US" sz="2400" dirty="0" err="1"/>
              <a:t>mà</a:t>
            </a:r>
            <a:r>
              <a:rPr lang="en-US" sz="2400" dirty="0"/>
              <a:t> </a:t>
            </a:r>
            <a:r>
              <a:rPr lang="en-US" sz="2400" dirty="0" err="1"/>
              <a:t>các</a:t>
            </a:r>
            <a:r>
              <a:rPr lang="en-US" sz="2400" dirty="0"/>
              <a:t> </a:t>
            </a:r>
            <a:r>
              <a:rPr lang="en-US" sz="2400" dirty="0" err="1"/>
              <a:t>hoạt</a:t>
            </a:r>
            <a:r>
              <a:rPr lang="en-US" sz="2400" dirty="0"/>
              <a:t> </a:t>
            </a:r>
            <a:r>
              <a:rPr lang="en-US" sz="2400" dirty="0" err="1"/>
              <a:t>động</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a:t>
            </a:r>
            <a:endParaRPr lang="vi-VN" sz="2400" dirty="0"/>
          </a:p>
          <a:p>
            <a:pPr lvl="1"/>
            <a:r>
              <a:rPr lang="en-US" sz="2400" dirty="0" err="1"/>
              <a:t>Cách</a:t>
            </a:r>
            <a:r>
              <a:rPr lang="en-US" sz="2400" dirty="0"/>
              <a:t> </a:t>
            </a:r>
            <a:r>
              <a:rPr lang="en-US" sz="2400" dirty="0" err="1"/>
              <a:t>mà</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các</a:t>
            </a:r>
            <a:r>
              <a:rPr lang="en-US" sz="2400" dirty="0"/>
              <a:t> </a:t>
            </a:r>
            <a:r>
              <a:rPr lang="en-US" sz="2400" dirty="0" err="1"/>
              <a:t>hoạt</a:t>
            </a:r>
            <a:r>
              <a:rPr lang="en-US" sz="2400" dirty="0"/>
              <a:t> </a:t>
            </a:r>
            <a:r>
              <a:rPr lang="en-US" sz="2400" dirty="0" err="1"/>
              <a:t>động</a:t>
            </a:r>
            <a:r>
              <a:rPr lang="en-US" sz="2400" dirty="0"/>
              <a:t>.</a:t>
            </a:r>
            <a:endParaRPr lang="vi-VN" sz="2400" dirty="0"/>
          </a:p>
          <a:p>
            <a:pPr lvl="1"/>
            <a:r>
              <a:rPr lang="en-US" sz="2400" dirty="0" err="1"/>
              <a:t>Cách</a:t>
            </a:r>
            <a:r>
              <a:rPr lang="en-US" sz="2400" dirty="0"/>
              <a:t> </a:t>
            </a:r>
            <a:r>
              <a:rPr lang="en-US" sz="2400" dirty="0" err="1"/>
              <a:t>để</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được</a:t>
            </a:r>
            <a:r>
              <a:rPr lang="en-US" sz="2400" dirty="0"/>
              <a:t> </a:t>
            </a:r>
            <a:r>
              <a:rPr lang="en-US" sz="2400" dirty="0" err="1"/>
              <a:t>thực</a:t>
            </a:r>
            <a:r>
              <a:rPr lang="en-US" sz="2400" dirty="0"/>
              <a:t> </a:t>
            </a:r>
            <a:r>
              <a:rPr lang="en-US" sz="2400" dirty="0" err="1"/>
              <a:t>hiện</a:t>
            </a:r>
            <a:r>
              <a:rPr lang="en-US" sz="2400" dirty="0"/>
              <a:t> </a:t>
            </a:r>
            <a:r>
              <a:rPr lang="en-US" sz="2400" dirty="0" err="1"/>
              <a:t>và</a:t>
            </a:r>
            <a:r>
              <a:rPr lang="en-US" sz="2400" dirty="0"/>
              <a:t> </a:t>
            </a:r>
            <a:r>
              <a:rPr lang="en-US" sz="2400" dirty="0" err="1"/>
              <a:t>sử</a:t>
            </a:r>
            <a:r>
              <a:rPr lang="en-US" sz="2400" dirty="0"/>
              <a:t> </a:t>
            </a:r>
            <a:r>
              <a:rPr lang="en-US" sz="2400" dirty="0" err="1"/>
              <a:t>dụng</a:t>
            </a:r>
            <a:r>
              <a:rPr lang="en-US" sz="2400" dirty="0"/>
              <a:t> </a:t>
            </a:r>
            <a:r>
              <a:rPr lang="en-US" sz="2400" dirty="0" err="1"/>
              <a:t>để</a:t>
            </a:r>
            <a:r>
              <a:rPr lang="en-US" sz="2400" dirty="0"/>
              <a:t> </a:t>
            </a:r>
            <a:r>
              <a:rPr lang="en-US" sz="2400" dirty="0" err="1"/>
              <a:t>thực</a:t>
            </a:r>
            <a:r>
              <a:rPr lang="en-US" sz="2400" dirty="0"/>
              <a:t> </a:t>
            </a:r>
            <a:r>
              <a:rPr lang="en-US" sz="2400" dirty="0" err="1"/>
              <a:t>hiện</a:t>
            </a:r>
            <a:r>
              <a:rPr lang="en-US" sz="2400" dirty="0"/>
              <a:t> </a:t>
            </a:r>
            <a:r>
              <a:rPr lang="en-US" sz="2400" dirty="0" err="1"/>
              <a:t>các</a:t>
            </a:r>
            <a:r>
              <a:rPr lang="en-US" sz="2400" dirty="0"/>
              <a:t> </a:t>
            </a:r>
            <a:r>
              <a:rPr lang="en-US" sz="2400" dirty="0" err="1"/>
              <a:t>hoạt</a:t>
            </a:r>
            <a:r>
              <a:rPr lang="en-US" sz="2400" dirty="0"/>
              <a:t> </a:t>
            </a:r>
            <a:r>
              <a:rPr lang="en-US" sz="2400" dirty="0" err="1"/>
              <a:t>động</a:t>
            </a:r>
            <a:r>
              <a:rPr lang="en-US" sz="2400" dirty="0"/>
              <a:t>.</a:t>
            </a:r>
            <a:endParaRPr lang="vi-VN" sz="2400" dirty="0"/>
          </a:p>
          <a:p>
            <a:pPr lvl="1"/>
            <a:r>
              <a:rPr lang="en-US" sz="2400" dirty="0" err="1"/>
              <a:t>Những</a:t>
            </a:r>
            <a:r>
              <a:rPr lang="en-US" sz="2400" dirty="0"/>
              <a:t> </a:t>
            </a:r>
            <a:r>
              <a:rPr lang="en-US" sz="2400" dirty="0" err="1"/>
              <a:t>đối</a:t>
            </a:r>
            <a:r>
              <a:rPr lang="en-US" sz="2400" dirty="0"/>
              <a:t> </a:t>
            </a:r>
            <a:r>
              <a:rPr lang="en-US" sz="2400" dirty="0" err="1"/>
              <a:t>tượng</a:t>
            </a:r>
            <a:r>
              <a:rPr lang="en-US" sz="2400" dirty="0"/>
              <a:t> </a:t>
            </a:r>
            <a:r>
              <a:rPr lang="en-US" sz="2400" dirty="0" err="1"/>
              <a:t>khác</a:t>
            </a:r>
            <a:r>
              <a:rPr lang="en-US" sz="2400" dirty="0"/>
              <a:t> </a:t>
            </a:r>
            <a:r>
              <a:rPr lang="en-US" sz="2400" dirty="0" err="1"/>
              <a:t>và</a:t>
            </a:r>
            <a:r>
              <a:rPr lang="en-US" sz="2400" dirty="0"/>
              <a:t> </a:t>
            </a:r>
            <a:r>
              <a:rPr lang="en-US" sz="2400" dirty="0" err="1"/>
              <a:t>hoạt</a:t>
            </a:r>
            <a:r>
              <a:rPr lang="en-US" sz="2400" dirty="0"/>
              <a:t> </a:t>
            </a:r>
            <a:r>
              <a:rPr lang="en-US" sz="2400" dirty="0" err="1"/>
              <a:t>động</a:t>
            </a:r>
            <a:r>
              <a:rPr lang="en-US" sz="2400" dirty="0"/>
              <a:t> </a:t>
            </a:r>
            <a:r>
              <a:rPr lang="en-US" sz="2400" dirty="0" err="1"/>
              <a:t>của</a:t>
            </a:r>
            <a:r>
              <a:rPr lang="en-US" sz="2400" dirty="0"/>
              <a:t> </a:t>
            </a:r>
            <a:r>
              <a:rPr lang="en-US" sz="2400" dirty="0" err="1"/>
              <a:t>chúng</a:t>
            </a:r>
            <a:r>
              <a:rPr lang="en-US" sz="2400" dirty="0"/>
              <a:t> </a:t>
            </a:r>
            <a:r>
              <a:rPr lang="en-US" sz="2400" dirty="0" err="1"/>
              <a:t>sẽ</a:t>
            </a:r>
            <a:r>
              <a:rPr lang="en-US" sz="2400" dirty="0"/>
              <a:t> </a:t>
            </a:r>
            <a:r>
              <a:rPr lang="en-US" sz="2400" dirty="0" err="1"/>
              <a:t>được</a:t>
            </a:r>
            <a:r>
              <a:rPr lang="en-US" sz="2400" dirty="0"/>
              <a:t> </a:t>
            </a:r>
            <a:r>
              <a:rPr lang="en-US" sz="2400" dirty="0" err="1"/>
              <a:t>sử</a:t>
            </a:r>
            <a:r>
              <a:rPr lang="en-US" sz="2400" dirty="0"/>
              <a:t> </a:t>
            </a:r>
            <a:r>
              <a:rPr lang="en-US" sz="2400" dirty="0" err="1"/>
              <a:t>dụng</a:t>
            </a:r>
            <a:r>
              <a:rPr lang="en-US" sz="2400" dirty="0"/>
              <a:t> </a:t>
            </a:r>
            <a:r>
              <a:rPr lang="en-US" sz="2400" dirty="0" err="1"/>
              <a:t>như</a:t>
            </a:r>
            <a:r>
              <a:rPr lang="en-US" sz="2400" dirty="0"/>
              <a:t> </a:t>
            </a:r>
            <a:r>
              <a:rPr lang="en-US" sz="2400" dirty="0" err="1"/>
              <a:t>thế</a:t>
            </a:r>
            <a:r>
              <a:rPr lang="en-US" sz="2400" dirty="0"/>
              <a:t> </a:t>
            </a:r>
            <a:r>
              <a:rPr lang="en-US" sz="2400" dirty="0" err="1"/>
              <a:t>nào</a:t>
            </a:r>
            <a:endParaRPr lang="vi-VN" sz="2400" dirty="0"/>
          </a:p>
          <a:p>
            <a:endParaRPr lang="en-US" dirty="0"/>
          </a:p>
        </p:txBody>
      </p:sp>
      <p:sp>
        <p:nvSpPr>
          <p:cNvPr id="5" name="Title 4">
            <a:extLst>
              <a:ext uri="{FF2B5EF4-FFF2-40B4-BE49-F238E27FC236}">
                <a16:creationId xmlns:a16="http://schemas.microsoft.com/office/drawing/2014/main" id="{5C83ED51-E75E-402F-BED8-8BED0BC7FD62}"/>
              </a:ext>
            </a:extLst>
          </p:cNvPr>
          <p:cNvSpPr>
            <a:spLocks noGrp="1"/>
          </p:cNvSpPr>
          <p:nvPr>
            <p:ph type="title"/>
          </p:nvPr>
        </p:nvSpPr>
        <p:spPr/>
        <p:txBody>
          <a:bodyPr>
            <a:normAutofit fontScale="90000"/>
          </a:bodyPr>
          <a:lstStyle/>
          <a:p>
            <a:r>
              <a:rPr lang="en-US" dirty="0" err="1"/>
              <a:t>Hiện</a:t>
            </a:r>
            <a:r>
              <a:rPr lang="en-US" dirty="0"/>
              <a:t> </a:t>
            </a:r>
            <a:r>
              <a:rPr lang="en-US" dirty="0" err="1"/>
              <a:t>thực</a:t>
            </a:r>
            <a:r>
              <a:rPr lang="en-US" dirty="0"/>
              <a:t> use case </a:t>
            </a:r>
            <a:r>
              <a:rPr lang="en-US" dirty="0" err="1"/>
              <a:t>theo</a:t>
            </a:r>
            <a:r>
              <a:rPr lang="en-US" dirty="0"/>
              <a:t> </a:t>
            </a:r>
            <a:r>
              <a:rPr lang="en-US" dirty="0" err="1"/>
              <a:t>kiến</a:t>
            </a:r>
            <a:r>
              <a:rPr lang="en-US" dirty="0"/>
              <a:t> </a:t>
            </a:r>
            <a:r>
              <a:rPr lang="en-US" dirty="0" err="1"/>
              <a:t>trúc</a:t>
            </a:r>
            <a:r>
              <a:rPr lang="en-US" dirty="0"/>
              <a:t> 3tier</a:t>
            </a:r>
          </a:p>
        </p:txBody>
      </p:sp>
    </p:spTree>
    <p:extLst>
      <p:ext uri="{BB962C8B-B14F-4D97-AF65-F5344CB8AC3E}">
        <p14:creationId xmlns:p14="http://schemas.microsoft.com/office/powerpoint/2010/main" val="37134995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524000" y="2507818"/>
            <a:ext cx="9144000" cy="1482291"/>
          </a:xfrm>
        </p:spPr>
        <p:txBody>
          <a:bodyPr>
            <a:noAutofit/>
          </a:bodyPr>
          <a:lstStyle/>
          <a:p>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THIẾT KẾ C</a:t>
            </a:r>
            <a:r>
              <a:rPr lang="vi-VN"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Ơ</a:t>
            </a:r>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 SỞ DỮ LIỆU</a:t>
            </a:r>
            <a:endParaRPr lang="en-US" sz="36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306</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6</a:t>
            </a:r>
          </a:p>
        </p:txBody>
      </p:sp>
    </p:spTree>
    <p:extLst>
      <p:ext uri="{BB962C8B-B14F-4D97-AF65-F5344CB8AC3E}">
        <p14:creationId xmlns:p14="http://schemas.microsoft.com/office/powerpoint/2010/main" val="1797476490"/>
      </p:ext>
    </p:extLst>
  </p:cSld>
  <p:clrMapOvr>
    <a:masterClrMapping/>
  </p:clrMapOvr>
  <p:transition spd="slow">
    <p:comb/>
  </p:transition>
</p:sld>
</file>

<file path=ppt/slides/slide3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85E9533-FBCB-4A52-B3B8-5F73A1C2255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292A1A7-8BB9-4B87-A14D-AC506DF72628}"/>
              </a:ext>
            </a:extLst>
          </p:cNvPr>
          <p:cNvSpPr>
            <a:spLocks noGrp="1"/>
          </p:cNvSpPr>
          <p:nvPr>
            <p:ph type="sldNum" sz="quarter" idx="12"/>
          </p:nvPr>
        </p:nvSpPr>
        <p:spPr/>
        <p:txBody>
          <a:bodyPr/>
          <a:lstStyle/>
          <a:p>
            <a:fld id="{401CF334-2D5C-4859-84A6-CA7E6E43FAEB}" type="slidenum">
              <a:rPr lang="en-US" smtClean="0"/>
              <a:t>307</a:t>
            </a:fld>
            <a:endParaRPr lang="en-US"/>
          </a:p>
        </p:txBody>
      </p:sp>
      <p:sp>
        <p:nvSpPr>
          <p:cNvPr id="5" name="Content Placeholder 4">
            <a:extLst>
              <a:ext uri="{FF2B5EF4-FFF2-40B4-BE49-F238E27FC236}">
                <a16:creationId xmlns:a16="http://schemas.microsoft.com/office/drawing/2014/main" id="{E9E6CA9F-343A-4992-AAC2-B4F24AE2EE5A}"/>
              </a:ext>
            </a:extLst>
          </p:cNvPr>
          <p:cNvSpPr>
            <a:spLocks noGrp="1"/>
          </p:cNvSpPr>
          <p:nvPr>
            <p:ph idx="1"/>
          </p:nvPr>
        </p:nvSpPr>
        <p:spPr/>
        <p:txBody>
          <a:bodyPr/>
          <a:lstStyle/>
          <a:p>
            <a:r>
              <a:rPr lang="en-US" dirty="0" err="1"/>
              <a:t>Việc</a:t>
            </a:r>
            <a:r>
              <a:rPr lang="en-US" dirty="0"/>
              <a:t> </a:t>
            </a:r>
            <a:r>
              <a:rPr lang="vi-VN" dirty="0"/>
              <a:t>ánh xạ </a:t>
            </a:r>
            <a:r>
              <a:rPr lang="vi-VN" b="1" dirty="0"/>
              <a:t>mô hình đối tượng </a:t>
            </a:r>
            <a:r>
              <a:rPr lang="vi-VN" dirty="0"/>
              <a:t>thành </a:t>
            </a:r>
            <a:r>
              <a:rPr lang="en-US" b="1" dirty="0" err="1"/>
              <a:t>mô</a:t>
            </a:r>
            <a:r>
              <a:rPr lang="en-US" b="1" dirty="0"/>
              <a:t> </a:t>
            </a:r>
            <a:r>
              <a:rPr lang="en-US" b="1" dirty="0" err="1"/>
              <a:t>hình</a:t>
            </a:r>
            <a:r>
              <a:rPr lang="en-US" b="1" dirty="0"/>
              <a:t> </a:t>
            </a:r>
            <a:r>
              <a:rPr lang="en-US" b="1" dirty="0" err="1"/>
              <a:t>quan</a:t>
            </a:r>
            <a:r>
              <a:rPr lang="en-US" b="1" dirty="0"/>
              <a:t> </a:t>
            </a:r>
            <a:r>
              <a:rPr lang="en-US" b="1" dirty="0" err="1"/>
              <a:t>hệ</a:t>
            </a:r>
            <a:r>
              <a:rPr lang="en-US" b="1" dirty="0"/>
              <a:t> </a:t>
            </a:r>
            <a:r>
              <a:rPr lang="vi-VN" dirty="0"/>
              <a:t>có thể </a:t>
            </a:r>
            <a:r>
              <a:rPr lang="en-US" dirty="0" err="1"/>
              <a:t>dựa</a:t>
            </a:r>
            <a:r>
              <a:rPr lang="en-US" dirty="0"/>
              <a:t> </a:t>
            </a:r>
            <a:r>
              <a:rPr lang="en-US" dirty="0" err="1"/>
              <a:t>vào</a:t>
            </a:r>
            <a:r>
              <a:rPr lang="en-US" dirty="0"/>
              <a:t> s</a:t>
            </a:r>
            <a:r>
              <a:rPr lang="vi-VN" dirty="0"/>
              <a:t>ơ</a:t>
            </a:r>
            <a:r>
              <a:rPr lang="en-US" dirty="0"/>
              <a:t> </a:t>
            </a:r>
            <a:r>
              <a:rPr lang="vi-VN" dirty="0"/>
              <a:t>đồ lớp phân tích hoặc </a:t>
            </a:r>
            <a:r>
              <a:rPr lang="en-US" dirty="0" err="1"/>
              <a:t>sơ</a:t>
            </a:r>
            <a:r>
              <a:rPr lang="vi-VN" dirty="0"/>
              <a:t> đồ lớp thiết kế.</a:t>
            </a:r>
            <a:endParaRPr lang="en-US" dirty="0"/>
          </a:p>
          <a:p>
            <a:r>
              <a:rPr lang="vi-VN" b="1" dirty="0">
                <a:solidFill>
                  <a:srgbClr val="FF0000"/>
                </a:solidFill>
              </a:rPr>
              <a:t>Ánh xạ lớp thực thể </a:t>
            </a:r>
            <a:r>
              <a:rPr lang="en-US" b="1" dirty="0">
                <a:solidFill>
                  <a:srgbClr val="FF0000"/>
                </a:solidFill>
              </a:rPr>
              <a:t>- l</a:t>
            </a:r>
            <a:r>
              <a:rPr lang="vi-VN" b="1" dirty="0">
                <a:solidFill>
                  <a:srgbClr val="FF0000"/>
                </a:solidFill>
              </a:rPr>
              <a:t>ư</a:t>
            </a:r>
            <a:r>
              <a:rPr lang="en-US" b="1" dirty="0" err="1">
                <a:solidFill>
                  <a:srgbClr val="FF0000"/>
                </a:solidFill>
              </a:rPr>
              <a:t>ợc</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endParaRPr lang="en-US" b="1" dirty="0">
              <a:solidFill>
                <a:srgbClr val="FF0000"/>
              </a:solidFill>
            </a:endParaRPr>
          </a:p>
          <a:p>
            <a:pPr lvl="1"/>
            <a:r>
              <a:rPr lang="en-US" sz="2400" dirty="0" err="1"/>
              <a:t>Một</a:t>
            </a:r>
            <a:r>
              <a:rPr lang="en-US" sz="2400" dirty="0"/>
              <a:t> </a:t>
            </a:r>
            <a:r>
              <a:rPr lang="vi-VN" sz="2400" b="1" dirty="0"/>
              <a:t>lớp thực thể</a:t>
            </a:r>
            <a:r>
              <a:rPr lang="en-US" sz="2400" b="1" dirty="0"/>
              <a:t> </a:t>
            </a:r>
            <a:r>
              <a:rPr lang="en-US" sz="2400" dirty="0" err="1"/>
              <a:t>ánh</a:t>
            </a:r>
            <a:r>
              <a:rPr lang="en-US" sz="2400" dirty="0"/>
              <a:t> </a:t>
            </a:r>
            <a:r>
              <a:rPr lang="en-US" sz="2400" dirty="0" err="1"/>
              <a:t>xạ</a:t>
            </a:r>
            <a:r>
              <a:rPr lang="en-US" sz="2400" dirty="0"/>
              <a:t> </a:t>
            </a:r>
            <a:r>
              <a:rPr lang="en-US" sz="2400" dirty="0" err="1"/>
              <a:t>thành</a:t>
            </a:r>
            <a:r>
              <a:rPr lang="en-US" sz="2400" dirty="0"/>
              <a:t> </a:t>
            </a:r>
            <a:r>
              <a:rPr lang="en-US" sz="2400" b="1" dirty="0" err="1"/>
              <a:t>một</a:t>
            </a:r>
            <a:r>
              <a:rPr lang="en-US" sz="2400" b="1" dirty="0"/>
              <a:t> </a:t>
            </a:r>
            <a:r>
              <a:rPr lang="en-US" sz="2400" b="1" dirty="0" err="1"/>
              <a:t>quan</a:t>
            </a:r>
            <a:r>
              <a:rPr lang="en-US" sz="2400" b="1" dirty="0"/>
              <a:t> </a:t>
            </a:r>
            <a:r>
              <a:rPr lang="en-US" sz="2400" b="1" dirty="0" err="1"/>
              <a:t>hệ</a:t>
            </a:r>
            <a:r>
              <a:rPr lang="en-US" sz="2400" b="1" dirty="0"/>
              <a:t> </a:t>
            </a:r>
            <a:r>
              <a:rPr lang="en-US" sz="2400" b="1" dirty="0" err="1"/>
              <a:t>cùng</a:t>
            </a:r>
            <a:r>
              <a:rPr lang="en-US" sz="2400" b="1" dirty="0"/>
              <a:t> </a:t>
            </a:r>
            <a:r>
              <a:rPr lang="en-US" sz="2400" b="1" dirty="0" err="1"/>
              <a:t>tên</a:t>
            </a:r>
            <a:endParaRPr lang="en-US" sz="2400" b="1" dirty="0"/>
          </a:p>
          <a:p>
            <a:pPr lvl="2"/>
            <a:r>
              <a:rPr lang="en-US" sz="2000" dirty="0" err="1"/>
              <a:t>Một</a:t>
            </a:r>
            <a:r>
              <a:rPr lang="en-US" sz="2000" dirty="0"/>
              <a:t> </a:t>
            </a:r>
            <a:r>
              <a:rPr lang="en-US" sz="2000" dirty="0" err="1"/>
              <a:t>dòng</a:t>
            </a:r>
            <a:r>
              <a:rPr lang="en-US" sz="2000" dirty="0"/>
              <a:t> </a:t>
            </a:r>
            <a:r>
              <a:rPr lang="en-US" sz="2000" dirty="0" err="1"/>
              <a:t>trong</a:t>
            </a:r>
            <a:r>
              <a:rPr lang="en-US" sz="2000" dirty="0"/>
              <a:t> </a:t>
            </a:r>
            <a:r>
              <a:rPr lang="en-US" sz="2000" dirty="0" err="1"/>
              <a:t>bảng</a:t>
            </a:r>
            <a:r>
              <a:rPr lang="en-US" sz="2000" dirty="0"/>
              <a:t> </a:t>
            </a:r>
            <a:r>
              <a:rPr lang="en-US" sz="2000" dirty="0" err="1"/>
              <a:t>biểu</a:t>
            </a:r>
            <a:r>
              <a:rPr lang="en-US" sz="2000" dirty="0"/>
              <a:t> </a:t>
            </a:r>
            <a:r>
              <a:rPr lang="en-US" sz="2000" dirty="0" err="1"/>
              <a:t>diễn</a:t>
            </a:r>
            <a:r>
              <a:rPr lang="en-US" sz="2000" dirty="0"/>
              <a:t> </a:t>
            </a:r>
            <a:r>
              <a:rPr lang="en-US" sz="2000" dirty="0" err="1"/>
              <a:t>một</a:t>
            </a:r>
            <a:r>
              <a:rPr lang="en-US" sz="2000" dirty="0"/>
              <a:t> </a:t>
            </a:r>
            <a:r>
              <a:rPr lang="en-US" sz="2000" dirty="0" err="1"/>
              <a:t>đối</a:t>
            </a:r>
            <a:r>
              <a:rPr lang="en-US" sz="2000" dirty="0"/>
              <a:t> t</a:t>
            </a:r>
            <a:r>
              <a:rPr lang="vi-VN" sz="2000" dirty="0"/>
              <a:t>ư</a:t>
            </a:r>
            <a:r>
              <a:rPr lang="en-US" sz="2000" dirty="0" err="1"/>
              <a:t>ợng</a:t>
            </a:r>
            <a:r>
              <a:rPr lang="en-US" sz="2000" dirty="0"/>
              <a:t> </a:t>
            </a:r>
            <a:r>
              <a:rPr lang="en-US" sz="2000" dirty="0" err="1"/>
              <a:t>duy</a:t>
            </a:r>
            <a:r>
              <a:rPr lang="en-US" sz="2000" dirty="0"/>
              <a:t> </a:t>
            </a:r>
            <a:r>
              <a:rPr lang="en-US" sz="2000" dirty="0" err="1"/>
              <a:t>nhất</a:t>
            </a:r>
            <a:r>
              <a:rPr lang="en-US" sz="2000" dirty="0"/>
              <a:t> </a:t>
            </a:r>
            <a:r>
              <a:rPr lang="en-US" sz="2000" dirty="0" err="1"/>
              <a:t>trong</a:t>
            </a:r>
            <a:r>
              <a:rPr lang="en-US" sz="2000" dirty="0"/>
              <a:t> </a:t>
            </a:r>
            <a:r>
              <a:rPr lang="en-US" sz="2000" dirty="0" err="1"/>
              <a:t>lớp</a:t>
            </a:r>
            <a:r>
              <a:rPr lang="en-US" sz="2000" dirty="0"/>
              <a:t> </a:t>
            </a:r>
            <a:r>
              <a:rPr lang="en-US" sz="2000" dirty="0" err="1"/>
              <a:t>thực</a:t>
            </a:r>
            <a:r>
              <a:rPr lang="en-US" sz="2000" dirty="0"/>
              <a:t> </a:t>
            </a:r>
            <a:r>
              <a:rPr lang="en-US" sz="2000" dirty="0" err="1"/>
              <a:t>thể</a:t>
            </a:r>
            <a:r>
              <a:rPr lang="en-US" sz="2000" dirty="0"/>
              <a:t>.</a:t>
            </a:r>
          </a:p>
          <a:p>
            <a:pPr lvl="2"/>
            <a:r>
              <a:rPr lang="en-US" sz="2000" dirty="0" err="1"/>
              <a:t>Một</a:t>
            </a:r>
            <a:r>
              <a:rPr lang="en-US" sz="2000" dirty="0"/>
              <a:t> </a:t>
            </a:r>
            <a:r>
              <a:rPr lang="en-US" sz="2000" dirty="0" err="1"/>
              <a:t>thuộc</a:t>
            </a:r>
            <a:r>
              <a:rPr lang="en-US" sz="2000" dirty="0"/>
              <a:t> </a:t>
            </a:r>
            <a:r>
              <a:rPr lang="en-US" sz="2000" dirty="0" err="1"/>
              <a:t>tính</a:t>
            </a:r>
            <a:r>
              <a:rPr lang="en-US" sz="2000" dirty="0"/>
              <a:t> </a:t>
            </a:r>
            <a:r>
              <a:rPr lang="en-US" sz="2000" dirty="0" err="1"/>
              <a:t>của</a:t>
            </a:r>
            <a:r>
              <a:rPr lang="en-US" sz="2000" dirty="0"/>
              <a:t> </a:t>
            </a:r>
            <a:r>
              <a:rPr lang="en-US" sz="2000" dirty="0" err="1"/>
              <a:t>thực</a:t>
            </a:r>
            <a:r>
              <a:rPr lang="en-US" sz="2000" dirty="0"/>
              <a:t> </a:t>
            </a:r>
            <a:r>
              <a:rPr lang="en-US" sz="2000" dirty="0" err="1"/>
              <a:t>thể</a:t>
            </a:r>
            <a:r>
              <a:rPr lang="en-US" sz="2000" dirty="0"/>
              <a:t> t</a:t>
            </a:r>
            <a:r>
              <a:rPr lang="vi-VN" sz="2000" dirty="0"/>
              <a:t>ư</a:t>
            </a:r>
            <a:r>
              <a:rPr lang="en-US" sz="2000" dirty="0" err="1"/>
              <a:t>ơng</a:t>
            </a:r>
            <a:r>
              <a:rPr lang="en-US" sz="2000" dirty="0"/>
              <a:t> </a:t>
            </a:r>
            <a:r>
              <a:rPr lang="en-US" sz="2000" dirty="0" err="1"/>
              <a:t>ứng</a:t>
            </a:r>
            <a:r>
              <a:rPr lang="en-US" sz="2000" dirty="0"/>
              <a:t> </a:t>
            </a:r>
            <a:r>
              <a:rPr lang="en-US" sz="2000" dirty="0" err="1"/>
              <a:t>với</a:t>
            </a:r>
            <a:r>
              <a:rPr lang="en-US" sz="2000" dirty="0"/>
              <a:t> </a:t>
            </a:r>
            <a:r>
              <a:rPr lang="en-US" sz="2000" dirty="0" err="1"/>
              <a:t>một</a:t>
            </a:r>
            <a:r>
              <a:rPr lang="en-US" sz="2000" dirty="0"/>
              <a:t> </a:t>
            </a:r>
            <a:r>
              <a:rPr lang="en-US" sz="2000" dirty="0" err="1"/>
              <a:t>thuộc</a:t>
            </a:r>
            <a:r>
              <a:rPr lang="en-US" sz="2000" dirty="0"/>
              <a:t> </a:t>
            </a:r>
            <a:r>
              <a:rPr lang="en-US" sz="2000" dirty="0" err="1"/>
              <a:t>tính</a:t>
            </a:r>
            <a:r>
              <a:rPr lang="en-US" sz="2000" dirty="0"/>
              <a:t> </a:t>
            </a:r>
            <a:r>
              <a:rPr lang="en-US" sz="2000" dirty="0" err="1"/>
              <a:t>trong</a:t>
            </a:r>
            <a:r>
              <a:rPr lang="en-US" sz="2000" dirty="0"/>
              <a:t> </a:t>
            </a:r>
            <a:r>
              <a:rPr lang="en-US" sz="2000" dirty="0" err="1"/>
              <a:t>quan</a:t>
            </a:r>
            <a:r>
              <a:rPr lang="en-US" sz="2000" dirty="0"/>
              <a:t> </a:t>
            </a:r>
            <a:r>
              <a:rPr lang="en-US" sz="2000" dirty="0" err="1"/>
              <a:t>hệ</a:t>
            </a:r>
            <a:r>
              <a:rPr lang="en-US" sz="2000" dirty="0"/>
              <a:t>.</a:t>
            </a:r>
          </a:p>
          <a:p>
            <a:pPr lvl="2"/>
            <a:r>
              <a:rPr lang="en-US" sz="2000" dirty="0"/>
              <a:t>Đ</a:t>
            </a:r>
            <a:r>
              <a:rPr lang="vi-VN" sz="2000" dirty="0"/>
              <a:t>ư</a:t>
            </a:r>
            <a:r>
              <a:rPr lang="en-US" sz="2000" dirty="0"/>
              <a:t>a </a:t>
            </a:r>
            <a:r>
              <a:rPr lang="en-US" sz="2000" dirty="0" err="1"/>
              <a:t>thêm</a:t>
            </a:r>
            <a:r>
              <a:rPr lang="en-US" sz="2000" dirty="0"/>
              <a:t> </a:t>
            </a:r>
            <a:r>
              <a:rPr lang="en-US" sz="2000" dirty="0" err="1"/>
              <a:t>một</a:t>
            </a:r>
            <a:r>
              <a:rPr lang="en-US" sz="2000" dirty="0"/>
              <a:t> </a:t>
            </a:r>
            <a:r>
              <a:rPr lang="en-US" sz="2000" dirty="0" err="1"/>
              <a:t>thuộc</a:t>
            </a:r>
            <a:r>
              <a:rPr lang="en-US" sz="2000" dirty="0"/>
              <a:t> </a:t>
            </a:r>
            <a:r>
              <a:rPr lang="en-US" sz="2000" dirty="0" err="1"/>
              <a:t>tính</a:t>
            </a:r>
            <a:r>
              <a:rPr lang="en-US" sz="2000" dirty="0"/>
              <a:t> ID </a:t>
            </a:r>
            <a:r>
              <a:rPr lang="en-US" sz="2000" dirty="0" err="1"/>
              <a:t>kiểu</a:t>
            </a:r>
            <a:r>
              <a:rPr lang="en-US" sz="2000" dirty="0"/>
              <a:t> int </a:t>
            </a:r>
            <a:r>
              <a:rPr lang="en-US" sz="2000" dirty="0" err="1"/>
              <a:t>làm</a:t>
            </a:r>
            <a:r>
              <a:rPr lang="en-US" sz="2000" dirty="0"/>
              <a:t> </a:t>
            </a:r>
            <a:r>
              <a:rPr lang="en-US" sz="2000" dirty="0" err="1"/>
              <a:t>khóa</a:t>
            </a:r>
            <a:r>
              <a:rPr lang="en-US" sz="2000" dirty="0"/>
              <a:t> </a:t>
            </a:r>
            <a:r>
              <a:rPr lang="en-US" sz="2000" dirty="0" err="1"/>
              <a:t>chính</a:t>
            </a:r>
            <a:r>
              <a:rPr lang="en-US" sz="2000" dirty="0"/>
              <a:t> </a:t>
            </a:r>
            <a:r>
              <a:rPr lang="en-US" sz="2000" dirty="0" err="1"/>
              <a:t>cho</a:t>
            </a:r>
            <a:r>
              <a:rPr lang="en-US" sz="2000" dirty="0"/>
              <a:t> </a:t>
            </a:r>
            <a:r>
              <a:rPr lang="en-US" sz="2000" dirty="0" err="1"/>
              <a:t>quan</a:t>
            </a:r>
            <a:r>
              <a:rPr lang="en-US" sz="2000" dirty="0"/>
              <a:t> </a:t>
            </a:r>
            <a:r>
              <a:rPr lang="en-US" sz="2000" dirty="0" err="1"/>
              <a:t>hệ</a:t>
            </a:r>
            <a:r>
              <a:rPr lang="en-US" sz="2000" dirty="0"/>
              <a:t>.</a:t>
            </a:r>
          </a:p>
          <a:p>
            <a:r>
              <a:rPr lang="en-US" sz="2400" dirty="0" err="1"/>
              <a:t>Ví</a:t>
            </a:r>
            <a:r>
              <a:rPr lang="en-US" sz="2400" dirty="0"/>
              <a:t> </a:t>
            </a:r>
            <a:r>
              <a:rPr lang="en-US" sz="2400" dirty="0" err="1"/>
              <a:t>dụ</a:t>
            </a:r>
            <a:r>
              <a:rPr lang="en-US" sz="2400" dirty="0"/>
              <a:t>:</a:t>
            </a:r>
          </a:p>
          <a:p>
            <a:endParaRPr lang="en-US" sz="2400" dirty="0"/>
          </a:p>
        </p:txBody>
      </p:sp>
      <p:sp>
        <p:nvSpPr>
          <p:cNvPr id="6" name="Title 5">
            <a:extLst>
              <a:ext uri="{FF2B5EF4-FFF2-40B4-BE49-F238E27FC236}">
                <a16:creationId xmlns:a16="http://schemas.microsoft.com/office/drawing/2014/main" id="{9298AA60-C0D7-4FB1-A1DF-F469E0FA22E6}"/>
              </a:ext>
            </a:extLst>
          </p:cNvPr>
          <p:cNvSpPr>
            <a:spLocks noGrp="1"/>
          </p:cNvSpPr>
          <p:nvPr>
            <p:ph type="title"/>
          </p:nvPr>
        </p:nvSpPr>
        <p:spPr/>
        <p:txBody>
          <a:bodyPr>
            <a:noAutofit/>
          </a:bodyPr>
          <a:lstStyle/>
          <a:p>
            <a:r>
              <a:rPr lang="vi-VN" sz="3600" dirty="0"/>
              <a:t>Ánh xạ mô hình đối tượng thành mô hình quan hệ </a:t>
            </a:r>
            <a:endParaRPr lang="en-US" sz="3600" dirty="0"/>
          </a:p>
        </p:txBody>
      </p:sp>
      <p:sp>
        <p:nvSpPr>
          <p:cNvPr id="8" name="TextBox 7">
            <a:extLst>
              <a:ext uri="{FF2B5EF4-FFF2-40B4-BE49-F238E27FC236}">
                <a16:creationId xmlns:a16="http://schemas.microsoft.com/office/drawing/2014/main" id="{270C8A3B-7709-4AD7-81C3-770F954F20D2}"/>
              </a:ext>
            </a:extLst>
          </p:cNvPr>
          <p:cNvSpPr txBox="1"/>
          <p:nvPr/>
        </p:nvSpPr>
        <p:spPr>
          <a:xfrm>
            <a:off x="2294251" y="4732738"/>
            <a:ext cx="1606530" cy="338554"/>
          </a:xfrm>
          <a:prstGeom prst="rect">
            <a:avLst/>
          </a:prstGeom>
          <a:noFill/>
          <a:ln>
            <a:solidFill>
              <a:schemeClr val="bg2"/>
            </a:solidFill>
          </a:ln>
        </p:spPr>
        <p:txBody>
          <a:bodyPr wrap="none" rtlCol="0">
            <a:spAutoFit/>
          </a:bodyPr>
          <a:lstStyle/>
          <a:p>
            <a:r>
              <a:rPr lang="en-US" sz="1600" dirty="0" err="1">
                <a:latin typeface="Arial" panose="020B0604020202020204" pitchFamily="34" charset="0"/>
                <a:cs typeface="Arial" panose="020B0604020202020204" pitchFamily="34" charset="0"/>
              </a:rPr>
              <a:t>Lớp</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khachhang</a:t>
            </a:r>
            <a:endParaRPr lang="en-US" sz="1600" dirty="0">
              <a:latin typeface="Arial" panose="020B0604020202020204" pitchFamily="34" charset="0"/>
              <a:cs typeface="Arial" panose="020B0604020202020204" pitchFamily="34" charset="0"/>
            </a:endParaRPr>
          </a:p>
        </p:txBody>
      </p:sp>
      <p:sp>
        <p:nvSpPr>
          <p:cNvPr id="9" name="TextBox 8">
            <a:extLst>
              <a:ext uri="{FF2B5EF4-FFF2-40B4-BE49-F238E27FC236}">
                <a16:creationId xmlns:a16="http://schemas.microsoft.com/office/drawing/2014/main" id="{5D9A99A8-7739-4A40-B5A6-65B2E1C5C995}"/>
              </a:ext>
            </a:extLst>
          </p:cNvPr>
          <p:cNvSpPr txBox="1"/>
          <p:nvPr/>
        </p:nvSpPr>
        <p:spPr>
          <a:xfrm>
            <a:off x="180109" y="5262104"/>
            <a:ext cx="184731" cy="369332"/>
          </a:xfrm>
          <a:prstGeom prst="rect">
            <a:avLst/>
          </a:prstGeom>
          <a:noFill/>
          <a:ln>
            <a:solidFill>
              <a:schemeClr val="bg2"/>
            </a:solidFill>
          </a:ln>
        </p:spPr>
        <p:txBody>
          <a:bodyPr wrap="none" rtlCol="0">
            <a:spAutoFit/>
          </a:bodyPr>
          <a:lstStyle/>
          <a:p>
            <a:endParaRPr lang="en-US" dirty="0" err="1"/>
          </a:p>
        </p:txBody>
      </p:sp>
      <p:graphicFrame>
        <p:nvGraphicFramePr>
          <p:cNvPr id="10" name="Table 9">
            <a:extLst>
              <a:ext uri="{FF2B5EF4-FFF2-40B4-BE49-F238E27FC236}">
                <a16:creationId xmlns:a16="http://schemas.microsoft.com/office/drawing/2014/main" id="{CE00E15A-C50F-4030-B252-7DE7755937F5}"/>
              </a:ext>
            </a:extLst>
          </p:cNvPr>
          <p:cNvGraphicFramePr>
            <a:graphicFrameLocks noGrp="1"/>
          </p:cNvGraphicFramePr>
          <p:nvPr>
            <p:extLst>
              <p:ext uri="{D42A27DB-BD31-4B8C-83A1-F6EECF244321}">
                <p14:modId xmlns:p14="http://schemas.microsoft.com/office/powerpoint/2010/main" val="2716588546"/>
              </p:ext>
            </p:extLst>
          </p:nvPr>
        </p:nvGraphicFramePr>
        <p:xfrm>
          <a:off x="5550263" y="5063181"/>
          <a:ext cx="1731818" cy="1372681"/>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366841">
                <a:tc>
                  <a:txBody>
                    <a:bodyPr/>
                    <a:lstStyle/>
                    <a:p>
                      <a:r>
                        <a:rPr lang="en-US" sz="1200" dirty="0" err="1"/>
                        <a:t>KhachHang</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366841">
                <a:tc>
                  <a:txBody>
                    <a:bodyPr/>
                    <a:lstStyle/>
                    <a:p>
                      <a:r>
                        <a:rPr lang="en-US" sz="1200" dirty="0"/>
                        <a:t>ID </a:t>
                      </a:r>
                    </a:p>
                    <a:p>
                      <a:r>
                        <a:rPr lang="en-US" sz="1200" dirty="0" err="1"/>
                        <a:t>HoTenKH</a:t>
                      </a:r>
                      <a:endParaRPr lang="en-US" sz="1200" dirty="0"/>
                    </a:p>
                    <a:p>
                      <a:r>
                        <a:rPr lang="en-US" sz="1200" dirty="0" err="1"/>
                        <a:t>Ngaysinh</a:t>
                      </a:r>
                      <a:endParaRPr lang="en-US" sz="1200" dirty="0"/>
                    </a:p>
                    <a:p>
                      <a:r>
                        <a:rPr lang="en-US" sz="1200" dirty="0" err="1"/>
                        <a:t>Diachi</a:t>
                      </a:r>
                      <a:endParaRPr lang="en-US" sz="1200" dirty="0"/>
                    </a:p>
                    <a:p>
                      <a:r>
                        <a:rPr lang="en-US" sz="1200" dirty="0" err="1"/>
                        <a:t>DienThoai</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13" name="Table 12">
            <a:extLst>
              <a:ext uri="{FF2B5EF4-FFF2-40B4-BE49-F238E27FC236}">
                <a16:creationId xmlns:a16="http://schemas.microsoft.com/office/drawing/2014/main" id="{593BB983-0FC3-460C-9729-41A539818990}"/>
              </a:ext>
            </a:extLst>
          </p:cNvPr>
          <p:cNvGraphicFramePr>
            <a:graphicFrameLocks noGrp="1"/>
          </p:cNvGraphicFramePr>
          <p:nvPr>
            <p:extLst>
              <p:ext uri="{D42A27DB-BD31-4B8C-83A1-F6EECF244321}">
                <p14:modId xmlns:p14="http://schemas.microsoft.com/office/powerpoint/2010/main" val="296612036"/>
              </p:ext>
            </p:extLst>
          </p:nvPr>
        </p:nvGraphicFramePr>
        <p:xfrm>
          <a:off x="2265945" y="5063182"/>
          <a:ext cx="1731818" cy="1397942"/>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200" dirty="0" err="1"/>
                        <a:t>KhachHang</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200" dirty="0" err="1"/>
                        <a:t>HoTenKH</a:t>
                      </a:r>
                      <a:endParaRPr lang="en-US" sz="1200" dirty="0"/>
                    </a:p>
                    <a:p>
                      <a:r>
                        <a:rPr lang="en-US" sz="1200" dirty="0" err="1"/>
                        <a:t>Ngaysinh</a:t>
                      </a:r>
                      <a:endParaRPr lang="en-US" sz="1200" dirty="0"/>
                    </a:p>
                    <a:p>
                      <a:r>
                        <a:rPr lang="en-US" sz="1200" dirty="0" err="1"/>
                        <a:t>Diachi</a:t>
                      </a:r>
                      <a:endParaRPr lang="en-US" sz="1200" dirty="0"/>
                    </a:p>
                    <a:p>
                      <a:r>
                        <a:rPr lang="en-US" sz="1200" dirty="0" err="1"/>
                        <a:t>DienThoai</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14" name="TextBox 13">
            <a:extLst>
              <a:ext uri="{FF2B5EF4-FFF2-40B4-BE49-F238E27FC236}">
                <a16:creationId xmlns:a16="http://schemas.microsoft.com/office/drawing/2014/main" id="{A95CF63B-7021-480D-8A3F-3A17A4D337D6}"/>
              </a:ext>
            </a:extLst>
          </p:cNvPr>
          <p:cNvSpPr txBox="1"/>
          <p:nvPr/>
        </p:nvSpPr>
        <p:spPr>
          <a:xfrm>
            <a:off x="5400509" y="4656388"/>
            <a:ext cx="2031325" cy="338554"/>
          </a:xfrm>
          <a:prstGeom prst="rect">
            <a:avLst/>
          </a:prstGeom>
          <a:noFill/>
          <a:ln>
            <a:solidFill>
              <a:schemeClr val="bg2"/>
            </a:solidFill>
          </a:ln>
        </p:spPr>
        <p:txBody>
          <a:bodyPr wrap="none" rtlCol="0">
            <a:spAutoFit/>
          </a:bodyPr>
          <a:lstStyle/>
          <a:p>
            <a:r>
              <a:rPr lang="en-US" sz="1600" dirty="0">
                <a:latin typeface="Arial" panose="020B0604020202020204" pitchFamily="34" charset="0"/>
                <a:cs typeface="Arial" panose="020B0604020202020204" pitchFamily="34" charset="0"/>
              </a:rPr>
              <a:t>Quan </a:t>
            </a:r>
            <a:r>
              <a:rPr lang="en-US" sz="1600" dirty="0" err="1">
                <a:latin typeface="Arial" panose="020B0604020202020204" pitchFamily="34" charset="0"/>
                <a:cs typeface="Arial" panose="020B0604020202020204" pitchFamily="34" charset="0"/>
              </a:rPr>
              <a:t>hệ</a:t>
            </a:r>
            <a:r>
              <a:rPr lang="en-US" sz="1600" dirty="0">
                <a:latin typeface="Arial" panose="020B0604020202020204" pitchFamily="34" charset="0"/>
                <a:cs typeface="Arial" panose="020B0604020202020204" pitchFamily="34" charset="0"/>
              </a:rPr>
              <a:t> </a:t>
            </a:r>
            <a:r>
              <a:rPr lang="en-US" sz="1600" dirty="0" err="1">
                <a:latin typeface="Arial" panose="020B0604020202020204" pitchFamily="34" charset="0"/>
                <a:cs typeface="Arial" panose="020B0604020202020204" pitchFamily="34" charset="0"/>
              </a:rPr>
              <a:t>khachhang</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306069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44CBF-8936-4871-88CE-FA6131CA3CB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F322413-5154-4572-956C-9C17C3F5CDA1}"/>
              </a:ext>
            </a:extLst>
          </p:cNvPr>
          <p:cNvSpPr>
            <a:spLocks noGrp="1"/>
          </p:cNvSpPr>
          <p:nvPr>
            <p:ph type="sldNum" sz="quarter" idx="12"/>
          </p:nvPr>
        </p:nvSpPr>
        <p:spPr/>
        <p:txBody>
          <a:bodyPr/>
          <a:lstStyle/>
          <a:p>
            <a:fld id="{401CF334-2D5C-4859-84A6-CA7E6E43FAEB}" type="slidenum">
              <a:rPr lang="en-US" smtClean="0"/>
              <a:t>308</a:t>
            </a:fld>
            <a:endParaRPr lang="en-US"/>
          </a:p>
        </p:txBody>
      </p:sp>
      <p:sp>
        <p:nvSpPr>
          <p:cNvPr id="4" name="Content Placeholder 3">
            <a:extLst>
              <a:ext uri="{FF2B5EF4-FFF2-40B4-BE49-F238E27FC236}">
                <a16:creationId xmlns:a16="http://schemas.microsoft.com/office/drawing/2014/main" id="{9866C2D7-F09B-4264-8A93-18679E02C95A}"/>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liên</a:t>
            </a:r>
            <a:r>
              <a:rPr lang="en-US" b="1" dirty="0">
                <a:solidFill>
                  <a:srgbClr val="FF0000"/>
                </a:solidFill>
              </a:rPr>
              <a:t> </a:t>
            </a:r>
            <a:r>
              <a:rPr lang="en-US" b="1" dirty="0" err="1">
                <a:solidFill>
                  <a:srgbClr val="FF0000"/>
                </a:solidFill>
              </a:rPr>
              <a:t>kết</a:t>
            </a:r>
            <a:r>
              <a:rPr lang="en-US" b="1" dirty="0">
                <a:solidFill>
                  <a:srgbClr val="FF0000"/>
                </a:solidFill>
              </a:rPr>
              <a:t> 1-1</a:t>
            </a:r>
          </a:p>
          <a:p>
            <a:pPr lvl="1"/>
            <a:r>
              <a:rPr lang="en-US" dirty="0" err="1"/>
              <a:t>Thêm</a:t>
            </a:r>
            <a:r>
              <a:rPr lang="en-US" dirty="0"/>
              <a:t> </a:t>
            </a:r>
            <a:r>
              <a:rPr lang="en-US" dirty="0" err="1"/>
              <a:t>một</a:t>
            </a:r>
            <a:r>
              <a:rPr lang="en-US" dirty="0"/>
              <a:t> </a:t>
            </a:r>
            <a:r>
              <a:rPr lang="en-US" dirty="0" err="1"/>
              <a:t>khóa</a:t>
            </a:r>
            <a:r>
              <a:rPr lang="en-US" dirty="0"/>
              <a:t> </a:t>
            </a:r>
            <a:r>
              <a:rPr lang="en-US" dirty="0" err="1"/>
              <a:t>ngoại</a:t>
            </a:r>
            <a:r>
              <a:rPr lang="en-US" dirty="0"/>
              <a:t> </a:t>
            </a:r>
            <a:r>
              <a:rPr lang="en-US" dirty="0" err="1"/>
              <a:t>vào</a:t>
            </a:r>
            <a:r>
              <a:rPr lang="en-US" dirty="0"/>
              <a:t> </a:t>
            </a:r>
            <a:r>
              <a:rPr lang="en-US" dirty="0" err="1"/>
              <a:t>một</a:t>
            </a:r>
            <a:r>
              <a:rPr lang="en-US" dirty="0"/>
              <a:t> </a:t>
            </a:r>
            <a:r>
              <a:rPr lang="en-US" dirty="0" err="1"/>
              <a:t>trong</a:t>
            </a:r>
            <a:r>
              <a:rPr lang="en-US" dirty="0"/>
              <a:t> </a:t>
            </a:r>
            <a:r>
              <a:rPr lang="en-US" dirty="0" err="1"/>
              <a:t>các</a:t>
            </a:r>
            <a:r>
              <a:rPr lang="en-US" dirty="0"/>
              <a:t> </a:t>
            </a:r>
            <a:r>
              <a:rPr lang="en-US" dirty="0" err="1"/>
              <a:t>quan</a:t>
            </a:r>
            <a:r>
              <a:rPr lang="en-US" dirty="0"/>
              <a:t> </a:t>
            </a:r>
            <a:r>
              <a:rPr lang="en-US" dirty="0" err="1"/>
              <a:t>hệ</a:t>
            </a:r>
            <a:r>
              <a:rPr lang="en-US" dirty="0"/>
              <a:t>. Quan </a:t>
            </a:r>
            <a:r>
              <a:rPr lang="en-US" dirty="0" err="1"/>
              <a:t>hệ</a:t>
            </a:r>
            <a:r>
              <a:rPr lang="en-US" dirty="0"/>
              <a:t> </a:t>
            </a:r>
            <a:r>
              <a:rPr lang="en-US" dirty="0" err="1"/>
              <a:t>chứa</a:t>
            </a:r>
            <a:r>
              <a:rPr lang="en-US" dirty="0"/>
              <a:t> </a:t>
            </a:r>
            <a:r>
              <a:rPr lang="en-US" dirty="0" err="1"/>
              <a:t>khóa</a:t>
            </a:r>
            <a:r>
              <a:rPr lang="en-US" dirty="0"/>
              <a:t> </a:t>
            </a:r>
            <a:r>
              <a:rPr lang="en-US" dirty="0" err="1"/>
              <a:t>ngoại</a:t>
            </a:r>
            <a:r>
              <a:rPr lang="en-US" dirty="0"/>
              <a:t> </a:t>
            </a:r>
            <a:r>
              <a:rPr lang="en-US" dirty="0" err="1"/>
              <a:t>tham</a:t>
            </a:r>
            <a:r>
              <a:rPr lang="en-US" dirty="0"/>
              <a:t> </a:t>
            </a:r>
            <a:r>
              <a:rPr lang="en-US" dirty="0" err="1"/>
              <a:t>chiếu</a:t>
            </a:r>
            <a:r>
              <a:rPr lang="en-US" dirty="0"/>
              <a:t> </a:t>
            </a:r>
            <a:r>
              <a:rPr lang="en-US" dirty="0" err="1"/>
              <a:t>đến</a:t>
            </a:r>
            <a:r>
              <a:rPr lang="en-US" dirty="0"/>
              <a:t> </a:t>
            </a:r>
            <a:r>
              <a:rPr lang="en-US" dirty="0" err="1"/>
              <a:t>khoá</a:t>
            </a:r>
            <a:r>
              <a:rPr lang="en-US" dirty="0"/>
              <a:t> </a:t>
            </a:r>
            <a:r>
              <a:rPr lang="en-US" dirty="0" err="1"/>
              <a:t>chính</a:t>
            </a:r>
            <a:r>
              <a:rPr lang="en-US" dirty="0"/>
              <a:t> </a:t>
            </a:r>
            <a:r>
              <a:rPr lang="en-US" dirty="0" err="1"/>
              <a:t>cuả</a:t>
            </a:r>
            <a:r>
              <a:rPr lang="en-US" dirty="0"/>
              <a:t> </a:t>
            </a:r>
            <a:r>
              <a:rPr lang="en-US" dirty="0" err="1"/>
              <a:t>một</a:t>
            </a:r>
            <a:r>
              <a:rPr lang="en-US" dirty="0"/>
              <a:t> </a:t>
            </a:r>
            <a:r>
              <a:rPr lang="en-US" dirty="0" err="1"/>
              <a:t>quan</a:t>
            </a:r>
            <a:r>
              <a:rPr lang="en-US" dirty="0"/>
              <a:t> </a:t>
            </a:r>
            <a:r>
              <a:rPr lang="en-US" dirty="0" err="1"/>
              <a:t>hệ</a:t>
            </a:r>
            <a:r>
              <a:rPr lang="en-US" dirty="0"/>
              <a:t>  </a:t>
            </a:r>
            <a:r>
              <a:rPr lang="en-US" dirty="0" err="1"/>
              <a:t>khác</a:t>
            </a:r>
            <a:r>
              <a:rPr lang="en-US" dirty="0"/>
              <a:t>. </a:t>
            </a:r>
            <a:r>
              <a:rPr lang="en-US" dirty="0" err="1"/>
              <a:t>Hoặc</a:t>
            </a:r>
            <a:r>
              <a:rPr lang="en-US" dirty="0"/>
              <a:t> </a:t>
            </a:r>
            <a:r>
              <a:rPr lang="en-US" dirty="0" err="1"/>
              <a:t>gộp</a:t>
            </a:r>
            <a:r>
              <a:rPr lang="en-US" dirty="0"/>
              <a:t> 2 </a:t>
            </a:r>
            <a:r>
              <a:rPr lang="en-US" dirty="0" err="1"/>
              <a:t>bảng</a:t>
            </a:r>
            <a:r>
              <a:rPr lang="en-US" dirty="0"/>
              <a:t> </a:t>
            </a:r>
            <a:r>
              <a:rPr lang="en-US" dirty="0" err="1"/>
              <a:t>thành</a:t>
            </a:r>
            <a:r>
              <a:rPr lang="en-US" dirty="0"/>
              <a:t> 1 </a:t>
            </a:r>
            <a:r>
              <a:rPr lang="en-US" dirty="0" err="1"/>
              <a:t>bảng</a:t>
            </a:r>
            <a:endParaRPr lang="en-US" dirty="0"/>
          </a:p>
          <a:p>
            <a:r>
              <a:rPr lang="en-US" dirty="0" err="1"/>
              <a:t>Ví</a:t>
            </a:r>
            <a:r>
              <a:rPr lang="en-US" dirty="0"/>
              <a:t> </a:t>
            </a:r>
            <a:r>
              <a:rPr lang="en-US" dirty="0" err="1"/>
              <a:t>dụ</a:t>
            </a:r>
            <a:r>
              <a:rPr lang="en-US" dirty="0"/>
              <a:t>:</a:t>
            </a:r>
          </a:p>
          <a:p>
            <a:pPr lvl="1"/>
            <a:endParaRPr lang="en-US" dirty="0"/>
          </a:p>
        </p:txBody>
      </p:sp>
      <p:sp>
        <p:nvSpPr>
          <p:cNvPr id="5" name="Title 4">
            <a:extLst>
              <a:ext uri="{FF2B5EF4-FFF2-40B4-BE49-F238E27FC236}">
                <a16:creationId xmlns:a16="http://schemas.microsoft.com/office/drawing/2014/main" id="{F52BAB19-8124-422F-91B4-045E11218BD2}"/>
              </a:ext>
            </a:extLst>
          </p:cNvPr>
          <p:cNvSpPr>
            <a:spLocks noGrp="1"/>
          </p:cNvSpPr>
          <p:nvPr>
            <p:ph type="title"/>
          </p:nvPr>
        </p:nvSpPr>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A3FED274-FB4F-40BA-B3A2-BC58C09215CD}"/>
              </a:ext>
            </a:extLst>
          </p:cNvPr>
          <p:cNvGraphicFramePr>
            <a:graphicFrameLocks noGrp="1"/>
          </p:cNvGraphicFramePr>
          <p:nvPr>
            <p:extLst>
              <p:ext uri="{D42A27DB-BD31-4B8C-83A1-F6EECF244321}">
                <p14:modId xmlns:p14="http://schemas.microsoft.com/office/powerpoint/2010/main" val="822305940"/>
              </p:ext>
            </p:extLst>
          </p:nvPr>
        </p:nvGraphicFramePr>
        <p:xfrm>
          <a:off x="1102163" y="4243563"/>
          <a:ext cx="1731818" cy="1397942"/>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200" dirty="0" err="1"/>
                        <a:t>SinhVien</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200" dirty="0" err="1"/>
                        <a:t>HoTenSV</a:t>
                      </a:r>
                      <a:endParaRPr lang="en-US" sz="1200" dirty="0"/>
                    </a:p>
                    <a:p>
                      <a:r>
                        <a:rPr lang="en-US" sz="1200" dirty="0" err="1"/>
                        <a:t>Ngaysinh</a:t>
                      </a:r>
                      <a:endParaRPr lang="en-US" sz="1200" dirty="0"/>
                    </a:p>
                    <a:p>
                      <a:r>
                        <a:rPr lang="en-US" sz="1200" dirty="0" err="1"/>
                        <a:t>Diachi</a:t>
                      </a:r>
                      <a:endParaRPr lang="en-US" sz="1200" dirty="0"/>
                    </a:p>
                    <a:p>
                      <a:r>
                        <a:rPr lang="en-US" sz="1200" dirty="0" err="1"/>
                        <a:t>DienThoai</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039CDDDD-7966-44A6-9BBA-CD10C78802F3}"/>
              </a:ext>
            </a:extLst>
          </p:cNvPr>
          <p:cNvGraphicFramePr>
            <a:graphicFrameLocks noGrp="1"/>
          </p:cNvGraphicFramePr>
          <p:nvPr>
            <p:extLst>
              <p:ext uri="{D42A27DB-BD31-4B8C-83A1-F6EECF244321}">
                <p14:modId xmlns:p14="http://schemas.microsoft.com/office/powerpoint/2010/main" val="1201829776"/>
              </p:ext>
            </p:extLst>
          </p:nvPr>
        </p:nvGraphicFramePr>
        <p:xfrm>
          <a:off x="4118627" y="4243563"/>
          <a:ext cx="1731818" cy="1397942"/>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200" dirty="0" err="1">
                          <a:latin typeface="Arial" panose="020B0604020202020204" pitchFamily="34" charset="0"/>
                          <a:cs typeface="Arial" panose="020B0604020202020204" pitchFamily="34" charset="0"/>
                        </a:rPr>
                        <a:t>HosoSV</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200" dirty="0" err="1"/>
                        <a:t>HoTenSV</a:t>
                      </a:r>
                      <a:endParaRPr lang="en-US" sz="1200" dirty="0"/>
                    </a:p>
                    <a:p>
                      <a:r>
                        <a:rPr lang="en-US" sz="1200" dirty="0" err="1"/>
                        <a:t>Lylich</a:t>
                      </a:r>
                      <a:endParaRPr lang="en-US" sz="1200" dirty="0"/>
                    </a:p>
                    <a:p>
                      <a:r>
                        <a:rPr lang="en-US" sz="1200" dirty="0" err="1"/>
                        <a:t>Hocba</a:t>
                      </a:r>
                      <a:endParaRPr lang="en-US" sz="1200" dirty="0"/>
                    </a:p>
                    <a:p>
                      <a:r>
                        <a:rPr lang="en-US" sz="1200" dirty="0" err="1">
                          <a:latin typeface="Arial" panose="020B0604020202020204" pitchFamily="34" charset="0"/>
                          <a:cs typeface="Arial" panose="020B0604020202020204" pitchFamily="34" charset="0"/>
                        </a:rPr>
                        <a:t>bangdiem</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cxnSp>
        <p:nvCxnSpPr>
          <p:cNvPr id="9" name="Straight Connector 8">
            <a:extLst>
              <a:ext uri="{FF2B5EF4-FFF2-40B4-BE49-F238E27FC236}">
                <a16:creationId xmlns:a16="http://schemas.microsoft.com/office/drawing/2014/main" id="{3FA56317-1835-4A0A-8461-CAC379B041B2}"/>
              </a:ext>
            </a:extLst>
          </p:cNvPr>
          <p:cNvCxnSpPr>
            <a:cxnSpLocks/>
            <a:stCxn id="6" idx="3"/>
            <a:endCxn id="7" idx="1"/>
          </p:cNvCxnSpPr>
          <p:nvPr/>
        </p:nvCxnSpPr>
        <p:spPr>
          <a:xfrm>
            <a:off x="2833981" y="4942534"/>
            <a:ext cx="1284646"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D6ACB5D9-2C70-4685-AE73-8E07021FF178}"/>
              </a:ext>
            </a:extLst>
          </p:cNvPr>
          <p:cNvSpPr txBox="1"/>
          <p:nvPr/>
        </p:nvSpPr>
        <p:spPr>
          <a:xfrm>
            <a:off x="2833981" y="4603006"/>
            <a:ext cx="274434" cy="307777"/>
          </a:xfrm>
          <a:prstGeom prst="rect">
            <a:avLst/>
          </a:prstGeom>
          <a:noFill/>
          <a:ln>
            <a:noFill/>
          </a:ln>
        </p:spPr>
        <p:txBody>
          <a:bodyPr wrap="none" rtlCol="0">
            <a:spAutoFit/>
          </a:bodyPr>
          <a:lstStyle/>
          <a:p>
            <a:r>
              <a:rPr lang="en-US" sz="1400" b="1" dirty="0"/>
              <a:t>1</a:t>
            </a:r>
          </a:p>
        </p:txBody>
      </p:sp>
      <p:sp>
        <p:nvSpPr>
          <p:cNvPr id="12" name="TextBox 11">
            <a:extLst>
              <a:ext uri="{FF2B5EF4-FFF2-40B4-BE49-F238E27FC236}">
                <a16:creationId xmlns:a16="http://schemas.microsoft.com/office/drawing/2014/main" id="{DE883886-9F9A-443C-9B79-D8C807567E56}"/>
              </a:ext>
            </a:extLst>
          </p:cNvPr>
          <p:cNvSpPr txBox="1"/>
          <p:nvPr/>
        </p:nvSpPr>
        <p:spPr>
          <a:xfrm>
            <a:off x="3876899" y="4603006"/>
            <a:ext cx="274434" cy="307777"/>
          </a:xfrm>
          <a:prstGeom prst="rect">
            <a:avLst/>
          </a:prstGeom>
          <a:noFill/>
          <a:ln>
            <a:noFill/>
          </a:ln>
        </p:spPr>
        <p:txBody>
          <a:bodyPr wrap="none" rtlCol="0">
            <a:spAutoFit/>
          </a:bodyPr>
          <a:lstStyle/>
          <a:p>
            <a:r>
              <a:rPr lang="en-US" sz="1400" b="1" dirty="0"/>
              <a:t>1</a:t>
            </a:r>
          </a:p>
        </p:txBody>
      </p:sp>
      <p:graphicFrame>
        <p:nvGraphicFramePr>
          <p:cNvPr id="19" name="Table 18">
            <a:extLst>
              <a:ext uri="{FF2B5EF4-FFF2-40B4-BE49-F238E27FC236}">
                <a16:creationId xmlns:a16="http://schemas.microsoft.com/office/drawing/2014/main" id="{35766BC5-B7BD-4AAE-9B63-185018699714}"/>
              </a:ext>
            </a:extLst>
          </p:cNvPr>
          <p:cNvGraphicFramePr>
            <a:graphicFrameLocks noGrp="1"/>
          </p:cNvGraphicFramePr>
          <p:nvPr>
            <p:extLst>
              <p:ext uri="{D42A27DB-BD31-4B8C-83A1-F6EECF244321}">
                <p14:modId xmlns:p14="http://schemas.microsoft.com/office/powerpoint/2010/main" val="2138671426"/>
              </p:ext>
            </p:extLst>
          </p:nvPr>
        </p:nvGraphicFramePr>
        <p:xfrm>
          <a:off x="6620991" y="4215597"/>
          <a:ext cx="1731818" cy="146304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59164">
                <a:tc>
                  <a:txBody>
                    <a:bodyPr/>
                    <a:lstStyle/>
                    <a:p>
                      <a:r>
                        <a:rPr lang="en-US" sz="1200" dirty="0" err="1"/>
                        <a:t>SinhVien</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930930">
                <a:tc>
                  <a:txBody>
                    <a:bodyPr/>
                    <a:lstStyle/>
                    <a:p>
                      <a:r>
                        <a:rPr lang="en-US" sz="1200" dirty="0"/>
                        <a:t>IDSV</a:t>
                      </a:r>
                    </a:p>
                    <a:p>
                      <a:r>
                        <a:rPr lang="en-US" sz="1200" dirty="0" err="1"/>
                        <a:t>HoTenSV</a:t>
                      </a:r>
                      <a:endParaRPr lang="en-US" sz="1200" dirty="0"/>
                    </a:p>
                    <a:p>
                      <a:r>
                        <a:rPr lang="en-US" sz="1200" dirty="0" err="1"/>
                        <a:t>Ngaysinh</a:t>
                      </a:r>
                      <a:endParaRPr lang="en-US" sz="1200" dirty="0"/>
                    </a:p>
                    <a:p>
                      <a:r>
                        <a:rPr lang="en-US" sz="1200" dirty="0" err="1"/>
                        <a:t>Diachi</a:t>
                      </a:r>
                      <a:endParaRPr lang="en-US" sz="1200" dirty="0"/>
                    </a:p>
                    <a:p>
                      <a:r>
                        <a:rPr lang="en-US" sz="1200" dirty="0" err="1"/>
                        <a:t>DienThoai</a:t>
                      </a:r>
                      <a:endParaRPr lang="en-US" sz="1200" dirty="0"/>
                    </a:p>
                    <a:p>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20" name="Table 19">
            <a:extLst>
              <a:ext uri="{FF2B5EF4-FFF2-40B4-BE49-F238E27FC236}">
                <a16:creationId xmlns:a16="http://schemas.microsoft.com/office/drawing/2014/main" id="{868E4EF3-3F74-4446-ACA2-94533A3F82DD}"/>
              </a:ext>
            </a:extLst>
          </p:cNvPr>
          <p:cNvGraphicFramePr>
            <a:graphicFrameLocks noGrp="1"/>
          </p:cNvGraphicFramePr>
          <p:nvPr>
            <p:extLst>
              <p:ext uri="{D42A27DB-BD31-4B8C-83A1-F6EECF244321}">
                <p14:modId xmlns:p14="http://schemas.microsoft.com/office/powerpoint/2010/main" val="2421392062"/>
              </p:ext>
            </p:extLst>
          </p:nvPr>
        </p:nvGraphicFramePr>
        <p:xfrm>
          <a:off x="9637455" y="4215597"/>
          <a:ext cx="1731818" cy="1476211"/>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200" dirty="0" err="1">
                          <a:latin typeface="Arial" panose="020B0604020202020204" pitchFamily="34" charset="0"/>
                          <a:cs typeface="Arial" panose="020B0604020202020204" pitchFamily="34" charset="0"/>
                        </a:rPr>
                        <a:t>HosoSV</a:t>
                      </a:r>
                      <a:endParaRPr lang="en-US" sz="12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200" dirty="0" err="1"/>
                        <a:t>MaHS</a:t>
                      </a:r>
                      <a:endParaRPr lang="en-US" sz="1200" dirty="0"/>
                    </a:p>
                    <a:p>
                      <a:r>
                        <a:rPr lang="en-US" sz="1200" dirty="0" err="1"/>
                        <a:t>HoTenSV</a:t>
                      </a:r>
                      <a:endParaRPr lang="en-US" sz="1200" dirty="0"/>
                    </a:p>
                    <a:p>
                      <a:r>
                        <a:rPr lang="en-US" sz="1200" dirty="0" err="1"/>
                        <a:t>Lylich</a:t>
                      </a:r>
                      <a:endParaRPr lang="en-US" sz="1200" dirty="0"/>
                    </a:p>
                    <a:p>
                      <a:r>
                        <a:rPr lang="en-US" sz="1200" dirty="0" err="1"/>
                        <a:t>Hocba</a:t>
                      </a:r>
                      <a:endParaRPr lang="en-US" sz="1200" dirty="0"/>
                    </a:p>
                    <a:p>
                      <a:r>
                        <a:rPr lang="en-US" sz="1200" dirty="0" err="1">
                          <a:latin typeface="Arial" panose="020B0604020202020204" pitchFamily="34" charset="0"/>
                          <a:cs typeface="Arial" panose="020B0604020202020204" pitchFamily="34" charset="0"/>
                        </a:rPr>
                        <a:t>Bangdiem</a:t>
                      </a:r>
                      <a:endParaRPr lang="en-US" sz="1200" dirty="0">
                        <a:latin typeface="Arial" panose="020B0604020202020204" pitchFamily="34" charset="0"/>
                        <a:cs typeface="Arial" panose="020B0604020202020204" pitchFamily="34" charset="0"/>
                      </a:endParaRPr>
                    </a:p>
                    <a:p>
                      <a:r>
                        <a:rPr lang="en-US" sz="1200" dirty="0">
                          <a:latin typeface="Arial" panose="020B0604020202020204" pitchFamily="34" charset="0"/>
                          <a:cs typeface="Arial" panose="020B0604020202020204" pitchFamily="34" charset="0"/>
                        </a:rPr>
                        <a:t>IDSV</a:t>
                      </a:r>
                    </a:p>
                  </a:txBody>
                  <a:tcPr/>
                </a:tc>
                <a:extLst>
                  <a:ext uri="{0D108BD9-81ED-4DB2-BD59-A6C34878D82A}">
                    <a16:rowId xmlns:a16="http://schemas.microsoft.com/office/drawing/2014/main" val="488576894"/>
                  </a:ext>
                </a:extLst>
              </a:tr>
            </a:tbl>
          </a:graphicData>
        </a:graphic>
      </p:graphicFrame>
      <p:cxnSp>
        <p:nvCxnSpPr>
          <p:cNvPr id="21" name="Straight Connector 20">
            <a:extLst>
              <a:ext uri="{FF2B5EF4-FFF2-40B4-BE49-F238E27FC236}">
                <a16:creationId xmlns:a16="http://schemas.microsoft.com/office/drawing/2014/main" id="{23C6F48A-22B2-4772-91E3-68F3CDDE17DB}"/>
              </a:ext>
            </a:extLst>
          </p:cNvPr>
          <p:cNvCxnSpPr>
            <a:cxnSpLocks/>
            <a:stCxn id="19" idx="3"/>
            <a:endCxn id="20" idx="1"/>
          </p:cNvCxnSpPr>
          <p:nvPr/>
        </p:nvCxnSpPr>
        <p:spPr>
          <a:xfrm>
            <a:off x="8352809" y="4947117"/>
            <a:ext cx="1284646" cy="6585"/>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TextBox 21">
            <a:extLst>
              <a:ext uri="{FF2B5EF4-FFF2-40B4-BE49-F238E27FC236}">
                <a16:creationId xmlns:a16="http://schemas.microsoft.com/office/drawing/2014/main" id="{F7ED37D1-ED02-4EF6-A68E-4E0E777EB631}"/>
              </a:ext>
            </a:extLst>
          </p:cNvPr>
          <p:cNvSpPr txBox="1"/>
          <p:nvPr/>
        </p:nvSpPr>
        <p:spPr>
          <a:xfrm>
            <a:off x="8352809" y="4478055"/>
            <a:ext cx="274434" cy="307777"/>
          </a:xfrm>
          <a:prstGeom prst="rect">
            <a:avLst/>
          </a:prstGeom>
          <a:noFill/>
          <a:ln>
            <a:noFill/>
          </a:ln>
        </p:spPr>
        <p:txBody>
          <a:bodyPr wrap="none" rtlCol="0">
            <a:spAutoFit/>
          </a:bodyPr>
          <a:lstStyle/>
          <a:p>
            <a:r>
              <a:rPr lang="en-US" sz="1400" b="1" dirty="0"/>
              <a:t>1</a:t>
            </a:r>
          </a:p>
        </p:txBody>
      </p:sp>
      <p:sp>
        <p:nvSpPr>
          <p:cNvPr id="23" name="TextBox 22">
            <a:extLst>
              <a:ext uri="{FF2B5EF4-FFF2-40B4-BE49-F238E27FC236}">
                <a16:creationId xmlns:a16="http://schemas.microsoft.com/office/drawing/2014/main" id="{C4DA50F9-26E2-400C-B482-B234937D3AFA}"/>
              </a:ext>
            </a:extLst>
          </p:cNvPr>
          <p:cNvSpPr txBox="1"/>
          <p:nvPr/>
        </p:nvSpPr>
        <p:spPr>
          <a:xfrm>
            <a:off x="9395727" y="4478055"/>
            <a:ext cx="274434" cy="307777"/>
          </a:xfrm>
          <a:prstGeom prst="rect">
            <a:avLst/>
          </a:prstGeom>
          <a:noFill/>
          <a:ln>
            <a:noFill/>
          </a:ln>
        </p:spPr>
        <p:txBody>
          <a:bodyPr wrap="none" rtlCol="0">
            <a:spAutoFit/>
          </a:bodyPr>
          <a:lstStyle/>
          <a:p>
            <a:r>
              <a:rPr lang="en-US" sz="1400" b="1" dirty="0"/>
              <a:t>1</a:t>
            </a:r>
          </a:p>
        </p:txBody>
      </p:sp>
      <p:sp>
        <p:nvSpPr>
          <p:cNvPr id="24" name="Arrow: Right 23">
            <a:extLst>
              <a:ext uri="{FF2B5EF4-FFF2-40B4-BE49-F238E27FC236}">
                <a16:creationId xmlns:a16="http://schemas.microsoft.com/office/drawing/2014/main" id="{87DD7AAD-CF49-48E0-89FD-D49BF3A4FF1C}"/>
              </a:ext>
            </a:extLst>
          </p:cNvPr>
          <p:cNvSpPr/>
          <p:nvPr/>
        </p:nvSpPr>
        <p:spPr>
          <a:xfrm>
            <a:off x="5913440" y="4785832"/>
            <a:ext cx="642493" cy="3435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94094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44CBF-8936-4871-88CE-FA6131CA3CB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F322413-5154-4572-956C-9C17C3F5CDA1}"/>
              </a:ext>
            </a:extLst>
          </p:cNvPr>
          <p:cNvSpPr>
            <a:spLocks noGrp="1"/>
          </p:cNvSpPr>
          <p:nvPr>
            <p:ph type="sldNum" sz="quarter" idx="12"/>
          </p:nvPr>
        </p:nvSpPr>
        <p:spPr/>
        <p:txBody>
          <a:bodyPr/>
          <a:lstStyle/>
          <a:p>
            <a:fld id="{401CF334-2D5C-4859-84A6-CA7E6E43FAEB}" type="slidenum">
              <a:rPr lang="en-US" smtClean="0"/>
              <a:t>309</a:t>
            </a:fld>
            <a:endParaRPr lang="en-US"/>
          </a:p>
        </p:txBody>
      </p:sp>
      <p:sp>
        <p:nvSpPr>
          <p:cNvPr id="4" name="Content Placeholder 3">
            <a:extLst>
              <a:ext uri="{FF2B5EF4-FFF2-40B4-BE49-F238E27FC236}">
                <a16:creationId xmlns:a16="http://schemas.microsoft.com/office/drawing/2014/main" id="{9866C2D7-F09B-4264-8A93-18679E02C95A}"/>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kết</a:t>
            </a:r>
            <a:r>
              <a:rPr lang="en-US" b="1" dirty="0">
                <a:solidFill>
                  <a:srgbClr val="FF0000"/>
                </a:solidFill>
              </a:rPr>
              <a:t> 1-n</a:t>
            </a:r>
            <a:r>
              <a:rPr lang="en-US" dirty="0"/>
              <a:t>: </a:t>
            </a:r>
            <a:r>
              <a:rPr lang="en-US" dirty="0" err="1"/>
              <a:t>thêm</a:t>
            </a:r>
            <a:r>
              <a:rPr lang="en-US" dirty="0"/>
              <a:t> </a:t>
            </a:r>
            <a:r>
              <a:rPr lang="en-US" dirty="0" err="1"/>
              <a:t>một</a:t>
            </a:r>
            <a:r>
              <a:rPr lang="en-US" dirty="0"/>
              <a:t> </a:t>
            </a:r>
            <a:r>
              <a:rPr lang="en-US" dirty="0" err="1"/>
              <a:t>khóa</a:t>
            </a:r>
            <a:r>
              <a:rPr lang="en-US" dirty="0"/>
              <a:t> </a:t>
            </a:r>
            <a:r>
              <a:rPr lang="en-US" dirty="0" err="1"/>
              <a:t>ngoại</a:t>
            </a:r>
            <a:r>
              <a:rPr lang="en-US" dirty="0"/>
              <a:t> </a:t>
            </a:r>
            <a:r>
              <a:rPr lang="en-US" dirty="0" err="1"/>
              <a:t>vào</a:t>
            </a:r>
            <a:r>
              <a:rPr lang="en-US" dirty="0"/>
              <a:t> </a:t>
            </a:r>
            <a:r>
              <a:rPr lang="en-US" dirty="0" err="1"/>
              <a:t>bảng</a:t>
            </a:r>
            <a:r>
              <a:rPr lang="en-US" dirty="0"/>
              <a:t> “</a:t>
            </a:r>
            <a:r>
              <a:rPr lang="en-US" dirty="0" err="1"/>
              <a:t>nhiều</a:t>
            </a:r>
            <a:r>
              <a:rPr lang="en-US" dirty="0"/>
              <a:t>” </a:t>
            </a:r>
          </a:p>
          <a:p>
            <a:r>
              <a:rPr lang="en-US" dirty="0" err="1"/>
              <a:t>Ví</a:t>
            </a:r>
            <a:r>
              <a:rPr lang="en-US" dirty="0"/>
              <a:t> </a:t>
            </a:r>
            <a:r>
              <a:rPr lang="en-US" dirty="0" err="1"/>
              <a:t>dụ</a:t>
            </a:r>
            <a:r>
              <a:rPr lang="en-US" dirty="0"/>
              <a:t>:</a:t>
            </a:r>
          </a:p>
          <a:p>
            <a:endParaRPr lang="en-US" dirty="0"/>
          </a:p>
        </p:txBody>
      </p:sp>
      <p:sp>
        <p:nvSpPr>
          <p:cNvPr id="5" name="Title 4">
            <a:extLst>
              <a:ext uri="{FF2B5EF4-FFF2-40B4-BE49-F238E27FC236}">
                <a16:creationId xmlns:a16="http://schemas.microsoft.com/office/drawing/2014/main" id="{F52BAB19-8124-422F-91B4-045E11218BD2}"/>
              </a:ext>
            </a:extLst>
          </p:cNvPr>
          <p:cNvSpPr>
            <a:spLocks noGrp="1"/>
          </p:cNvSpPr>
          <p:nvPr>
            <p:ph type="title"/>
          </p:nvPr>
        </p:nvSpPr>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09DCA6C4-BDDE-4AE7-922F-DDADAE86C6E5}"/>
              </a:ext>
            </a:extLst>
          </p:cNvPr>
          <p:cNvGraphicFramePr>
            <a:graphicFrameLocks noGrp="1"/>
          </p:cNvGraphicFramePr>
          <p:nvPr>
            <p:extLst>
              <p:ext uri="{D42A27DB-BD31-4B8C-83A1-F6EECF244321}">
                <p14:modId xmlns:p14="http://schemas.microsoft.com/office/powerpoint/2010/main" val="3485059983"/>
              </p:ext>
            </p:extLst>
          </p:nvPr>
        </p:nvGraphicFramePr>
        <p:xfrm>
          <a:off x="1030579" y="3218329"/>
          <a:ext cx="1731818" cy="1327788"/>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400" dirty="0">
                          <a:latin typeface="Arial" panose="020B0604020202020204" pitchFamily="34" charset="0"/>
                          <a:cs typeface="Arial" panose="020B0604020202020204" pitchFamily="34" charset="0"/>
                        </a:rPr>
                        <a:t>Lop</a:t>
                      </a:r>
                    </a:p>
                  </a:txBody>
                  <a:tcPr/>
                </a:tc>
                <a:extLst>
                  <a:ext uri="{0D108BD9-81ED-4DB2-BD59-A6C34878D82A}">
                    <a16:rowId xmlns:a16="http://schemas.microsoft.com/office/drawing/2014/main" val="569722141"/>
                  </a:ext>
                </a:extLst>
              </a:tr>
              <a:tr h="718188">
                <a:tc>
                  <a:txBody>
                    <a:bodyPr/>
                    <a:lstStyle/>
                    <a:p>
                      <a:pPr>
                        <a:lnSpc>
                          <a:spcPct val="150000"/>
                        </a:lnSpc>
                      </a:pPr>
                      <a:r>
                        <a:rPr lang="en-US" sz="1400" dirty="0" err="1">
                          <a:latin typeface="Arial" panose="020B0604020202020204" pitchFamily="34" charset="0"/>
                          <a:cs typeface="Arial" panose="020B0604020202020204" pitchFamily="34" charset="0"/>
                        </a:rPr>
                        <a:t>Malop</a:t>
                      </a:r>
                      <a:endParaRPr lang="en-US" sz="1400" dirty="0">
                        <a:latin typeface="Arial" panose="020B0604020202020204" pitchFamily="34" charset="0"/>
                        <a:cs typeface="Arial" panose="020B0604020202020204" pitchFamily="34" charset="0"/>
                      </a:endParaRPr>
                    </a:p>
                    <a:p>
                      <a:pPr>
                        <a:lnSpc>
                          <a:spcPct val="150000"/>
                        </a:lnSpc>
                      </a:pPr>
                      <a:r>
                        <a:rPr lang="en-US" sz="1400" dirty="0" err="1">
                          <a:latin typeface="Arial" panose="020B0604020202020204" pitchFamily="34" charset="0"/>
                          <a:cs typeface="Arial" panose="020B0604020202020204" pitchFamily="34" charset="0"/>
                        </a:rPr>
                        <a:t>Tenlop</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D0F95F07-0FE1-4F69-BD46-807A6A1981A0}"/>
              </a:ext>
            </a:extLst>
          </p:cNvPr>
          <p:cNvGraphicFramePr>
            <a:graphicFrameLocks noGrp="1"/>
          </p:cNvGraphicFramePr>
          <p:nvPr>
            <p:extLst>
              <p:ext uri="{D42A27DB-BD31-4B8C-83A1-F6EECF244321}">
                <p14:modId xmlns:p14="http://schemas.microsoft.com/office/powerpoint/2010/main" val="2388224943"/>
              </p:ext>
            </p:extLst>
          </p:nvPr>
        </p:nvGraphicFramePr>
        <p:xfrm>
          <a:off x="4047043" y="3121344"/>
          <a:ext cx="1731818" cy="155448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400" dirty="0" err="1">
                          <a:latin typeface="Arial" panose="020B0604020202020204" pitchFamily="34" charset="0"/>
                          <a:cs typeface="Arial" panose="020B0604020202020204" pitchFamily="34" charset="0"/>
                        </a:rPr>
                        <a:t>SinhVien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400" dirty="0" err="1">
                          <a:latin typeface="Arial" panose="020B0604020202020204" pitchFamily="34" charset="0"/>
                          <a:cs typeface="Arial" panose="020B0604020202020204" pitchFamily="34" charset="0"/>
                        </a:rPr>
                        <a:t>HoTenSV</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Ngaysinh</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Diachi</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Dienthoai</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8" name="TextBox 7">
            <a:extLst>
              <a:ext uri="{FF2B5EF4-FFF2-40B4-BE49-F238E27FC236}">
                <a16:creationId xmlns:a16="http://schemas.microsoft.com/office/drawing/2014/main" id="{F6D3E7EF-2077-4F63-8E7E-F1189968F8B5}"/>
              </a:ext>
            </a:extLst>
          </p:cNvPr>
          <p:cNvSpPr txBox="1"/>
          <p:nvPr/>
        </p:nvSpPr>
        <p:spPr>
          <a:xfrm>
            <a:off x="2762397" y="3480787"/>
            <a:ext cx="274434" cy="307777"/>
          </a:xfrm>
          <a:prstGeom prst="rect">
            <a:avLst/>
          </a:prstGeom>
          <a:noFill/>
          <a:ln>
            <a:noFill/>
          </a:ln>
        </p:spPr>
        <p:txBody>
          <a:bodyPr wrap="none" rtlCol="0">
            <a:spAutoFit/>
          </a:bodyPr>
          <a:lstStyle/>
          <a:p>
            <a:r>
              <a:rPr lang="en-US" sz="1400" b="1" dirty="0"/>
              <a:t>1</a:t>
            </a:r>
          </a:p>
        </p:txBody>
      </p:sp>
      <p:sp>
        <p:nvSpPr>
          <p:cNvPr id="9" name="TextBox 8">
            <a:extLst>
              <a:ext uri="{FF2B5EF4-FFF2-40B4-BE49-F238E27FC236}">
                <a16:creationId xmlns:a16="http://schemas.microsoft.com/office/drawing/2014/main" id="{7E58774F-95A7-4B7C-8A52-5B06C7C23AE0}"/>
              </a:ext>
            </a:extLst>
          </p:cNvPr>
          <p:cNvSpPr txBox="1"/>
          <p:nvPr/>
        </p:nvSpPr>
        <p:spPr>
          <a:xfrm>
            <a:off x="3530881" y="3505205"/>
            <a:ext cx="539250" cy="307777"/>
          </a:xfrm>
          <a:prstGeom prst="rect">
            <a:avLst/>
          </a:prstGeom>
          <a:noFill/>
          <a:ln>
            <a:noFill/>
          </a:ln>
        </p:spPr>
        <p:txBody>
          <a:bodyPr wrap="square" rtlCol="0">
            <a:spAutoFit/>
          </a:bodyPr>
          <a:lstStyle/>
          <a:p>
            <a:r>
              <a:rPr lang="en-US" sz="1400" b="1" dirty="0"/>
              <a:t>1..*</a:t>
            </a:r>
          </a:p>
        </p:txBody>
      </p:sp>
      <p:cxnSp>
        <p:nvCxnSpPr>
          <p:cNvPr id="16" name="Straight Connector 15">
            <a:extLst>
              <a:ext uri="{FF2B5EF4-FFF2-40B4-BE49-F238E27FC236}">
                <a16:creationId xmlns:a16="http://schemas.microsoft.com/office/drawing/2014/main" id="{9506E9A9-67ED-4C2D-AC82-9E52CCAF56AB}"/>
              </a:ext>
            </a:extLst>
          </p:cNvPr>
          <p:cNvCxnSpPr>
            <a:cxnSpLocks/>
            <a:stCxn id="6" idx="3"/>
            <a:endCxn id="7" idx="1"/>
          </p:cNvCxnSpPr>
          <p:nvPr/>
        </p:nvCxnSpPr>
        <p:spPr>
          <a:xfrm>
            <a:off x="2762397" y="3882223"/>
            <a:ext cx="1284646" cy="16361"/>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5A351BD5-B491-4B40-ACC8-61580BFF7FC3}"/>
              </a:ext>
            </a:extLst>
          </p:cNvPr>
          <p:cNvGraphicFramePr>
            <a:graphicFrameLocks noGrp="1"/>
          </p:cNvGraphicFramePr>
          <p:nvPr>
            <p:extLst>
              <p:ext uri="{D42A27DB-BD31-4B8C-83A1-F6EECF244321}">
                <p14:modId xmlns:p14="http://schemas.microsoft.com/office/powerpoint/2010/main" val="2957916295"/>
              </p:ext>
            </p:extLst>
          </p:nvPr>
        </p:nvGraphicFramePr>
        <p:xfrm>
          <a:off x="6696901" y="3419220"/>
          <a:ext cx="1731818" cy="1327788"/>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400" dirty="0">
                          <a:latin typeface="Arial" panose="020B0604020202020204" pitchFamily="34" charset="0"/>
                          <a:cs typeface="Arial" panose="020B0604020202020204" pitchFamily="34" charset="0"/>
                        </a:rPr>
                        <a:t>Lop</a:t>
                      </a:r>
                    </a:p>
                  </a:txBody>
                  <a:tcPr/>
                </a:tc>
                <a:extLst>
                  <a:ext uri="{0D108BD9-81ED-4DB2-BD59-A6C34878D82A}">
                    <a16:rowId xmlns:a16="http://schemas.microsoft.com/office/drawing/2014/main" val="569722141"/>
                  </a:ext>
                </a:extLst>
              </a:tr>
              <a:tr h="718188">
                <a:tc>
                  <a:txBody>
                    <a:bodyPr/>
                    <a:lstStyle/>
                    <a:p>
                      <a:pPr>
                        <a:lnSpc>
                          <a:spcPct val="150000"/>
                        </a:lnSpc>
                      </a:pPr>
                      <a:r>
                        <a:rPr lang="en-US" sz="1400" dirty="0" err="1">
                          <a:latin typeface="Arial" panose="020B0604020202020204" pitchFamily="34" charset="0"/>
                          <a:cs typeface="Arial" panose="020B0604020202020204" pitchFamily="34" charset="0"/>
                        </a:rPr>
                        <a:t>Malop</a:t>
                      </a:r>
                      <a:endParaRPr lang="en-US" sz="1400" dirty="0">
                        <a:latin typeface="Arial" panose="020B0604020202020204" pitchFamily="34" charset="0"/>
                        <a:cs typeface="Arial" panose="020B0604020202020204" pitchFamily="34" charset="0"/>
                      </a:endParaRPr>
                    </a:p>
                    <a:p>
                      <a:pPr>
                        <a:lnSpc>
                          <a:spcPct val="150000"/>
                        </a:lnSpc>
                      </a:pPr>
                      <a:r>
                        <a:rPr lang="en-US" sz="1400" dirty="0" err="1">
                          <a:latin typeface="Arial" panose="020B0604020202020204" pitchFamily="34" charset="0"/>
                          <a:cs typeface="Arial" panose="020B0604020202020204" pitchFamily="34" charset="0"/>
                        </a:rPr>
                        <a:t>Tenlop</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19" name="Table 18">
            <a:extLst>
              <a:ext uri="{FF2B5EF4-FFF2-40B4-BE49-F238E27FC236}">
                <a16:creationId xmlns:a16="http://schemas.microsoft.com/office/drawing/2014/main" id="{D14FD300-95EF-4A09-92C9-22CC6E4FB46C}"/>
              </a:ext>
            </a:extLst>
          </p:cNvPr>
          <p:cNvGraphicFramePr>
            <a:graphicFrameLocks noGrp="1"/>
          </p:cNvGraphicFramePr>
          <p:nvPr>
            <p:extLst>
              <p:ext uri="{D42A27DB-BD31-4B8C-83A1-F6EECF244321}">
                <p14:modId xmlns:p14="http://schemas.microsoft.com/office/powerpoint/2010/main" val="36559893"/>
              </p:ext>
            </p:extLst>
          </p:nvPr>
        </p:nvGraphicFramePr>
        <p:xfrm>
          <a:off x="9713365" y="3104983"/>
          <a:ext cx="1731818" cy="198120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7491">
                <a:tc>
                  <a:txBody>
                    <a:bodyPr/>
                    <a:lstStyle/>
                    <a:p>
                      <a:r>
                        <a:rPr lang="en-US" sz="1400" dirty="0" err="1">
                          <a:latin typeface="Arial" panose="020B0604020202020204" pitchFamily="34" charset="0"/>
                          <a:cs typeface="Arial" panose="020B0604020202020204" pitchFamily="34" charset="0"/>
                        </a:rPr>
                        <a:t>SinhVien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400" dirty="0">
                          <a:latin typeface="Arial" panose="020B0604020202020204" pitchFamily="34" charset="0"/>
                          <a:cs typeface="Arial" panose="020B0604020202020204" pitchFamily="34" charset="0"/>
                        </a:rPr>
                        <a:t>IDSV</a:t>
                      </a:r>
                    </a:p>
                    <a:p>
                      <a:r>
                        <a:rPr lang="en-US" sz="1400" dirty="0" err="1">
                          <a:latin typeface="Arial" panose="020B0604020202020204" pitchFamily="34" charset="0"/>
                          <a:cs typeface="Arial" panose="020B0604020202020204" pitchFamily="34" charset="0"/>
                        </a:rPr>
                        <a:t>HoTenSV</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Ngaysinh</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Diachi</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Dienthoai</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MaLop</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87491">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20" name="TextBox 19">
            <a:extLst>
              <a:ext uri="{FF2B5EF4-FFF2-40B4-BE49-F238E27FC236}">
                <a16:creationId xmlns:a16="http://schemas.microsoft.com/office/drawing/2014/main" id="{5E5B28C8-494E-4049-981D-23469E74E40A}"/>
              </a:ext>
            </a:extLst>
          </p:cNvPr>
          <p:cNvSpPr txBox="1"/>
          <p:nvPr/>
        </p:nvSpPr>
        <p:spPr>
          <a:xfrm>
            <a:off x="8476088" y="3805401"/>
            <a:ext cx="274434" cy="307777"/>
          </a:xfrm>
          <a:prstGeom prst="rect">
            <a:avLst/>
          </a:prstGeom>
          <a:noFill/>
          <a:ln>
            <a:noFill/>
          </a:ln>
        </p:spPr>
        <p:txBody>
          <a:bodyPr wrap="none" rtlCol="0">
            <a:spAutoFit/>
          </a:bodyPr>
          <a:lstStyle/>
          <a:p>
            <a:r>
              <a:rPr lang="en-US" sz="1400" b="1" dirty="0"/>
              <a:t>1</a:t>
            </a:r>
          </a:p>
        </p:txBody>
      </p:sp>
      <p:sp>
        <p:nvSpPr>
          <p:cNvPr id="21" name="TextBox 20">
            <a:extLst>
              <a:ext uri="{FF2B5EF4-FFF2-40B4-BE49-F238E27FC236}">
                <a16:creationId xmlns:a16="http://schemas.microsoft.com/office/drawing/2014/main" id="{279C9B19-32EE-4FF8-9601-88FC68E13A7B}"/>
              </a:ext>
            </a:extLst>
          </p:cNvPr>
          <p:cNvSpPr txBox="1"/>
          <p:nvPr/>
        </p:nvSpPr>
        <p:spPr>
          <a:xfrm>
            <a:off x="9391561" y="3812982"/>
            <a:ext cx="494447" cy="307777"/>
          </a:xfrm>
          <a:prstGeom prst="rect">
            <a:avLst/>
          </a:prstGeom>
          <a:noFill/>
          <a:ln>
            <a:noFill/>
          </a:ln>
        </p:spPr>
        <p:txBody>
          <a:bodyPr wrap="square" rtlCol="0">
            <a:spAutoFit/>
          </a:bodyPr>
          <a:lstStyle/>
          <a:p>
            <a:r>
              <a:rPr lang="en-US" sz="1400" b="1" dirty="0"/>
              <a:t>n</a:t>
            </a:r>
          </a:p>
        </p:txBody>
      </p:sp>
      <p:cxnSp>
        <p:nvCxnSpPr>
          <p:cNvPr id="22" name="Straight Connector 21">
            <a:extLst>
              <a:ext uri="{FF2B5EF4-FFF2-40B4-BE49-F238E27FC236}">
                <a16:creationId xmlns:a16="http://schemas.microsoft.com/office/drawing/2014/main" id="{B5613F3F-CC97-4EA9-B3D8-D1A9EB989C7D}"/>
              </a:ext>
            </a:extLst>
          </p:cNvPr>
          <p:cNvCxnSpPr>
            <a:cxnSpLocks/>
            <a:stCxn id="18" idx="3"/>
            <a:endCxn id="19" idx="1"/>
          </p:cNvCxnSpPr>
          <p:nvPr/>
        </p:nvCxnSpPr>
        <p:spPr>
          <a:xfrm>
            <a:off x="8428719" y="4083114"/>
            <a:ext cx="1284646" cy="12469"/>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4" name="Arrow: Right 23">
            <a:extLst>
              <a:ext uri="{FF2B5EF4-FFF2-40B4-BE49-F238E27FC236}">
                <a16:creationId xmlns:a16="http://schemas.microsoft.com/office/drawing/2014/main" id="{B6DED9E3-601F-4D16-9024-4AB96D24FBA4}"/>
              </a:ext>
            </a:extLst>
          </p:cNvPr>
          <p:cNvSpPr/>
          <p:nvPr/>
        </p:nvSpPr>
        <p:spPr>
          <a:xfrm>
            <a:off x="5915955" y="3777251"/>
            <a:ext cx="642493" cy="3435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64263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C1A30D1-8171-44C5-B093-EF2732E5783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462D40C-B55C-458A-B342-3569EFEF5EBA}"/>
              </a:ext>
            </a:extLst>
          </p:cNvPr>
          <p:cNvSpPr>
            <a:spLocks noGrp="1"/>
          </p:cNvSpPr>
          <p:nvPr>
            <p:ph type="sldNum" sz="quarter" idx="12"/>
          </p:nvPr>
        </p:nvSpPr>
        <p:spPr/>
        <p:txBody>
          <a:bodyPr/>
          <a:lstStyle/>
          <a:p>
            <a:fld id="{401CF334-2D5C-4859-84A6-CA7E6E43FAEB}" type="slidenum">
              <a:rPr lang="en-US" smtClean="0"/>
              <a:t>31</a:t>
            </a:fld>
            <a:endParaRPr lang="en-US"/>
          </a:p>
        </p:txBody>
      </p:sp>
      <p:sp>
        <p:nvSpPr>
          <p:cNvPr id="5" name="Content Placeholder 4">
            <a:extLst>
              <a:ext uri="{FF2B5EF4-FFF2-40B4-BE49-F238E27FC236}">
                <a16:creationId xmlns:a16="http://schemas.microsoft.com/office/drawing/2014/main" id="{F4F8DB20-797E-4CB5-A1D0-3414DE8AEA22}"/>
              </a:ext>
            </a:extLst>
          </p:cNvPr>
          <p:cNvSpPr>
            <a:spLocks noGrp="1"/>
          </p:cNvSpPr>
          <p:nvPr>
            <p:ph idx="1"/>
          </p:nvPr>
        </p:nvSpPr>
        <p:spPr/>
        <p:txBody>
          <a:bodyPr/>
          <a:lstStyle/>
          <a:p>
            <a:r>
              <a:rPr lang="en-US" b="1" dirty="0" err="1"/>
              <a:t>Triển</a:t>
            </a:r>
            <a:r>
              <a:rPr lang="en-US" b="1" dirty="0"/>
              <a:t> </a:t>
            </a:r>
            <a:r>
              <a:rPr lang="en-US" b="1" dirty="0" err="1"/>
              <a:t>khai</a:t>
            </a:r>
            <a:r>
              <a:rPr lang="en-US" b="1" dirty="0"/>
              <a:t> </a:t>
            </a:r>
            <a:r>
              <a:rPr lang="en-US" b="1" dirty="0" err="1"/>
              <a:t>hệ</a:t>
            </a:r>
            <a:r>
              <a:rPr lang="en-US" b="1" dirty="0"/>
              <a:t> </a:t>
            </a:r>
            <a:r>
              <a:rPr lang="en-US" b="1" dirty="0" err="1"/>
              <a:t>thống</a:t>
            </a:r>
            <a:r>
              <a:rPr lang="en-US" dirty="0"/>
              <a:t>: Sau </a:t>
            </a:r>
            <a:r>
              <a:rPr lang="en-US" dirty="0" err="1"/>
              <a:t>khi</a:t>
            </a:r>
            <a:r>
              <a:rPr lang="en-US" dirty="0"/>
              <a:t> </a:t>
            </a:r>
            <a:r>
              <a:rPr lang="en-US" dirty="0" err="1"/>
              <a:t>thử</a:t>
            </a:r>
            <a:r>
              <a:rPr lang="en-US" dirty="0"/>
              <a:t> </a:t>
            </a:r>
            <a:r>
              <a:rPr lang="en-US" dirty="0" err="1"/>
              <a:t>nghiệm</a:t>
            </a:r>
            <a:r>
              <a:rPr lang="en-US" dirty="0"/>
              <a:t> </a:t>
            </a:r>
            <a:r>
              <a:rPr lang="en-US" dirty="0" err="1"/>
              <a:t>thành</a:t>
            </a:r>
            <a:r>
              <a:rPr lang="en-US" dirty="0"/>
              <a:t> </a:t>
            </a:r>
            <a:r>
              <a:rPr lang="en-US" dirty="0" err="1"/>
              <a:t>công</a:t>
            </a:r>
            <a:r>
              <a:rPr lang="en-US" dirty="0"/>
              <a:t>, </a:t>
            </a:r>
            <a:r>
              <a:rPr lang="en-US" dirty="0" err="1"/>
              <a:t>sản</a:t>
            </a:r>
            <a:r>
              <a:rPr lang="en-US" dirty="0"/>
              <a:t> </a:t>
            </a:r>
            <a:r>
              <a:rPr lang="en-US" dirty="0" err="1"/>
              <a:t>phẩm</a:t>
            </a:r>
            <a:r>
              <a:rPr lang="en-US" dirty="0"/>
              <a:t> </a:t>
            </a:r>
            <a:r>
              <a:rPr lang="en-US" dirty="0" err="1"/>
              <a:t>được</a:t>
            </a:r>
            <a:r>
              <a:rPr lang="en-US" dirty="0"/>
              <a:t> </a:t>
            </a:r>
            <a:r>
              <a:rPr lang="en-US" dirty="0" err="1"/>
              <a:t>phân</a:t>
            </a:r>
            <a:r>
              <a:rPr lang="en-US" dirty="0"/>
              <a:t> </a:t>
            </a:r>
            <a:r>
              <a:rPr lang="en-US" dirty="0" err="1"/>
              <a:t>phối</a:t>
            </a:r>
            <a:r>
              <a:rPr lang="en-US" dirty="0"/>
              <a:t> / </a:t>
            </a:r>
            <a:r>
              <a:rPr lang="en-US" dirty="0" err="1"/>
              <a:t>triển</a:t>
            </a:r>
            <a:r>
              <a:rPr lang="en-US" dirty="0"/>
              <a:t> </a:t>
            </a:r>
            <a:r>
              <a:rPr lang="en-US" dirty="0" err="1"/>
              <a:t>khai</a:t>
            </a:r>
            <a:r>
              <a:rPr lang="en-US" dirty="0"/>
              <a:t> </a:t>
            </a:r>
            <a:r>
              <a:rPr lang="en-US" dirty="0" err="1"/>
              <a:t>cho</a:t>
            </a:r>
            <a:r>
              <a:rPr lang="en-US" dirty="0"/>
              <a:t> </a:t>
            </a:r>
            <a:r>
              <a:rPr lang="en-US" dirty="0" err="1"/>
              <a:t>khách</a:t>
            </a:r>
            <a:r>
              <a:rPr lang="en-US" dirty="0"/>
              <a:t> </a:t>
            </a:r>
            <a:r>
              <a:rPr lang="en-US" dirty="0" err="1"/>
              <a:t>hàng</a:t>
            </a:r>
            <a:r>
              <a:rPr lang="en-US" dirty="0"/>
              <a:t> </a:t>
            </a:r>
            <a:r>
              <a:rPr lang="en-US" dirty="0" err="1"/>
              <a:t>để</a:t>
            </a:r>
            <a:r>
              <a:rPr lang="en-US" dirty="0"/>
              <a:t> </a:t>
            </a:r>
            <a:r>
              <a:rPr lang="en-US" dirty="0" err="1"/>
              <a:t>sử</a:t>
            </a:r>
            <a:r>
              <a:rPr lang="en-US" dirty="0"/>
              <a:t> </a:t>
            </a:r>
            <a:r>
              <a:rPr lang="en-US" dirty="0" err="1"/>
              <a:t>dụng</a:t>
            </a:r>
            <a:r>
              <a:rPr lang="en-US" dirty="0"/>
              <a:t>. Bao </a:t>
            </a:r>
            <a:r>
              <a:rPr lang="en-US" dirty="0" err="1"/>
              <a:t>gồm</a:t>
            </a:r>
            <a:r>
              <a:rPr lang="en-US" dirty="0"/>
              <a:t> </a:t>
            </a:r>
            <a:r>
              <a:rPr lang="en-US" dirty="0" err="1"/>
              <a:t>các</a:t>
            </a:r>
            <a:r>
              <a:rPr lang="en-US" dirty="0"/>
              <a:t> </a:t>
            </a:r>
            <a:r>
              <a:rPr lang="en-US" dirty="0" err="1"/>
              <a:t>hoạt</a:t>
            </a:r>
            <a:r>
              <a:rPr lang="en-US" dirty="0"/>
              <a:t> </a:t>
            </a:r>
            <a:r>
              <a:rPr lang="en-US" dirty="0" err="1"/>
              <a:t>động</a:t>
            </a:r>
            <a:r>
              <a:rPr lang="en-US" dirty="0"/>
              <a:t>:</a:t>
            </a:r>
          </a:p>
          <a:p>
            <a:pPr lvl="1"/>
            <a:r>
              <a:rPr lang="en-US" dirty="0" err="1"/>
              <a:t>Cài</a:t>
            </a:r>
            <a:r>
              <a:rPr lang="en-US" dirty="0"/>
              <a:t> </a:t>
            </a:r>
            <a:r>
              <a:rPr lang="en-US" dirty="0" err="1"/>
              <a:t>đặt</a:t>
            </a:r>
            <a:endParaRPr lang="en-US" dirty="0"/>
          </a:p>
          <a:p>
            <a:pPr lvl="1"/>
            <a:r>
              <a:rPr lang="en-US" dirty="0"/>
              <a:t>H</a:t>
            </a:r>
            <a:r>
              <a:rPr lang="vi-VN" dirty="0"/>
              <a:t>ư</a:t>
            </a:r>
            <a:r>
              <a:rPr lang="en-US" dirty="0" err="1"/>
              <a:t>ớng</a:t>
            </a:r>
            <a:r>
              <a:rPr lang="en-US" dirty="0"/>
              <a:t> </a:t>
            </a:r>
            <a:r>
              <a:rPr lang="en-US" dirty="0" err="1"/>
              <a:t>dẫn</a:t>
            </a:r>
            <a:r>
              <a:rPr lang="en-US" dirty="0"/>
              <a:t> </a:t>
            </a:r>
            <a:r>
              <a:rPr lang="en-US" dirty="0" err="1"/>
              <a:t>sử</a:t>
            </a:r>
            <a:r>
              <a:rPr lang="en-US" dirty="0"/>
              <a:t> </a:t>
            </a:r>
            <a:r>
              <a:rPr lang="en-US" dirty="0" err="1"/>
              <a:t>dụng</a:t>
            </a:r>
            <a:endParaRPr lang="en-US" dirty="0"/>
          </a:p>
          <a:p>
            <a:pPr lvl="1"/>
            <a:r>
              <a:rPr lang="en-US" dirty="0" err="1"/>
              <a:t>Bảo</a:t>
            </a:r>
            <a:r>
              <a:rPr lang="en-US" dirty="0"/>
              <a:t> </a:t>
            </a:r>
            <a:r>
              <a:rPr lang="en-US" dirty="0" err="1"/>
              <a:t>trì</a:t>
            </a:r>
            <a:endParaRPr lang="en-US" dirty="0"/>
          </a:p>
          <a:p>
            <a:endParaRPr lang="en-US" dirty="0"/>
          </a:p>
        </p:txBody>
      </p:sp>
      <p:sp>
        <p:nvSpPr>
          <p:cNvPr id="6" name="Title 5">
            <a:extLst>
              <a:ext uri="{FF2B5EF4-FFF2-40B4-BE49-F238E27FC236}">
                <a16:creationId xmlns:a16="http://schemas.microsoft.com/office/drawing/2014/main" id="{3032BAD1-A80A-4222-90DD-0C2EFD413143}"/>
              </a:ext>
            </a:extLst>
          </p:cNvPr>
          <p:cNvSpPr>
            <a:spLocks noGrp="1"/>
          </p:cNvSpPr>
          <p:nvPr>
            <p:ph type="title"/>
          </p:nvPr>
        </p:nvSpPr>
        <p:spPr/>
        <p:txBody>
          <a:bodyPr>
            <a:normAutofit fontScale="90000"/>
          </a:bodyPr>
          <a:lstStyle/>
          <a:p>
            <a:r>
              <a:rPr lang="en-US" dirty="0" err="1"/>
              <a:t>Quy</a:t>
            </a:r>
            <a:r>
              <a:rPr lang="en-US" dirty="0"/>
              <a:t> </a:t>
            </a:r>
            <a:r>
              <a:rPr lang="en-US" dirty="0" err="1"/>
              <a:t>trình</a:t>
            </a:r>
            <a:r>
              <a:rPr lang="en-US" dirty="0"/>
              <a:t> </a:t>
            </a:r>
            <a:r>
              <a:rPr lang="en-US" dirty="0" err="1"/>
              <a:t>phát</a:t>
            </a:r>
            <a:r>
              <a:rPr lang="en-US" dirty="0"/>
              <a:t> </a:t>
            </a:r>
            <a:r>
              <a:rPr lang="en-US" dirty="0" err="1"/>
              <a:t>triển</a:t>
            </a:r>
            <a:r>
              <a:rPr lang="en-US" dirty="0"/>
              <a:t> </a:t>
            </a:r>
            <a:r>
              <a:rPr lang="en-US" dirty="0" err="1"/>
              <a:t>hệ</a:t>
            </a:r>
            <a:r>
              <a:rPr lang="en-US" dirty="0"/>
              <a:t> </a:t>
            </a:r>
            <a:r>
              <a:rPr lang="en-US" dirty="0" err="1"/>
              <a:t>thống</a:t>
            </a:r>
            <a:r>
              <a:rPr lang="en-US" dirty="0"/>
              <a:t> </a:t>
            </a:r>
            <a:r>
              <a:rPr lang="en-US" dirty="0" err="1"/>
              <a:t>thông</a:t>
            </a:r>
            <a:r>
              <a:rPr lang="en-US" dirty="0"/>
              <a:t> tin</a:t>
            </a:r>
          </a:p>
        </p:txBody>
      </p:sp>
      <p:pic>
        <p:nvPicPr>
          <p:cNvPr id="6148" name="Picture 4" descr="Káº¿t quáº£ hÃ¬nh áº£nh cho deployment software">
            <a:extLst>
              <a:ext uri="{FF2B5EF4-FFF2-40B4-BE49-F238E27FC236}">
                <a16:creationId xmlns:a16="http://schemas.microsoft.com/office/drawing/2014/main" id="{5CC3B7CA-D139-4A8C-9341-0674C8EA5AC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78556" y="2599254"/>
            <a:ext cx="5243080" cy="37253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23705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44CBF-8936-4871-88CE-FA6131CA3CB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F322413-5154-4572-956C-9C17C3F5CDA1}"/>
              </a:ext>
            </a:extLst>
          </p:cNvPr>
          <p:cNvSpPr>
            <a:spLocks noGrp="1"/>
          </p:cNvSpPr>
          <p:nvPr>
            <p:ph type="sldNum" sz="quarter" idx="12"/>
          </p:nvPr>
        </p:nvSpPr>
        <p:spPr/>
        <p:txBody>
          <a:bodyPr/>
          <a:lstStyle/>
          <a:p>
            <a:fld id="{401CF334-2D5C-4859-84A6-CA7E6E43FAEB}" type="slidenum">
              <a:rPr lang="en-US" smtClean="0"/>
              <a:t>310</a:t>
            </a:fld>
            <a:endParaRPr lang="en-US"/>
          </a:p>
        </p:txBody>
      </p:sp>
      <p:sp>
        <p:nvSpPr>
          <p:cNvPr id="4" name="Content Placeholder 3">
            <a:extLst>
              <a:ext uri="{FF2B5EF4-FFF2-40B4-BE49-F238E27FC236}">
                <a16:creationId xmlns:a16="http://schemas.microsoft.com/office/drawing/2014/main" id="{9866C2D7-F09B-4264-8A93-18679E02C95A}"/>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liên</a:t>
            </a:r>
            <a:r>
              <a:rPr lang="en-US" b="1" dirty="0">
                <a:solidFill>
                  <a:srgbClr val="FF0000"/>
                </a:solidFill>
              </a:rPr>
              <a:t> </a:t>
            </a:r>
            <a:r>
              <a:rPr lang="en-US" b="1" dirty="0" err="1">
                <a:solidFill>
                  <a:srgbClr val="FF0000"/>
                </a:solidFill>
              </a:rPr>
              <a:t>kết</a:t>
            </a:r>
            <a:r>
              <a:rPr lang="en-US" b="1" dirty="0">
                <a:solidFill>
                  <a:srgbClr val="FF0000"/>
                </a:solidFill>
              </a:rPr>
              <a:t> n-m: </a:t>
            </a:r>
            <a:r>
              <a:rPr lang="en-US" dirty="0" err="1"/>
              <a:t>Lớp</a:t>
            </a:r>
            <a:r>
              <a:rPr lang="en-US" dirty="0"/>
              <a:t> </a:t>
            </a:r>
            <a:r>
              <a:rPr lang="en-US" dirty="0" err="1"/>
              <a:t>kết</a:t>
            </a:r>
            <a:r>
              <a:rPr lang="en-US" dirty="0"/>
              <a:t> </a:t>
            </a:r>
            <a:r>
              <a:rPr lang="en-US" dirty="0" err="1"/>
              <a:t>hợp</a:t>
            </a:r>
            <a:r>
              <a:rPr lang="en-US" dirty="0"/>
              <a:t> đ</a:t>
            </a:r>
            <a:r>
              <a:rPr lang="vi-VN" dirty="0"/>
              <a:t>ư</a:t>
            </a:r>
            <a:r>
              <a:rPr lang="en-US" dirty="0" err="1"/>
              <a:t>ợc</a:t>
            </a:r>
            <a:r>
              <a:rPr lang="en-US" dirty="0"/>
              <a:t> </a:t>
            </a:r>
            <a:r>
              <a:rPr lang="en-US" dirty="0" err="1"/>
              <a:t>chuyển</a:t>
            </a:r>
            <a:r>
              <a:rPr lang="en-US" dirty="0"/>
              <a:t> </a:t>
            </a:r>
            <a:r>
              <a:rPr lang="en-US" dirty="0" err="1"/>
              <a:t>thành</a:t>
            </a:r>
            <a:r>
              <a:rPr lang="en-US" dirty="0"/>
              <a:t> </a:t>
            </a:r>
            <a:r>
              <a:rPr lang="en-US" dirty="0" err="1"/>
              <a:t>quan</a:t>
            </a:r>
            <a:r>
              <a:rPr lang="en-US" dirty="0"/>
              <a:t> </a:t>
            </a:r>
            <a:r>
              <a:rPr lang="en-US" dirty="0" err="1"/>
              <a:t>hệ</a:t>
            </a:r>
            <a:r>
              <a:rPr lang="en-US" dirty="0"/>
              <a:t> </a:t>
            </a:r>
            <a:r>
              <a:rPr lang="en-US" dirty="0" err="1"/>
              <a:t>kết</a:t>
            </a:r>
            <a:r>
              <a:rPr lang="en-US" dirty="0"/>
              <a:t> </a:t>
            </a:r>
            <a:r>
              <a:rPr lang="en-US" dirty="0" err="1"/>
              <a:t>hợp</a:t>
            </a:r>
            <a:r>
              <a:rPr lang="en-US" dirty="0"/>
              <a:t>, </a:t>
            </a:r>
            <a:r>
              <a:rPr lang="en-US" dirty="0" err="1"/>
              <a:t>chứa</a:t>
            </a:r>
            <a:r>
              <a:rPr lang="en-US" dirty="0"/>
              <a:t> 2 </a:t>
            </a:r>
            <a:r>
              <a:rPr lang="en-US" dirty="0" err="1"/>
              <a:t>khóa</a:t>
            </a:r>
            <a:r>
              <a:rPr lang="en-US" dirty="0"/>
              <a:t> </a:t>
            </a:r>
            <a:r>
              <a:rPr lang="en-US" dirty="0" err="1"/>
              <a:t>ngoại</a:t>
            </a:r>
            <a:r>
              <a:rPr lang="en-US" dirty="0"/>
              <a:t> </a:t>
            </a:r>
            <a:r>
              <a:rPr lang="en-US" dirty="0" err="1"/>
              <a:t>của</a:t>
            </a:r>
            <a:r>
              <a:rPr lang="en-US" dirty="0"/>
              <a:t> 2 </a:t>
            </a:r>
            <a:r>
              <a:rPr lang="en-US" dirty="0" err="1"/>
              <a:t>quan</a:t>
            </a:r>
            <a:r>
              <a:rPr lang="en-US" dirty="0"/>
              <a:t> </a:t>
            </a:r>
            <a:r>
              <a:rPr lang="en-US" dirty="0" err="1"/>
              <a:t>hệ</a:t>
            </a:r>
            <a:r>
              <a:rPr lang="en-US" dirty="0"/>
              <a:t> </a:t>
            </a:r>
            <a:r>
              <a:rPr lang="en-US" dirty="0" err="1"/>
              <a:t>tham</a:t>
            </a:r>
            <a:r>
              <a:rPr lang="en-US" dirty="0"/>
              <a:t> </a:t>
            </a:r>
            <a:r>
              <a:rPr lang="en-US" dirty="0" err="1"/>
              <a:t>gia</a:t>
            </a:r>
            <a:r>
              <a:rPr lang="en-US" dirty="0"/>
              <a:t>.</a:t>
            </a:r>
          </a:p>
          <a:p>
            <a:r>
              <a:rPr lang="en-US" dirty="0" err="1"/>
              <a:t>Ví</a:t>
            </a:r>
            <a:r>
              <a:rPr lang="en-US" dirty="0"/>
              <a:t> </a:t>
            </a:r>
            <a:r>
              <a:rPr lang="en-US" dirty="0" err="1"/>
              <a:t>dụ</a:t>
            </a:r>
            <a:r>
              <a:rPr lang="en-US" dirty="0"/>
              <a:t>: </a:t>
            </a:r>
          </a:p>
        </p:txBody>
      </p:sp>
      <p:sp>
        <p:nvSpPr>
          <p:cNvPr id="5" name="Title 4">
            <a:extLst>
              <a:ext uri="{FF2B5EF4-FFF2-40B4-BE49-F238E27FC236}">
                <a16:creationId xmlns:a16="http://schemas.microsoft.com/office/drawing/2014/main" id="{F52BAB19-8124-422F-91B4-045E11218BD2}"/>
              </a:ext>
            </a:extLst>
          </p:cNvPr>
          <p:cNvSpPr>
            <a:spLocks noGrp="1"/>
          </p:cNvSpPr>
          <p:nvPr>
            <p:ph type="title"/>
          </p:nvPr>
        </p:nvSpPr>
        <p:spPr/>
        <p:txBody>
          <a:bodyPr>
            <a:noAutofit/>
          </a:bodyPr>
          <a:lstStyle/>
          <a:p>
            <a:r>
              <a:rPr lang="vi-VN" sz="3600" dirty="0"/>
              <a:t>Ánh xạ mô hình đối tượng thành mô hình quan hệ </a:t>
            </a:r>
            <a:endParaRPr lang="en-US" sz="3200" dirty="0"/>
          </a:p>
        </p:txBody>
      </p:sp>
      <p:pic>
        <p:nvPicPr>
          <p:cNvPr id="7" name="Picture 6">
            <a:extLst>
              <a:ext uri="{FF2B5EF4-FFF2-40B4-BE49-F238E27FC236}">
                <a16:creationId xmlns:a16="http://schemas.microsoft.com/office/drawing/2014/main" id="{310C1AD3-6B7F-4EAF-8213-ABC35A48373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99753" y="3391727"/>
            <a:ext cx="4191473" cy="2306782"/>
          </a:xfrm>
          <a:prstGeom prst="rect">
            <a:avLst/>
          </a:prstGeom>
        </p:spPr>
      </p:pic>
      <p:graphicFrame>
        <p:nvGraphicFramePr>
          <p:cNvPr id="8" name="Table 7">
            <a:extLst>
              <a:ext uri="{FF2B5EF4-FFF2-40B4-BE49-F238E27FC236}">
                <a16:creationId xmlns:a16="http://schemas.microsoft.com/office/drawing/2014/main" id="{2E541BDB-DE8A-44F2-8BFB-C094D3BDC41E}"/>
              </a:ext>
            </a:extLst>
          </p:cNvPr>
          <p:cNvGraphicFramePr>
            <a:graphicFrameLocks noGrp="1"/>
          </p:cNvGraphicFramePr>
          <p:nvPr>
            <p:extLst>
              <p:ext uri="{D42A27DB-BD31-4B8C-83A1-F6EECF244321}">
                <p14:modId xmlns:p14="http://schemas.microsoft.com/office/powerpoint/2010/main" val="4033737224"/>
              </p:ext>
            </p:extLst>
          </p:nvPr>
        </p:nvGraphicFramePr>
        <p:xfrm>
          <a:off x="5159905" y="3141733"/>
          <a:ext cx="1731818" cy="113037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412182">
                <a:tc>
                  <a:txBody>
                    <a:bodyPr/>
                    <a:lstStyle/>
                    <a:p>
                      <a:r>
                        <a:rPr lang="en-US" sz="1400" dirty="0" err="1">
                          <a:latin typeface="Arial" panose="020B0604020202020204" pitchFamily="34" charset="0"/>
                          <a:cs typeface="Arial" panose="020B0604020202020204" pitchFamily="34" charset="0"/>
                        </a:rPr>
                        <a:t>LopHocphan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pPr>
                        <a:lnSpc>
                          <a:spcPct val="150000"/>
                        </a:lnSpc>
                      </a:pPr>
                      <a:r>
                        <a:rPr lang="en-US" sz="1400" b="1" dirty="0" err="1">
                          <a:latin typeface="Arial" panose="020B0604020202020204" pitchFamily="34" charset="0"/>
                          <a:cs typeface="Arial" panose="020B0604020202020204" pitchFamily="34" charset="0"/>
                        </a:rPr>
                        <a:t>MalopHP</a:t>
                      </a:r>
                      <a:endParaRPr lang="en-US" sz="1400" b="1" dirty="0">
                        <a:latin typeface="Arial" panose="020B0604020202020204" pitchFamily="34" charset="0"/>
                        <a:cs typeface="Arial" panose="020B0604020202020204" pitchFamily="34" charset="0"/>
                      </a:endParaRPr>
                    </a:p>
                    <a:p>
                      <a:pPr>
                        <a:lnSpc>
                          <a:spcPct val="150000"/>
                        </a:lnSpc>
                      </a:pPr>
                      <a:r>
                        <a:rPr lang="en-US" sz="1400" dirty="0" err="1">
                          <a:latin typeface="Arial" panose="020B0604020202020204" pitchFamily="34" charset="0"/>
                          <a:cs typeface="Arial" panose="020B0604020202020204" pitchFamily="34" charset="0"/>
                        </a:rPr>
                        <a:t>TenlopHP</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9" name="Table 8">
            <a:extLst>
              <a:ext uri="{FF2B5EF4-FFF2-40B4-BE49-F238E27FC236}">
                <a16:creationId xmlns:a16="http://schemas.microsoft.com/office/drawing/2014/main" id="{75F62C31-8115-4D5F-9C48-4F640AB1C406}"/>
              </a:ext>
            </a:extLst>
          </p:cNvPr>
          <p:cNvGraphicFramePr>
            <a:graphicFrameLocks noGrp="1"/>
          </p:cNvGraphicFramePr>
          <p:nvPr>
            <p:extLst>
              <p:ext uri="{D42A27DB-BD31-4B8C-83A1-F6EECF244321}">
                <p14:modId xmlns:p14="http://schemas.microsoft.com/office/powerpoint/2010/main" val="1939576033"/>
              </p:ext>
            </p:extLst>
          </p:nvPr>
        </p:nvGraphicFramePr>
        <p:xfrm>
          <a:off x="9700491" y="2868718"/>
          <a:ext cx="1731818" cy="167640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87036">
                <a:tc>
                  <a:txBody>
                    <a:bodyPr/>
                    <a:lstStyle/>
                    <a:p>
                      <a:r>
                        <a:rPr lang="en-US" sz="1400" dirty="0" err="1">
                          <a:latin typeface="Arial" panose="020B0604020202020204" pitchFamily="34" charset="0"/>
                          <a:cs typeface="Arial" panose="020B0604020202020204" pitchFamily="34" charset="0"/>
                        </a:rPr>
                        <a:t>SinhVien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r>
                        <a:rPr lang="en-US" sz="1400" b="1" dirty="0">
                          <a:latin typeface="Arial" panose="020B0604020202020204" pitchFamily="34" charset="0"/>
                          <a:cs typeface="Arial" panose="020B0604020202020204" pitchFamily="34" charset="0"/>
                        </a:rPr>
                        <a:t>IDSV</a:t>
                      </a:r>
                    </a:p>
                    <a:p>
                      <a:r>
                        <a:rPr lang="en-US" sz="1400" dirty="0" err="1">
                          <a:latin typeface="Arial" panose="020B0604020202020204" pitchFamily="34" charset="0"/>
                          <a:cs typeface="Arial" panose="020B0604020202020204" pitchFamily="34" charset="0"/>
                        </a:rPr>
                        <a:t>HoTenSV</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Ngaysinh</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Diachi</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Dienthoai</a:t>
                      </a:r>
                      <a:endParaRPr lang="en-US" sz="1400" dirty="0">
                        <a:latin typeface="Arial" panose="020B0604020202020204" pitchFamily="34" charset="0"/>
                        <a:cs typeface="Arial" panose="020B0604020202020204" pitchFamily="34" charset="0"/>
                      </a:endParaRPr>
                    </a:p>
                    <a:p>
                      <a:r>
                        <a:rPr lang="en-US" sz="1400" dirty="0" err="1">
                          <a:latin typeface="Arial" panose="020B0604020202020204" pitchFamily="34" charset="0"/>
                          <a:cs typeface="Arial" panose="020B0604020202020204" pitchFamily="34" charset="0"/>
                        </a:rPr>
                        <a:t>MaLop</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sp>
        <p:nvSpPr>
          <p:cNvPr id="10" name="TextBox 9">
            <a:extLst>
              <a:ext uri="{FF2B5EF4-FFF2-40B4-BE49-F238E27FC236}">
                <a16:creationId xmlns:a16="http://schemas.microsoft.com/office/drawing/2014/main" id="{7E5DDD6A-EDCB-4F81-ACA0-E44193102B77}"/>
              </a:ext>
            </a:extLst>
          </p:cNvPr>
          <p:cNvSpPr txBox="1"/>
          <p:nvPr/>
        </p:nvSpPr>
        <p:spPr>
          <a:xfrm flipH="1">
            <a:off x="5651741" y="4254692"/>
            <a:ext cx="374073" cy="307777"/>
          </a:xfrm>
          <a:prstGeom prst="rect">
            <a:avLst/>
          </a:prstGeom>
          <a:noFill/>
          <a:ln>
            <a:noFill/>
          </a:ln>
        </p:spPr>
        <p:txBody>
          <a:bodyPr wrap="square" rtlCol="0">
            <a:spAutoFit/>
          </a:bodyPr>
          <a:lstStyle/>
          <a:p>
            <a:r>
              <a:rPr lang="en-US" sz="1400" b="1" dirty="0"/>
              <a:t>1</a:t>
            </a:r>
          </a:p>
        </p:txBody>
      </p:sp>
      <p:sp>
        <p:nvSpPr>
          <p:cNvPr id="11" name="TextBox 10">
            <a:extLst>
              <a:ext uri="{FF2B5EF4-FFF2-40B4-BE49-F238E27FC236}">
                <a16:creationId xmlns:a16="http://schemas.microsoft.com/office/drawing/2014/main" id="{C52E6E01-0605-4330-96CC-F4855A807C10}"/>
              </a:ext>
            </a:extLst>
          </p:cNvPr>
          <p:cNvSpPr txBox="1"/>
          <p:nvPr/>
        </p:nvSpPr>
        <p:spPr>
          <a:xfrm>
            <a:off x="9052806" y="5530067"/>
            <a:ext cx="494447" cy="307777"/>
          </a:xfrm>
          <a:prstGeom prst="rect">
            <a:avLst/>
          </a:prstGeom>
          <a:noFill/>
          <a:ln>
            <a:noFill/>
          </a:ln>
        </p:spPr>
        <p:txBody>
          <a:bodyPr wrap="square" rtlCol="0">
            <a:spAutoFit/>
          </a:bodyPr>
          <a:lstStyle/>
          <a:p>
            <a:r>
              <a:rPr lang="en-US" sz="1400" b="1" dirty="0"/>
              <a:t>n</a:t>
            </a:r>
          </a:p>
        </p:txBody>
      </p:sp>
      <p:graphicFrame>
        <p:nvGraphicFramePr>
          <p:cNvPr id="15" name="Table 14">
            <a:extLst>
              <a:ext uri="{FF2B5EF4-FFF2-40B4-BE49-F238E27FC236}">
                <a16:creationId xmlns:a16="http://schemas.microsoft.com/office/drawing/2014/main" id="{4D4E11E8-175B-40F9-822A-19E70B25EA5E}"/>
              </a:ext>
            </a:extLst>
          </p:cNvPr>
          <p:cNvGraphicFramePr>
            <a:graphicFrameLocks noGrp="1"/>
          </p:cNvGraphicFramePr>
          <p:nvPr>
            <p:extLst>
              <p:ext uri="{D42A27DB-BD31-4B8C-83A1-F6EECF244321}">
                <p14:modId xmlns:p14="http://schemas.microsoft.com/office/powerpoint/2010/main" val="2808095207"/>
              </p:ext>
            </p:extLst>
          </p:nvPr>
        </p:nvGraphicFramePr>
        <p:xfrm>
          <a:off x="7211141" y="5032271"/>
          <a:ext cx="1731818" cy="1030415"/>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82749">
                <a:tc>
                  <a:txBody>
                    <a:bodyPr/>
                    <a:lstStyle/>
                    <a:p>
                      <a:pPr>
                        <a:lnSpc>
                          <a:spcPct val="100000"/>
                        </a:lnSpc>
                      </a:pPr>
                      <a:r>
                        <a:rPr lang="en-US" sz="1400" dirty="0" err="1">
                          <a:latin typeface="Arial" panose="020B0604020202020204" pitchFamily="34" charset="0"/>
                          <a:cs typeface="Arial" panose="020B0604020202020204" pitchFamily="34" charset="0"/>
                        </a:rPr>
                        <a:t>Ketqua</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718188">
                <a:tc>
                  <a:txBody>
                    <a:bodyPr/>
                    <a:lstStyle/>
                    <a:p>
                      <a:pPr>
                        <a:lnSpc>
                          <a:spcPts val="1700"/>
                        </a:lnSpc>
                      </a:pPr>
                      <a:r>
                        <a:rPr lang="en-US" sz="1400" dirty="0" err="1">
                          <a:latin typeface="Arial" panose="020B0604020202020204" pitchFamily="34" charset="0"/>
                          <a:cs typeface="Arial" panose="020B0604020202020204" pitchFamily="34" charset="0"/>
                        </a:rPr>
                        <a:t>Diemso</a:t>
                      </a:r>
                      <a:endParaRPr lang="en-US" sz="1400" dirty="0">
                        <a:latin typeface="Arial" panose="020B0604020202020204" pitchFamily="34" charset="0"/>
                        <a:cs typeface="Arial" panose="020B0604020202020204" pitchFamily="34" charset="0"/>
                      </a:endParaRPr>
                    </a:p>
                    <a:p>
                      <a:pPr>
                        <a:lnSpc>
                          <a:spcPts val="1700"/>
                        </a:lnSpc>
                      </a:pPr>
                      <a:r>
                        <a:rPr lang="en-US" sz="1400" b="1" dirty="0" err="1">
                          <a:latin typeface="Arial" panose="020B0604020202020204" pitchFamily="34" charset="0"/>
                          <a:cs typeface="Arial" panose="020B0604020202020204" pitchFamily="34" charset="0"/>
                        </a:rPr>
                        <a:t>MalopHP</a:t>
                      </a:r>
                      <a:endParaRPr lang="en-US" sz="1400" b="1" dirty="0">
                        <a:latin typeface="Arial" panose="020B0604020202020204" pitchFamily="34" charset="0"/>
                        <a:cs typeface="Arial" panose="020B0604020202020204" pitchFamily="34" charset="0"/>
                      </a:endParaRPr>
                    </a:p>
                    <a:p>
                      <a:pPr>
                        <a:lnSpc>
                          <a:spcPts val="1700"/>
                        </a:lnSpc>
                      </a:pPr>
                      <a:r>
                        <a:rPr lang="en-US" sz="1400" b="1" dirty="0">
                          <a:latin typeface="Arial" panose="020B0604020202020204" pitchFamily="34" charset="0"/>
                          <a:cs typeface="Arial" panose="020B0604020202020204" pitchFamily="34" charset="0"/>
                        </a:rPr>
                        <a:t>IDSV</a:t>
                      </a:r>
                    </a:p>
                  </a:txBody>
                  <a:tcPr/>
                </a:tc>
                <a:extLst>
                  <a:ext uri="{0D108BD9-81ED-4DB2-BD59-A6C34878D82A}">
                    <a16:rowId xmlns:a16="http://schemas.microsoft.com/office/drawing/2014/main" val="488576894"/>
                  </a:ext>
                </a:extLst>
              </a:tr>
            </a:tbl>
          </a:graphicData>
        </a:graphic>
      </p:graphicFrame>
      <p:cxnSp>
        <p:nvCxnSpPr>
          <p:cNvPr id="20" name="Straight Connector 19">
            <a:extLst>
              <a:ext uri="{FF2B5EF4-FFF2-40B4-BE49-F238E27FC236}">
                <a16:creationId xmlns:a16="http://schemas.microsoft.com/office/drawing/2014/main" id="{4CC1AAB7-8179-4671-B8B8-DDC1EAB5ACB8}"/>
              </a:ext>
            </a:extLst>
          </p:cNvPr>
          <p:cNvCxnSpPr>
            <a:cxnSpLocks/>
            <a:stCxn id="8" idx="2"/>
            <a:endCxn id="15" idx="1"/>
          </p:cNvCxnSpPr>
          <p:nvPr/>
        </p:nvCxnSpPr>
        <p:spPr>
          <a:xfrm>
            <a:off x="6025814" y="4272103"/>
            <a:ext cx="1185327" cy="1275375"/>
          </a:xfrm>
          <a:prstGeom prst="line">
            <a:avLst/>
          </a:prstGeom>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295E054-80D8-4C4E-8977-78F3D20FCDE5}"/>
              </a:ext>
            </a:extLst>
          </p:cNvPr>
          <p:cNvCxnSpPr>
            <a:cxnSpLocks/>
            <a:stCxn id="9" idx="2"/>
            <a:endCxn id="15" idx="3"/>
          </p:cNvCxnSpPr>
          <p:nvPr/>
        </p:nvCxnSpPr>
        <p:spPr>
          <a:xfrm flipH="1">
            <a:off x="8942959" y="4545118"/>
            <a:ext cx="1623441" cy="1002360"/>
          </a:xfrm>
          <a:prstGeom prst="line">
            <a:avLst/>
          </a:prstGeom>
        </p:spPr>
        <p:style>
          <a:lnRef idx="1">
            <a:schemeClr val="accent1"/>
          </a:lnRef>
          <a:fillRef idx="0">
            <a:schemeClr val="accent1"/>
          </a:fillRef>
          <a:effectRef idx="0">
            <a:schemeClr val="accent1"/>
          </a:effectRef>
          <a:fontRef idx="minor">
            <a:schemeClr val="tx1"/>
          </a:fontRef>
        </p:style>
      </p:cxnSp>
      <p:sp>
        <p:nvSpPr>
          <p:cNvPr id="33" name="Arrow: Right 32">
            <a:extLst>
              <a:ext uri="{FF2B5EF4-FFF2-40B4-BE49-F238E27FC236}">
                <a16:creationId xmlns:a16="http://schemas.microsoft.com/office/drawing/2014/main" id="{C49DAF62-B266-4A2A-AA25-960A2899A1B1}"/>
              </a:ext>
            </a:extLst>
          </p:cNvPr>
          <p:cNvSpPr/>
          <p:nvPr/>
        </p:nvSpPr>
        <p:spPr>
          <a:xfrm>
            <a:off x="5065299" y="4874544"/>
            <a:ext cx="642493" cy="343508"/>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8AFC15F7-10F5-438C-B14B-B6AF8FBCE58F}"/>
              </a:ext>
            </a:extLst>
          </p:cNvPr>
          <p:cNvSpPr txBox="1"/>
          <p:nvPr/>
        </p:nvSpPr>
        <p:spPr>
          <a:xfrm>
            <a:off x="6750190" y="5376178"/>
            <a:ext cx="494447" cy="307777"/>
          </a:xfrm>
          <a:prstGeom prst="rect">
            <a:avLst/>
          </a:prstGeom>
          <a:noFill/>
          <a:ln>
            <a:noFill/>
          </a:ln>
        </p:spPr>
        <p:txBody>
          <a:bodyPr wrap="square" rtlCol="0">
            <a:spAutoFit/>
          </a:bodyPr>
          <a:lstStyle/>
          <a:p>
            <a:r>
              <a:rPr lang="en-US" sz="1400" b="1" dirty="0"/>
              <a:t>n</a:t>
            </a:r>
          </a:p>
        </p:txBody>
      </p:sp>
      <p:sp>
        <p:nvSpPr>
          <p:cNvPr id="17" name="TextBox 16">
            <a:extLst>
              <a:ext uri="{FF2B5EF4-FFF2-40B4-BE49-F238E27FC236}">
                <a16:creationId xmlns:a16="http://schemas.microsoft.com/office/drawing/2014/main" id="{B2926094-8B87-4644-A5B2-1E09B8309786}"/>
              </a:ext>
            </a:extLst>
          </p:cNvPr>
          <p:cNvSpPr txBox="1"/>
          <p:nvPr/>
        </p:nvSpPr>
        <p:spPr>
          <a:xfrm flipH="1">
            <a:off x="10467350" y="4530924"/>
            <a:ext cx="374073" cy="307777"/>
          </a:xfrm>
          <a:prstGeom prst="rect">
            <a:avLst/>
          </a:prstGeom>
          <a:noFill/>
          <a:ln>
            <a:noFill/>
          </a:ln>
        </p:spPr>
        <p:txBody>
          <a:bodyPr wrap="square" rtlCol="0">
            <a:spAutoFit/>
          </a:bodyPr>
          <a:lstStyle/>
          <a:p>
            <a:r>
              <a:rPr lang="en-US" sz="1400" b="1" dirty="0"/>
              <a:t>1</a:t>
            </a:r>
          </a:p>
        </p:txBody>
      </p:sp>
    </p:spTree>
    <p:extLst>
      <p:ext uri="{BB962C8B-B14F-4D97-AF65-F5344CB8AC3E}">
        <p14:creationId xmlns:p14="http://schemas.microsoft.com/office/powerpoint/2010/main" val="5599548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AA444CBF-8936-4871-88CE-FA6131CA3CBC}"/>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BF322413-5154-4572-956C-9C17C3F5CDA1}"/>
              </a:ext>
            </a:extLst>
          </p:cNvPr>
          <p:cNvSpPr>
            <a:spLocks noGrp="1"/>
          </p:cNvSpPr>
          <p:nvPr>
            <p:ph type="sldNum" sz="quarter" idx="12"/>
          </p:nvPr>
        </p:nvSpPr>
        <p:spPr/>
        <p:txBody>
          <a:bodyPr/>
          <a:lstStyle/>
          <a:p>
            <a:fld id="{401CF334-2D5C-4859-84A6-CA7E6E43FAEB}" type="slidenum">
              <a:rPr lang="en-US" smtClean="0"/>
              <a:t>311</a:t>
            </a:fld>
            <a:endParaRPr lang="en-US"/>
          </a:p>
        </p:txBody>
      </p:sp>
      <p:sp>
        <p:nvSpPr>
          <p:cNvPr id="4" name="Content Placeholder 3">
            <a:extLst>
              <a:ext uri="{FF2B5EF4-FFF2-40B4-BE49-F238E27FC236}">
                <a16:creationId xmlns:a16="http://schemas.microsoft.com/office/drawing/2014/main" id="{9866C2D7-F09B-4264-8A93-18679E02C95A}"/>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thừa</a:t>
            </a:r>
            <a:r>
              <a:rPr lang="en-US" dirty="0"/>
              <a:t>: </a:t>
            </a:r>
            <a:r>
              <a:rPr lang="en-US" dirty="0" err="1"/>
              <a:t>có</a:t>
            </a:r>
            <a:r>
              <a:rPr lang="en-US" dirty="0"/>
              <a:t> </a:t>
            </a:r>
            <a:r>
              <a:rPr lang="en-US" dirty="0" err="1"/>
              <a:t>nhiều</a:t>
            </a:r>
            <a:r>
              <a:rPr lang="en-US" dirty="0"/>
              <a:t> </a:t>
            </a:r>
            <a:r>
              <a:rPr lang="en-US" dirty="0" err="1"/>
              <a:t>cách</a:t>
            </a:r>
            <a:r>
              <a:rPr lang="en-US" dirty="0"/>
              <a:t> </a:t>
            </a:r>
            <a:r>
              <a:rPr lang="en-US" dirty="0" err="1"/>
              <a:t>để</a:t>
            </a:r>
            <a:r>
              <a:rPr lang="en-US" dirty="0"/>
              <a:t> </a:t>
            </a:r>
            <a:r>
              <a:rPr lang="en-US" dirty="0" err="1"/>
              <a:t>ánh</a:t>
            </a:r>
            <a:r>
              <a:rPr lang="en-US" dirty="0"/>
              <a:t> </a:t>
            </a:r>
            <a:r>
              <a:rPr lang="en-US" dirty="0" err="1"/>
              <a:t>xạ</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kế</a:t>
            </a:r>
            <a:r>
              <a:rPr lang="en-US" dirty="0"/>
              <a:t> </a:t>
            </a:r>
            <a:r>
              <a:rPr lang="en-US" dirty="0" err="1"/>
              <a:t>thừa</a:t>
            </a:r>
            <a:endParaRPr lang="en-US" dirty="0"/>
          </a:p>
          <a:p>
            <a:pPr lvl="1"/>
            <a:r>
              <a:rPr lang="en-US" sz="2400" b="1" dirty="0" err="1"/>
              <a:t>Cách</a:t>
            </a:r>
            <a:r>
              <a:rPr lang="en-US" sz="2400" b="1" dirty="0"/>
              <a:t> 1:</a:t>
            </a:r>
            <a:r>
              <a:rPr lang="en-US" sz="2400" dirty="0"/>
              <a:t> </a:t>
            </a:r>
            <a:r>
              <a:rPr lang="en-US" sz="2400" dirty="0" err="1"/>
              <a:t>gộp</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của</a:t>
            </a:r>
            <a:r>
              <a:rPr lang="en-US" sz="2400" dirty="0"/>
              <a:t> </a:t>
            </a:r>
            <a:r>
              <a:rPr lang="en-US" sz="2400" dirty="0" err="1"/>
              <a:t>các</a:t>
            </a:r>
            <a:r>
              <a:rPr lang="en-US" sz="2400" dirty="0"/>
              <a:t> </a:t>
            </a:r>
            <a:r>
              <a:rPr lang="en-US" sz="2400" dirty="0" err="1"/>
              <a:t>lớp</a:t>
            </a:r>
            <a:r>
              <a:rPr lang="en-US" sz="2400" dirty="0"/>
              <a:t> </a:t>
            </a:r>
            <a:r>
              <a:rPr lang="en-US" sz="2400" dirty="0" err="1"/>
              <a:t>trong</a:t>
            </a:r>
            <a:r>
              <a:rPr lang="en-US" sz="2400" dirty="0"/>
              <a:t> </a:t>
            </a:r>
            <a:r>
              <a:rPr lang="en-US" sz="2400" dirty="0" err="1"/>
              <a:t>một</a:t>
            </a:r>
            <a:r>
              <a:rPr lang="en-US" sz="2400" dirty="0"/>
              <a:t> </a:t>
            </a:r>
            <a:r>
              <a:rPr lang="en-US" sz="2400" dirty="0" err="1"/>
              <a:t>quan</a:t>
            </a:r>
            <a:r>
              <a:rPr lang="en-US" sz="2400" dirty="0"/>
              <a:t> </a:t>
            </a:r>
            <a:r>
              <a:rPr lang="en-US" sz="2400" dirty="0" err="1"/>
              <a:t>hệ</a:t>
            </a:r>
            <a:endParaRPr lang="en-US" sz="2400" dirty="0"/>
          </a:p>
          <a:p>
            <a:pPr marL="365760" lvl="1" indent="0">
              <a:buNone/>
            </a:pPr>
            <a:r>
              <a:rPr lang="en-US" dirty="0" err="1"/>
              <a:t>Ví</a:t>
            </a:r>
            <a:r>
              <a:rPr lang="en-US" dirty="0"/>
              <a:t> </a:t>
            </a:r>
            <a:r>
              <a:rPr lang="en-US" dirty="0" err="1"/>
              <a:t>dụ</a:t>
            </a:r>
            <a:r>
              <a:rPr lang="en-US" dirty="0"/>
              <a:t>:</a:t>
            </a:r>
          </a:p>
          <a:p>
            <a:endParaRPr lang="en-US" dirty="0"/>
          </a:p>
        </p:txBody>
      </p:sp>
      <p:sp>
        <p:nvSpPr>
          <p:cNvPr id="5" name="Title 4">
            <a:extLst>
              <a:ext uri="{FF2B5EF4-FFF2-40B4-BE49-F238E27FC236}">
                <a16:creationId xmlns:a16="http://schemas.microsoft.com/office/drawing/2014/main" id="{F52BAB19-8124-422F-91B4-045E11218BD2}"/>
              </a:ext>
            </a:extLst>
          </p:cNvPr>
          <p:cNvSpPr>
            <a:spLocks noGrp="1"/>
          </p:cNvSpPr>
          <p:nvPr>
            <p:ph type="title"/>
          </p:nvPr>
        </p:nvSpPr>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0D8D4C77-AB29-47A3-9FC1-B734C9E52366}"/>
              </a:ext>
            </a:extLst>
          </p:cNvPr>
          <p:cNvGraphicFramePr>
            <a:graphicFrameLocks noGrp="1"/>
          </p:cNvGraphicFramePr>
          <p:nvPr>
            <p:extLst>
              <p:ext uri="{D42A27DB-BD31-4B8C-83A1-F6EECF244321}">
                <p14:modId xmlns:p14="http://schemas.microsoft.com/office/powerpoint/2010/main" val="36179848"/>
              </p:ext>
            </p:extLst>
          </p:nvPr>
        </p:nvGraphicFramePr>
        <p:xfrm>
          <a:off x="2632364" y="3348015"/>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94418">
                <a:tc>
                  <a:txBody>
                    <a:bodyPr/>
                    <a:lstStyle/>
                    <a:p>
                      <a:r>
                        <a:rPr lang="en-US" sz="1400" dirty="0" err="1">
                          <a:latin typeface="Arial" panose="020B0604020202020204" pitchFamily="34" charset="0"/>
                          <a:cs typeface="Arial" panose="020B0604020202020204" pitchFamily="34" charset="0"/>
                        </a:rPr>
                        <a:t>Nhanvien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MaNV</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5B34B366-301B-402D-B605-9883BA0425F6}"/>
              </a:ext>
            </a:extLst>
          </p:cNvPr>
          <p:cNvGraphicFramePr>
            <a:graphicFrameLocks noGrp="1"/>
          </p:cNvGraphicFramePr>
          <p:nvPr>
            <p:extLst>
              <p:ext uri="{D42A27DB-BD31-4B8C-83A1-F6EECF244321}">
                <p14:modId xmlns:p14="http://schemas.microsoft.com/office/powerpoint/2010/main" val="2828008315"/>
              </p:ext>
            </p:extLst>
          </p:nvPr>
        </p:nvGraphicFramePr>
        <p:xfrm>
          <a:off x="1023289" y="5325971"/>
          <a:ext cx="1731818" cy="1062509"/>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43973">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8" name="Table 7">
            <a:extLst>
              <a:ext uri="{FF2B5EF4-FFF2-40B4-BE49-F238E27FC236}">
                <a16:creationId xmlns:a16="http://schemas.microsoft.com/office/drawing/2014/main" id="{E6760319-D0D0-4EA3-950A-A6A6F9B6B6AD}"/>
              </a:ext>
            </a:extLst>
          </p:cNvPr>
          <p:cNvGraphicFramePr>
            <a:graphicFrameLocks noGrp="1"/>
          </p:cNvGraphicFramePr>
          <p:nvPr>
            <p:extLst>
              <p:ext uri="{D42A27DB-BD31-4B8C-83A1-F6EECF244321}">
                <p14:modId xmlns:p14="http://schemas.microsoft.com/office/powerpoint/2010/main" val="1797901057"/>
              </p:ext>
            </p:extLst>
          </p:nvPr>
        </p:nvGraphicFramePr>
        <p:xfrm>
          <a:off x="4101667" y="5308526"/>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0">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9" name="Isosceles Triangle 8">
            <a:extLst>
              <a:ext uri="{FF2B5EF4-FFF2-40B4-BE49-F238E27FC236}">
                <a16:creationId xmlns:a16="http://schemas.microsoft.com/office/drawing/2014/main" id="{8AAFDD00-6289-4E4F-A3FA-9DFAE2549C44}"/>
              </a:ext>
            </a:extLst>
          </p:cNvPr>
          <p:cNvSpPr/>
          <p:nvPr/>
        </p:nvSpPr>
        <p:spPr>
          <a:xfrm>
            <a:off x="3311236" y="4475775"/>
            <a:ext cx="244764" cy="359461"/>
          </a:xfrm>
          <a:prstGeom prst="triangle">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BEFFBAF-2BF9-4BF1-BC14-71B79897C8B1}"/>
              </a:ext>
            </a:extLst>
          </p:cNvPr>
          <p:cNvCxnSpPr>
            <a:cxnSpLocks/>
          </p:cNvCxnSpPr>
          <p:nvPr/>
        </p:nvCxnSpPr>
        <p:spPr>
          <a:xfrm rot="5400000">
            <a:off x="2463376" y="4369585"/>
            <a:ext cx="490735" cy="142203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75A42250-1990-41AB-943F-F1EDAA542B74}"/>
              </a:ext>
            </a:extLst>
          </p:cNvPr>
          <p:cNvCxnSpPr>
            <a:cxnSpLocks/>
          </p:cNvCxnSpPr>
          <p:nvPr/>
        </p:nvCxnSpPr>
        <p:spPr>
          <a:xfrm rot="16200000" flipH="1">
            <a:off x="4082259" y="4200572"/>
            <a:ext cx="471481" cy="179647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4" name="Table 13">
            <a:extLst>
              <a:ext uri="{FF2B5EF4-FFF2-40B4-BE49-F238E27FC236}">
                <a16:creationId xmlns:a16="http://schemas.microsoft.com/office/drawing/2014/main" id="{1D412954-7973-4D7D-9A62-1E6FB309FCF9}"/>
              </a:ext>
            </a:extLst>
          </p:cNvPr>
          <p:cNvGraphicFramePr>
            <a:graphicFrameLocks noGrp="1"/>
          </p:cNvGraphicFramePr>
          <p:nvPr>
            <p:extLst>
              <p:ext uri="{D42A27DB-BD31-4B8C-83A1-F6EECF244321}">
                <p14:modId xmlns:p14="http://schemas.microsoft.com/office/powerpoint/2010/main" val="735412244"/>
              </p:ext>
            </p:extLst>
          </p:nvPr>
        </p:nvGraphicFramePr>
        <p:xfrm>
          <a:off x="8174182" y="3735307"/>
          <a:ext cx="1731818" cy="167640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94418">
                <a:tc>
                  <a:txBody>
                    <a:bodyPr/>
                    <a:lstStyle/>
                    <a:p>
                      <a:r>
                        <a:rPr lang="en-US" sz="1400" dirty="0" err="1">
                          <a:latin typeface="Arial" panose="020B0604020202020204" pitchFamily="34" charset="0"/>
                          <a:cs typeface="Arial" panose="020B0604020202020204" pitchFamily="34" charset="0"/>
                        </a:rPr>
                        <a:t>Nhanvien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MaNV</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LoaiNV</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sp>
        <p:nvSpPr>
          <p:cNvPr id="15" name="Arrow: Right 14">
            <a:extLst>
              <a:ext uri="{FF2B5EF4-FFF2-40B4-BE49-F238E27FC236}">
                <a16:creationId xmlns:a16="http://schemas.microsoft.com/office/drawing/2014/main" id="{CF1AFF82-7E23-45E0-9A39-46E3B366E344}"/>
              </a:ext>
            </a:extLst>
          </p:cNvPr>
          <p:cNvSpPr/>
          <p:nvPr/>
        </p:nvSpPr>
        <p:spPr>
          <a:xfrm>
            <a:off x="6096000" y="4304020"/>
            <a:ext cx="1593273" cy="3594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1377560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96E9EE-340B-48CE-913B-27A601A1132E}"/>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27762DF4-BB67-49A2-A2D8-F07771C0B8D7}"/>
              </a:ext>
            </a:extLst>
          </p:cNvPr>
          <p:cNvSpPr>
            <a:spLocks noGrp="1"/>
          </p:cNvSpPr>
          <p:nvPr>
            <p:ph type="sldNum" sz="quarter" idx="12"/>
          </p:nvPr>
        </p:nvSpPr>
        <p:spPr/>
        <p:txBody>
          <a:bodyPr/>
          <a:lstStyle/>
          <a:p>
            <a:fld id="{401CF334-2D5C-4859-84A6-CA7E6E43FAEB}" type="slidenum">
              <a:rPr lang="en-US" smtClean="0"/>
              <a:t>312</a:t>
            </a:fld>
            <a:endParaRPr lang="en-US"/>
          </a:p>
        </p:txBody>
      </p:sp>
      <p:sp>
        <p:nvSpPr>
          <p:cNvPr id="4" name="Content Placeholder 3">
            <a:extLst>
              <a:ext uri="{FF2B5EF4-FFF2-40B4-BE49-F238E27FC236}">
                <a16:creationId xmlns:a16="http://schemas.microsoft.com/office/drawing/2014/main" id="{0F1EE4D5-DC53-4A8C-B41D-B2C19749F632}"/>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thừa</a:t>
            </a:r>
            <a:endParaRPr lang="en-US" b="1" dirty="0">
              <a:solidFill>
                <a:srgbClr val="FF0000"/>
              </a:solidFill>
            </a:endParaRPr>
          </a:p>
          <a:p>
            <a:pPr lvl="1"/>
            <a:r>
              <a:rPr lang="en-US" sz="2400" b="1" dirty="0" err="1"/>
              <a:t>Cách</a:t>
            </a:r>
            <a:r>
              <a:rPr lang="en-US" sz="2400" b="1" dirty="0"/>
              <a:t> 2:</a:t>
            </a:r>
            <a:r>
              <a:rPr lang="en-US" sz="2400" dirty="0"/>
              <a:t> </a:t>
            </a:r>
            <a:r>
              <a:rPr lang="en-US" sz="2400" dirty="0" err="1"/>
              <a:t>ánh</a:t>
            </a:r>
            <a:r>
              <a:rPr lang="en-US" sz="2400" dirty="0"/>
              <a:t> </a:t>
            </a:r>
            <a:r>
              <a:rPr lang="en-US" sz="2400" dirty="0" err="1"/>
              <a:t>xạ</a:t>
            </a:r>
            <a:r>
              <a:rPr lang="en-US" sz="2400" dirty="0"/>
              <a:t> </a:t>
            </a:r>
            <a:r>
              <a:rPr lang="en-US" sz="2400" dirty="0" err="1"/>
              <a:t>một</a:t>
            </a:r>
            <a:r>
              <a:rPr lang="en-US" sz="2400" dirty="0"/>
              <a:t> </a:t>
            </a:r>
            <a:r>
              <a:rPr lang="en-US" sz="2400" dirty="0" err="1"/>
              <a:t>lớp</a:t>
            </a:r>
            <a:r>
              <a:rPr lang="en-US" sz="2400" dirty="0"/>
              <a:t> </a:t>
            </a:r>
            <a:r>
              <a:rPr lang="en-US" sz="2400" dirty="0" err="1"/>
              <a:t>thành</a:t>
            </a:r>
            <a:r>
              <a:rPr lang="en-US" sz="2400" dirty="0"/>
              <a:t> </a:t>
            </a:r>
            <a:r>
              <a:rPr lang="en-US" sz="2400" dirty="0" err="1"/>
              <a:t>một</a:t>
            </a:r>
            <a:r>
              <a:rPr lang="en-US" sz="2400" dirty="0"/>
              <a:t> </a:t>
            </a:r>
            <a:r>
              <a:rPr lang="en-US" sz="2400" dirty="0" err="1"/>
              <a:t>quan</a:t>
            </a:r>
            <a:r>
              <a:rPr lang="en-US" sz="2400" dirty="0"/>
              <a:t> </a:t>
            </a:r>
            <a:r>
              <a:rPr lang="en-US" sz="2400" dirty="0" err="1"/>
              <a:t>hệ</a:t>
            </a:r>
            <a:r>
              <a:rPr lang="en-US" sz="2400" dirty="0"/>
              <a:t>, </a:t>
            </a:r>
            <a:r>
              <a:rPr lang="en-US" sz="2400" dirty="0" err="1"/>
              <a:t>thêm</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của</a:t>
            </a:r>
            <a:r>
              <a:rPr lang="en-US" sz="2400" dirty="0"/>
              <a:t> </a:t>
            </a:r>
            <a:r>
              <a:rPr lang="en-US" sz="2400" dirty="0" err="1"/>
              <a:t>lớp</a:t>
            </a:r>
            <a:r>
              <a:rPr lang="en-US" sz="2400" dirty="0"/>
              <a:t> cha </a:t>
            </a:r>
            <a:r>
              <a:rPr lang="en-US" sz="2400" dirty="0" err="1"/>
              <a:t>vào</a:t>
            </a:r>
            <a:r>
              <a:rPr lang="en-US" sz="2400" dirty="0"/>
              <a:t> </a:t>
            </a:r>
            <a:r>
              <a:rPr lang="en-US" sz="2400" dirty="0" err="1"/>
              <a:t>mỗi</a:t>
            </a:r>
            <a:r>
              <a:rPr lang="en-US" sz="2400" dirty="0"/>
              <a:t> </a:t>
            </a:r>
            <a:r>
              <a:rPr lang="en-US" sz="2400" dirty="0" err="1"/>
              <a:t>quan</a:t>
            </a:r>
            <a:r>
              <a:rPr lang="en-US" sz="2400" dirty="0"/>
              <a:t> </a:t>
            </a:r>
            <a:r>
              <a:rPr lang="en-US" sz="2400" dirty="0" err="1"/>
              <a:t>hệ</a:t>
            </a:r>
            <a:r>
              <a:rPr lang="en-US" sz="2400" dirty="0"/>
              <a:t> t</a:t>
            </a:r>
            <a:r>
              <a:rPr lang="vi-VN" sz="2400" dirty="0"/>
              <a:t>ư</a:t>
            </a:r>
            <a:r>
              <a:rPr lang="en-US" sz="2400" dirty="0" err="1"/>
              <a:t>ơng</a:t>
            </a:r>
            <a:r>
              <a:rPr lang="en-US" sz="2400" dirty="0"/>
              <a:t> </a:t>
            </a:r>
            <a:r>
              <a:rPr lang="en-US" sz="2400" dirty="0" err="1"/>
              <a:t>ứng</a:t>
            </a:r>
            <a:r>
              <a:rPr lang="en-US" sz="2400" dirty="0"/>
              <a:t> </a:t>
            </a:r>
            <a:r>
              <a:rPr lang="en-US" sz="2400" dirty="0" err="1"/>
              <a:t>của</a:t>
            </a:r>
            <a:r>
              <a:rPr lang="en-US" sz="2400" dirty="0"/>
              <a:t> </a:t>
            </a:r>
            <a:r>
              <a:rPr lang="en-US" sz="2400" dirty="0" err="1"/>
              <a:t>lớp</a:t>
            </a:r>
            <a:r>
              <a:rPr lang="en-US" sz="2400" dirty="0"/>
              <a:t> con.</a:t>
            </a:r>
          </a:p>
        </p:txBody>
      </p:sp>
      <p:sp>
        <p:nvSpPr>
          <p:cNvPr id="5" name="Title 4">
            <a:extLst>
              <a:ext uri="{FF2B5EF4-FFF2-40B4-BE49-F238E27FC236}">
                <a16:creationId xmlns:a16="http://schemas.microsoft.com/office/drawing/2014/main" id="{463B54DE-D0BC-4039-A51F-C63793E42B2C}"/>
              </a:ext>
            </a:extLst>
          </p:cNvPr>
          <p:cNvSpPr>
            <a:spLocks noGrp="1"/>
          </p:cNvSpPr>
          <p:nvPr>
            <p:ph type="title"/>
          </p:nvPr>
        </p:nvSpPr>
        <p:spPr>
          <a:xfrm>
            <a:off x="609600" y="840566"/>
            <a:ext cx="10972800" cy="879052"/>
          </a:xfrm>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9E7A530F-0F83-4990-B9CA-15E01CA31DD5}"/>
              </a:ext>
            </a:extLst>
          </p:cNvPr>
          <p:cNvGraphicFramePr>
            <a:graphicFrameLocks noGrp="1"/>
          </p:cNvGraphicFramePr>
          <p:nvPr>
            <p:extLst>
              <p:ext uri="{D42A27DB-BD31-4B8C-83A1-F6EECF244321}">
                <p14:modId xmlns:p14="http://schemas.microsoft.com/office/powerpoint/2010/main" val="2877304596"/>
              </p:ext>
            </p:extLst>
          </p:nvPr>
        </p:nvGraphicFramePr>
        <p:xfrm>
          <a:off x="2632364" y="3348015"/>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94418">
                <a:tc>
                  <a:txBody>
                    <a:bodyPr/>
                    <a:lstStyle/>
                    <a:p>
                      <a:r>
                        <a:rPr lang="en-US" sz="1400" dirty="0" err="1">
                          <a:latin typeface="Arial" panose="020B0604020202020204" pitchFamily="34" charset="0"/>
                          <a:cs typeface="Arial" panose="020B0604020202020204" pitchFamily="34" charset="0"/>
                        </a:rPr>
                        <a:t>Nhanvien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MaNV</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EFF6FBD1-725A-4772-8427-66E6CAC9FFF8}"/>
              </a:ext>
            </a:extLst>
          </p:cNvPr>
          <p:cNvGraphicFramePr>
            <a:graphicFrameLocks noGrp="1"/>
          </p:cNvGraphicFramePr>
          <p:nvPr>
            <p:extLst>
              <p:ext uri="{D42A27DB-BD31-4B8C-83A1-F6EECF244321}">
                <p14:modId xmlns:p14="http://schemas.microsoft.com/office/powerpoint/2010/main" val="151598757"/>
              </p:ext>
            </p:extLst>
          </p:nvPr>
        </p:nvGraphicFramePr>
        <p:xfrm>
          <a:off x="1023289" y="5325971"/>
          <a:ext cx="1731818" cy="1062509"/>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43973">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8" name="Table 7">
            <a:extLst>
              <a:ext uri="{FF2B5EF4-FFF2-40B4-BE49-F238E27FC236}">
                <a16:creationId xmlns:a16="http://schemas.microsoft.com/office/drawing/2014/main" id="{E70450DE-3697-4827-9AEC-E0ABC43CA584}"/>
              </a:ext>
            </a:extLst>
          </p:cNvPr>
          <p:cNvGraphicFramePr>
            <a:graphicFrameLocks noGrp="1"/>
          </p:cNvGraphicFramePr>
          <p:nvPr>
            <p:extLst>
              <p:ext uri="{D42A27DB-BD31-4B8C-83A1-F6EECF244321}">
                <p14:modId xmlns:p14="http://schemas.microsoft.com/office/powerpoint/2010/main" val="2455208923"/>
              </p:ext>
            </p:extLst>
          </p:nvPr>
        </p:nvGraphicFramePr>
        <p:xfrm>
          <a:off x="4101667" y="5308526"/>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0">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125258">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9" name="Isosceles Triangle 8">
            <a:extLst>
              <a:ext uri="{FF2B5EF4-FFF2-40B4-BE49-F238E27FC236}">
                <a16:creationId xmlns:a16="http://schemas.microsoft.com/office/drawing/2014/main" id="{56B8F20E-318F-4DFF-BDCD-32097669BBF7}"/>
              </a:ext>
            </a:extLst>
          </p:cNvPr>
          <p:cNvSpPr/>
          <p:nvPr/>
        </p:nvSpPr>
        <p:spPr>
          <a:xfrm>
            <a:off x="3311236" y="4475775"/>
            <a:ext cx="244764" cy="359461"/>
          </a:xfrm>
          <a:prstGeom prst="triangle">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0" name="Straight Connector 10">
            <a:extLst>
              <a:ext uri="{FF2B5EF4-FFF2-40B4-BE49-F238E27FC236}">
                <a16:creationId xmlns:a16="http://schemas.microsoft.com/office/drawing/2014/main" id="{3008D3AA-2616-43FA-80FD-5AC6B76552DD}"/>
              </a:ext>
            </a:extLst>
          </p:cNvPr>
          <p:cNvCxnSpPr>
            <a:cxnSpLocks/>
          </p:cNvCxnSpPr>
          <p:nvPr/>
        </p:nvCxnSpPr>
        <p:spPr>
          <a:xfrm rot="5400000">
            <a:off x="2463376" y="4369585"/>
            <a:ext cx="490735" cy="1422038"/>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2">
            <a:extLst>
              <a:ext uri="{FF2B5EF4-FFF2-40B4-BE49-F238E27FC236}">
                <a16:creationId xmlns:a16="http://schemas.microsoft.com/office/drawing/2014/main" id="{B9745219-7F20-477B-9819-82B788D867E8}"/>
              </a:ext>
            </a:extLst>
          </p:cNvPr>
          <p:cNvCxnSpPr>
            <a:cxnSpLocks/>
          </p:cNvCxnSpPr>
          <p:nvPr/>
        </p:nvCxnSpPr>
        <p:spPr>
          <a:xfrm rot="16200000" flipH="1">
            <a:off x="4082259" y="4200572"/>
            <a:ext cx="471481" cy="1796473"/>
          </a:xfrm>
          <a:prstGeom prst="bentConnector3">
            <a:avLst>
              <a:gd name="adj1" fmla="val 50000"/>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6B2263E0-F0DE-4B67-AECC-B8413D2BF4FD}"/>
              </a:ext>
            </a:extLst>
          </p:cNvPr>
          <p:cNvGraphicFramePr>
            <a:graphicFrameLocks noGrp="1"/>
          </p:cNvGraphicFramePr>
          <p:nvPr>
            <p:extLst>
              <p:ext uri="{D42A27DB-BD31-4B8C-83A1-F6EECF244321}">
                <p14:modId xmlns:p14="http://schemas.microsoft.com/office/powerpoint/2010/main" val="1758183687"/>
              </p:ext>
            </p:extLst>
          </p:nvPr>
        </p:nvGraphicFramePr>
        <p:xfrm>
          <a:off x="8166749" y="3348393"/>
          <a:ext cx="1731818" cy="8229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94418">
                <a:tc>
                  <a:txBody>
                    <a:bodyPr/>
                    <a:lstStyle/>
                    <a:p>
                      <a:r>
                        <a:rPr lang="en-US" sz="1400" dirty="0" err="1">
                          <a:latin typeface="Arial" panose="020B0604020202020204" pitchFamily="34" charset="0"/>
                          <a:cs typeface="Arial" panose="020B0604020202020204" pitchFamily="34" charset="0"/>
                        </a:rPr>
                        <a:t>Nhanvien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MaNV</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19" name="Table 18">
            <a:extLst>
              <a:ext uri="{FF2B5EF4-FFF2-40B4-BE49-F238E27FC236}">
                <a16:creationId xmlns:a16="http://schemas.microsoft.com/office/drawing/2014/main" id="{B3185087-2BA7-4FC2-8B2E-B7F0D9CEAB5A}"/>
              </a:ext>
            </a:extLst>
          </p:cNvPr>
          <p:cNvGraphicFramePr>
            <a:graphicFrameLocks noGrp="1"/>
          </p:cNvGraphicFramePr>
          <p:nvPr>
            <p:extLst>
              <p:ext uri="{D42A27DB-BD31-4B8C-83A1-F6EECF244321}">
                <p14:modId xmlns:p14="http://schemas.microsoft.com/office/powerpoint/2010/main" val="1301088770"/>
              </p:ext>
            </p:extLst>
          </p:nvPr>
        </p:nvGraphicFramePr>
        <p:xfrm>
          <a:off x="6190817" y="4893650"/>
          <a:ext cx="1731818" cy="103632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91989">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20" name="Table 19">
            <a:extLst>
              <a:ext uri="{FF2B5EF4-FFF2-40B4-BE49-F238E27FC236}">
                <a16:creationId xmlns:a16="http://schemas.microsoft.com/office/drawing/2014/main" id="{C47753C6-A2E7-47A3-A607-898569F2A9CC}"/>
              </a:ext>
            </a:extLst>
          </p:cNvPr>
          <p:cNvGraphicFramePr>
            <a:graphicFrameLocks noGrp="1"/>
          </p:cNvGraphicFramePr>
          <p:nvPr>
            <p:extLst>
              <p:ext uri="{D42A27DB-BD31-4B8C-83A1-F6EECF244321}">
                <p14:modId xmlns:p14="http://schemas.microsoft.com/office/powerpoint/2010/main" val="3706843790"/>
              </p:ext>
            </p:extLst>
          </p:nvPr>
        </p:nvGraphicFramePr>
        <p:xfrm>
          <a:off x="9918701" y="4880005"/>
          <a:ext cx="1731818" cy="124968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0">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b="1" dirty="0" err="1">
                          <a:latin typeface="Arial" panose="020B0604020202020204" pitchFamily="34" charset="0"/>
                          <a:cs typeface="Arial" panose="020B0604020202020204" pitchFamily="34" charset="0"/>
                        </a:rPr>
                        <a:t>Hoten</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cxnSp>
        <p:nvCxnSpPr>
          <p:cNvPr id="27" name="Straight Connector 26">
            <a:extLst>
              <a:ext uri="{FF2B5EF4-FFF2-40B4-BE49-F238E27FC236}">
                <a16:creationId xmlns:a16="http://schemas.microsoft.com/office/drawing/2014/main" id="{C9DABE4F-111A-4C74-9F01-F4976CD62C9E}"/>
              </a:ext>
            </a:extLst>
          </p:cNvPr>
          <p:cNvCxnSpPr>
            <a:cxnSpLocks/>
          </p:cNvCxnSpPr>
          <p:nvPr/>
        </p:nvCxnSpPr>
        <p:spPr>
          <a:xfrm flipV="1">
            <a:off x="7050413" y="4171353"/>
            <a:ext cx="1651360" cy="70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9B2108-73AC-47FE-80C1-36B450154B29}"/>
              </a:ext>
            </a:extLst>
          </p:cNvPr>
          <p:cNvCxnSpPr>
            <a:cxnSpLocks/>
          </p:cNvCxnSpPr>
          <p:nvPr/>
        </p:nvCxnSpPr>
        <p:spPr>
          <a:xfrm>
            <a:off x="9177700" y="4184998"/>
            <a:ext cx="1677663" cy="70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28C38BB-45A5-4F44-A664-7BECF5C4F5B8}"/>
              </a:ext>
            </a:extLst>
          </p:cNvPr>
          <p:cNvSpPr txBox="1"/>
          <p:nvPr/>
        </p:nvSpPr>
        <p:spPr>
          <a:xfrm>
            <a:off x="6702520" y="4579050"/>
            <a:ext cx="494447" cy="307777"/>
          </a:xfrm>
          <a:prstGeom prst="rect">
            <a:avLst/>
          </a:prstGeom>
          <a:noFill/>
          <a:ln>
            <a:noFill/>
          </a:ln>
        </p:spPr>
        <p:txBody>
          <a:bodyPr wrap="square" rtlCol="0">
            <a:spAutoFit/>
          </a:bodyPr>
          <a:lstStyle/>
          <a:p>
            <a:r>
              <a:rPr lang="en-US" sz="1400" b="1" dirty="0"/>
              <a:t>n</a:t>
            </a:r>
          </a:p>
        </p:txBody>
      </p:sp>
      <p:sp>
        <p:nvSpPr>
          <p:cNvPr id="31" name="TextBox 30">
            <a:extLst>
              <a:ext uri="{FF2B5EF4-FFF2-40B4-BE49-F238E27FC236}">
                <a16:creationId xmlns:a16="http://schemas.microsoft.com/office/drawing/2014/main" id="{CBBAEB93-4964-4BA4-99DA-069CA6C8997A}"/>
              </a:ext>
            </a:extLst>
          </p:cNvPr>
          <p:cNvSpPr txBox="1"/>
          <p:nvPr/>
        </p:nvSpPr>
        <p:spPr>
          <a:xfrm>
            <a:off x="10691380" y="4549376"/>
            <a:ext cx="494447" cy="307777"/>
          </a:xfrm>
          <a:prstGeom prst="rect">
            <a:avLst/>
          </a:prstGeom>
          <a:noFill/>
          <a:ln>
            <a:noFill/>
          </a:ln>
        </p:spPr>
        <p:txBody>
          <a:bodyPr wrap="square" rtlCol="0">
            <a:spAutoFit/>
          </a:bodyPr>
          <a:lstStyle/>
          <a:p>
            <a:r>
              <a:rPr lang="en-US" sz="1400" b="1" dirty="0"/>
              <a:t>n</a:t>
            </a:r>
          </a:p>
        </p:txBody>
      </p:sp>
      <p:sp>
        <p:nvSpPr>
          <p:cNvPr id="32" name="TextBox 31">
            <a:extLst>
              <a:ext uri="{FF2B5EF4-FFF2-40B4-BE49-F238E27FC236}">
                <a16:creationId xmlns:a16="http://schemas.microsoft.com/office/drawing/2014/main" id="{01122881-5569-44DC-B136-6A7ED275F922}"/>
              </a:ext>
            </a:extLst>
          </p:cNvPr>
          <p:cNvSpPr txBox="1"/>
          <p:nvPr/>
        </p:nvSpPr>
        <p:spPr>
          <a:xfrm>
            <a:off x="8402466" y="4231547"/>
            <a:ext cx="494447" cy="307777"/>
          </a:xfrm>
          <a:prstGeom prst="rect">
            <a:avLst/>
          </a:prstGeom>
          <a:noFill/>
          <a:ln>
            <a:noFill/>
          </a:ln>
        </p:spPr>
        <p:txBody>
          <a:bodyPr wrap="square" rtlCol="0">
            <a:spAutoFit/>
          </a:bodyPr>
          <a:lstStyle/>
          <a:p>
            <a:r>
              <a:rPr lang="en-US" sz="1400" b="1" dirty="0"/>
              <a:t>1</a:t>
            </a:r>
          </a:p>
        </p:txBody>
      </p:sp>
      <p:sp>
        <p:nvSpPr>
          <p:cNvPr id="33" name="TextBox 32">
            <a:extLst>
              <a:ext uri="{FF2B5EF4-FFF2-40B4-BE49-F238E27FC236}">
                <a16:creationId xmlns:a16="http://schemas.microsoft.com/office/drawing/2014/main" id="{C866D95C-47DB-4380-A657-05441D94F62B}"/>
              </a:ext>
            </a:extLst>
          </p:cNvPr>
          <p:cNvSpPr txBox="1"/>
          <p:nvPr/>
        </p:nvSpPr>
        <p:spPr>
          <a:xfrm>
            <a:off x="9109581" y="4212935"/>
            <a:ext cx="494447" cy="307777"/>
          </a:xfrm>
          <a:prstGeom prst="rect">
            <a:avLst/>
          </a:prstGeom>
          <a:noFill/>
          <a:ln>
            <a:noFill/>
          </a:ln>
        </p:spPr>
        <p:txBody>
          <a:bodyPr wrap="square" rtlCol="0">
            <a:spAutoFit/>
          </a:bodyPr>
          <a:lstStyle/>
          <a:p>
            <a:r>
              <a:rPr lang="en-US" sz="1400" b="1" dirty="0"/>
              <a:t>1</a:t>
            </a:r>
          </a:p>
        </p:txBody>
      </p:sp>
      <p:sp>
        <p:nvSpPr>
          <p:cNvPr id="34" name="Arrow: Right 33">
            <a:extLst>
              <a:ext uri="{FF2B5EF4-FFF2-40B4-BE49-F238E27FC236}">
                <a16:creationId xmlns:a16="http://schemas.microsoft.com/office/drawing/2014/main" id="{0B21A0B0-B57B-43C1-BFBE-0CFBA35E2BC2}"/>
              </a:ext>
            </a:extLst>
          </p:cNvPr>
          <p:cNvSpPr/>
          <p:nvPr/>
        </p:nvSpPr>
        <p:spPr>
          <a:xfrm>
            <a:off x="5459267" y="3934399"/>
            <a:ext cx="1593273" cy="3594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605288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96E9EE-340B-48CE-913B-27A601A1132E}"/>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27762DF4-BB67-49A2-A2D8-F07771C0B8D7}"/>
              </a:ext>
            </a:extLst>
          </p:cNvPr>
          <p:cNvSpPr>
            <a:spLocks noGrp="1"/>
          </p:cNvSpPr>
          <p:nvPr>
            <p:ph type="sldNum" sz="quarter" idx="12"/>
          </p:nvPr>
        </p:nvSpPr>
        <p:spPr/>
        <p:txBody>
          <a:bodyPr/>
          <a:lstStyle/>
          <a:p>
            <a:fld id="{401CF334-2D5C-4859-84A6-CA7E6E43FAEB}" type="slidenum">
              <a:rPr lang="en-US" smtClean="0"/>
              <a:t>313</a:t>
            </a:fld>
            <a:endParaRPr lang="en-US"/>
          </a:p>
        </p:txBody>
      </p:sp>
      <p:sp>
        <p:nvSpPr>
          <p:cNvPr id="4" name="Content Placeholder 3">
            <a:extLst>
              <a:ext uri="{FF2B5EF4-FFF2-40B4-BE49-F238E27FC236}">
                <a16:creationId xmlns:a16="http://schemas.microsoft.com/office/drawing/2014/main" id="{0F1EE4D5-DC53-4A8C-B41D-B2C19749F632}"/>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thừa</a:t>
            </a:r>
            <a:endParaRPr lang="en-US" b="1" dirty="0">
              <a:solidFill>
                <a:srgbClr val="FF0000"/>
              </a:solidFill>
            </a:endParaRPr>
          </a:p>
          <a:p>
            <a:pPr lvl="1"/>
            <a:r>
              <a:rPr lang="en-US" sz="2400" b="1" dirty="0" err="1"/>
              <a:t>Cách</a:t>
            </a:r>
            <a:r>
              <a:rPr lang="en-US" sz="2400" b="1" dirty="0"/>
              <a:t> 3:</a:t>
            </a:r>
            <a:r>
              <a:rPr lang="en-US" sz="2400" dirty="0"/>
              <a:t> t</a:t>
            </a:r>
            <a:r>
              <a:rPr lang="vi-VN" sz="2400" dirty="0"/>
              <a:t>ư</a:t>
            </a:r>
            <a:r>
              <a:rPr lang="en-US" sz="2400" dirty="0" err="1"/>
              <a:t>ơng</a:t>
            </a:r>
            <a:r>
              <a:rPr lang="en-US" sz="2400" dirty="0"/>
              <a:t> </a:t>
            </a:r>
            <a:r>
              <a:rPr lang="en-US" sz="2400" dirty="0" err="1"/>
              <a:t>tự</a:t>
            </a:r>
            <a:r>
              <a:rPr lang="en-US" sz="2400" dirty="0"/>
              <a:t> </a:t>
            </a:r>
            <a:r>
              <a:rPr lang="en-US" sz="2400" dirty="0" err="1"/>
              <a:t>cách</a:t>
            </a:r>
            <a:r>
              <a:rPr lang="en-US" sz="2400" dirty="0"/>
              <a:t> 2 </a:t>
            </a:r>
            <a:r>
              <a:rPr lang="en-US" sz="2400" dirty="0" err="1"/>
              <a:t>nh</a:t>
            </a:r>
            <a:r>
              <a:rPr lang="vi-VN" sz="2400" dirty="0"/>
              <a:t>ư</a:t>
            </a:r>
            <a:r>
              <a:rPr lang="en-US" sz="2400" dirty="0"/>
              <a:t>ng </a:t>
            </a:r>
            <a:r>
              <a:rPr lang="en-US" sz="2400" dirty="0" err="1"/>
              <a:t>chỉ</a:t>
            </a:r>
            <a:r>
              <a:rPr lang="en-US" sz="2400" dirty="0"/>
              <a:t> </a:t>
            </a:r>
            <a:r>
              <a:rPr lang="en-US" sz="2400" dirty="0" err="1"/>
              <a:t>thêm</a:t>
            </a:r>
            <a:r>
              <a:rPr lang="en-US" sz="2400" dirty="0"/>
              <a:t> </a:t>
            </a:r>
            <a:r>
              <a:rPr lang="en-US" sz="2400" dirty="0" err="1"/>
              <a:t>thuộc</a:t>
            </a:r>
            <a:r>
              <a:rPr lang="en-US" sz="2400" dirty="0"/>
              <a:t> </a:t>
            </a:r>
            <a:r>
              <a:rPr lang="en-US" sz="2400" dirty="0" err="1"/>
              <a:t>tính</a:t>
            </a:r>
            <a:r>
              <a:rPr lang="en-US" sz="2400" dirty="0"/>
              <a:t> </a:t>
            </a:r>
            <a:r>
              <a:rPr lang="en-US" sz="2400" dirty="0" err="1"/>
              <a:t>khóa</a:t>
            </a:r>
            <a:r>
              <a:rPr lang="en-US" sz="2400" dirty="0"/>
              <a:t> </a:t>
            </a:r>
            <a:r>
              <a:rPr lang="en-US" sz="2400" dirty="0" err="1"/>
              <a:t>ngoại</a:t>
            </a:r>
            <a:r>
              <a:rPr lang="en-US" sz="2400" dirty="0"/>
              <a:t> </a:t>
            </a:r>
            <a:r>
              <a:rPr lang="en-US" sz="2400" dirty="0" err="1"/>
              <a:t>vào</a:t>
            </a:r>
            <a:r>
              <a:rPr lang="en-US" sz="2400" dirty="0"/>
              <a:t> </a:t>
            </a:r>
            <a:r>
              <a:rPr lang="en-US" sz="2400" dirty="0" err="1"/>
              <a:t>các</a:t>
            </a:r>
            <a:r>
              <a:rPr lang="en-US" sz="2400" dirty="0"/>
              <a:t> </a:t>
            </a:r>
            <a:r>
              <a:rPr lang="en-US" sz="2400" dirty="0" err="1"/>
              <a:t>quan</a:t>
            </a:r>
            <a:r>
              <a:rPr lang="en-US" sz="2400" dirty="0"/>
              <a:t> </a:t>
            </a:r>
            <a:r>
              <a:rPr lang="en-US" sz="2400" dirty="0" err="1"/>
              <a:t>hệ</a:t>
            </a:r>
            <a:r>
              <a:rPr lang="en-US" sz="2400" dirty="0"/>
              <a:t> t</a:t>
            </a:r>
            <a:r>
              <a:rPr lang="vi-VN" sz="2400" dirty="0"/>
              <a:t>ư</a:t>
            </a:r>
            <a:r>
              <a:rPr lang="en-US" sz="2400" dirty="0" err="1"/>
              <a:t>ơng</a:t>
            </a:r>
            <a:r>
              <a:rPr lang="en-US" sz="2400" dirty="0"/>
              <a:t> </a:t>
            </a:r>
            <a:r>
              <a:rPr lang="en-US" sz="2400" dirty="0" err="1"/>
              <a:t>ứng</a:t>
            </a:r>
            <a:r>
              <a:rPr lang="en-US" sz="2400" dirty="0"/>
              <a:t> </a:t>
            </a:r>
            <a:r>
              <a:rPr lang="en-US" sz="2400" dirty="0" err="1"/>
              <a:t>với</a:t>
            </a:r>
            <a:r>
              <a:rPr lang="en-US" sz="2400" dirty="0"/>
              <a:t> </a:t>
            </a:r>
            <a:r>
              <a:rPr lang="en-US" sz="2400" dirty="0" err="1"/>
              <a:t>các</a:t>
            </a:r>
            <a:r>
              <a:rPr lang="en-US" sz="2400" dirty="0"/>
              <a:t> </a:t>
            </a:r>
            <a:r>
              <a:rPr lang="en-US" sz="2400" dirty="0" err="1"/>
              <a:t>lớp</a:t>
            </a:r>
            <a:r>
              <a:rPr lang="en-US" sz="2400" dirty="0"/>
              <a:t> con </a:t>
            </a:r>
            <a:r>
              <a:rPr lang="en-US" sz="2400" dirty="0" err="1"/>
              <a:t>để</a:t>
            </a:r>
            <a:r>
              <a:rPr lang="en-US" sz="2400" dirty="0"/>
              <a:t> </a:t>
            </a:r>
            <a:r>
              <a:rPr lang="en-US" sz="2400" dirty="0" err="1"/>
              <a:t>tham</a:t>
            </a:r>
            <a:r>
              <a:rPr lang="en-US" sz="2400" dirty="0"/>
              <a:t> </a:t>
            </a:r>
            <a:r>
              <a:rPr lang="en-US" sz="2400" dirty="0" err="1"/>
              <a:t>chiếu</a:t>
            </a:r>
            <a:r>
              <a:rPr lang="en-US" sz="2400" dirty="0"/>
              <a:t> </a:t>
            </a:r>
            <a:r>
              <a:rPr lang="en-US" sz="2400" dirty="0" err="1"/>
              <a:t>đến</a:t>
            </a:r>
            <a:r>
              <a:rPr lang="en-US" sz="2400" dirty="0"/>
              <a:t> </a:t>
            </a:r>
            <a:r>
              <a:rPr lang="en-US" sz="2400" dirty="0" err="1"/>
              <a:t>quan</a:t>
            </a:r>
            <a:r>
              <a:rPr lang="en-US" sz="2400" dirty="0"/>
              <a:t> </a:t>
            </a:r>
            <a:r>
              <a:rPr lang="en-US" sz="2400" dirty="0" err="1"/>
              <a:t>hệ</a:t>
            </a:r>
            <a:r>
              <a:rPr lang="en-US" sz="2400" dirty="0"/>
              <a:t> t</a:t>
            </a:r>
            <a:r>
              <a:rPr lang="vi-VN" sz="2400" dirty="0"/>
              <a:t>ư</a:t>
            </a:r>
            <a:r>
              <a:rPr lang="en-US" sz="2400" dirty="0" err="1"/>
              <a:t>ơng</a:t>
            </a:r>
            <a:r>
              <a:rPr lang="en-US" sz="2400" dirty="0"/>
              <a:t> </a:t>
            </a:r>
            <a:r>
              <a:rPr lang="en-US" sz="2400" dirty="0" err="1"/>
              <a:t>ứng</a:t>
            </a:r>
            <a:r>
              <a:rPr lang="en-US" sz="2400" dirty="0"/>
              <a:t> </a:t>
            </a:r>
            <a:r>
              <a:rPr lang="en-US" sz="2400" dirty="0" err="1"/>
              <a:t>với</a:t>
            </a:r>
            <a:r>
              <a:rPr lang="en-US" sz="2400" dirty="0"/>
              <a:t> </a:t>
            </a:r>
            <a:r>
              <a:rPr lang="en-US" sz="2400" dirty="0" err="1"/>
              <a:t>lớp</a:t>
            </a:r>
            <a:r>
              <a:rPr lang="en-US" sz="2400" dirty="0"/>
              <a:t> cha.</a:t>
            </a:r>
          </a:p>
        </p:txBody>
      </p:sp>
      <p:sp>
        <p:nvSpPr>
          <p:cNvPr id="5" name="Title 4">
            <a:extLst>
              <a:ext uri="{FF2B5EF4-FFF2-40B4-BE49-F238E27FC236}">
                <a16:creationId xmlns:a16="http://schemas.microsoft.com/office/drawing/2014/main" id="{463B54DE-D0BC-4039-A51F-C63793E42B2C}"/>
              </a:ext>
            </a:extLst>
          </p:cNvPr>
          <p:cNvSpPr>
            <a:spLocks noGrp="1"/>
          </p:cNvSpPr>
          <p:nvPr>
            <p:ph type="title"/>
          </p:nvPr>
        </p:nvSpPr>
        <p:spPr>
          <a:xfrm>
            <a:off x="609600" y="840566"/>
            <a:ext cx="10972800" cy="879052"/>
          </a:xfrm>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9E7A530F-0F83-4990-B9CA-15E01CA31DD5}"/>
              </a:ext>
            </a:extLst>
          </p:cNvPr>
          <p:cNvGraphicFramePr>
            <a:graphicFrameLocks noGrp="1"/>
          </p:cNvGraphicFramePr>
          <p:nvPr>
            <p:extLst>
              <p:ext uri="{D42A27DB-BD31-4B8C-83A1-F6EECF244321}">
                <p14:modId xmlns:p14="http://schemas.microsoft.com/office/powerpoint/2010/main" val="1118954532"/>
              </p:ext>
            </p:extLst>
          </p:nvPr>
        </p:nvGraphicFramePr>
        <p:xfrm>
          <a:off x="2632364" y="3486564"/>
          <a:ext cx="1731818" cy="124968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20794">
                <a:tc>
                  <a:txBody>
                    <a:bodyPr/>
                    <a:lstStyle/>
                    <a:p>
                      <a:r>
                        <a:rPr lang="en-US" sz="1600" dirty="0" err="1">
                          <a:latin typeface="Arial" panose="020B0604020202020204" pitchFamily="34" charset="0"/>
                          <a:cs typeface="Arial" panose="020B0604020202020204" pitchFamily="34" charset="0"/>
                        </a:rPr>
                        <a:t>Nhanvien</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381372">
                <a:tc>
                  <a:txBody>
                    <a:bodyPr/>
                    <a:lstStyle/>
                    <a:p>
                      <a:pPr>
                        <a:lnSpc>
                          <a:spcPct val="100000"/>
                        </a:lnSpc>
                      </a:pPr>
                      <a:r>
                        <a:rPr lang="en-US" sz="1600" dirty="0" err="1">
                          <a:latin typeface="Arial" panose="020B0604020202020204" pitchFamily="34" charset="0"/>
                          <a:cs typeface="Arial" panose="020B0604020202020204" pitchFamily="34" charset="0"/>
                        </a:rPr>
                        <a:t>MaNV</a:t>
                      </a:r>
                      <a:endParaRPr lang="en-US" sz="1600" dirty="0">
                        <a:latin typeface="Arial" panose="020B0604020202020204" pitchFamily="34" charset="0"/>
                        <a:cs typeface="Arial" panose="020B0604020202020204" pitchFamily="34" charset="0"/>
                      </a:endParaRPr>
                    </a:p>
                    <a:p>
                      <a:pPr>
                        <a:lnSpc>
                          <a:spcPct val="100000"/>
                        </a:lnSpc>
                      </a:pPr>
                      <a:r>
                        <a:rPr lang="en-US" sz="1600" dirty="0" err="1">
                          <a:latin typeface="Arial" panose="020B0604020202020204" pitchFamily="34" charset="0"/>
                          <a:cs typeface="Arial" panose="020B0604020202020204" pitchFamily="34" charset="0"/>
                        </a:rPr>
                        <a:t>Hoten</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20794">
                <a:tc>
                  <a:txBody>
                    <a:bodyPr/>
                    <a:lstStyle/>
                    <a:p>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EFF6FBD1-725A-4772-8427-66E6CAC9FFF8}"/>
              </a:ext>
            </a:extLst>
          </p:cNvPr>
          <p:cNvGraphicFramePr>
            <a:graphicFrameLocks noGrp="1"/>
          </p:cNvGraphicFramePr>
          <p:nvPr>
            <p:extLst>
              <p:ext uri="{D42A27DB-BD31-4B8C-83A1-F6EECF244321}">
                <p14:modId xmlns:p14="http://schemas.microsoft.com/office/powerpoint/2010/main" val="4262753553"/>
              </p:ext>
            </p:extLst>
          </p:nvPr>
        </p:nvGraphicFramePr>
        <p:xfrm>
          <a:off x="1110133" y="5409196"/>
          <a:ext cx="1731818" cy="984308"/>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52172">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374708">
                <a:tc>
                  <a:txBody>
                    <a:bodyPr/>
                    <a:lstStyle/>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52172">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8" name="Table 7">
            <a:extLst>
              <a:ext uri="{FF2B5EF4-FFF2-40B4-BE49-F238E27FC236}">
                <a16:creationId xmlns:a16="http://schemas.microsoft.com/office/drawing/2014/main" id="{E70450DE-3697-4827-9AEC-E0ABC43CA584}"/>
              </a:ext>
            </a:extLst>
          </p:cNvPr>
          <p:cNvGraphicFramePr>
            <a:graphicFrameLocks noGrp="1"/>
          </p:cNvGraphicFramePr>
          <p:nvPr>
            <p:extLst>
              <p:ext uri="{D42A27DB-BD31-4B8C-83A1-F6EECF244321}">
                <p14:modId xmlns:p14="http://schemas.microsoft.com/office/powerpoint/2010/main" val="3256070708"/>
              </p:ext>
            </p:extLst>
          </p:nvPr>
        </p:nvGraphicFramePr>
        <p:xfrm>
          <a:off x="4111951" y="5376571"/>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74847">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67239">
                <a:tc>
                  <a:txBody>
                    <a:bodyPr/>
                    <a:lstStyle/>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74847">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9" name="Isosceles Triangle 8">
            <a:extLst>
              <a:ext uri="{FF2B5EF4-FFF2-40B4-BE49-F238E27FC236}">
                <a16:creationId xmlns:a16="http://schemas.microsoft.com/office/drawing/2014/main" id="{56B8F20E-318F-4DFF-BDCD-32097669BBF7}"/>
              </a:ext>
            </a:extLst>
          </p:cNvPr>
          <p:cNvSpPr/>
          <p:nvPr/>
        </p:nvSpPr>
        <p:spPr>
          <a:xfrm>
            <a:off x="3311236" y="4614325"/>
            <a:ext cx="244764" cy="359461"/>
          </a:xfrm>
          <a:prstGeom prst="triangle">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Connector 12">
            <a:extLst>
              <a:ext uri="{FF2B5EF4-FFF2-40B4-BE49-F238E27FC236}">
                <a16:creationId xmlns:a16="http://schemas.microsoft.com/office/drawing/2014/main" id="{B9745219-7F20-477B-9819-82B788D867E8}"/>
              </a:ext>
            </a:extLst>
          </p:cNvPr>
          <p:cNvCxnSpPr>
            <a:cxnSpLocks/>
            <a:endCxn id="8" idx="0"/>
          </p:cNvCxnSpPr>
          <p:nvPr/>
        </p:nvCxnSpPr>
        <p:spPr>
          <a:xfrm>
            <a:off x="3419763" y="5001618"/>
            <a:ext cx="1558097" cy="37495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8" name="Table 17">
            <a:extLst>
              <a:ext uri="{FF2B5EF4-FFF2-40B4-BE49-F238E27FC236}">
                <a16:creationId xmlns:a16="http://schemas.microsoft.com/office/drawing/2014/main" id="{6B2263E0-F0DE-4B67-AECC-B8413D2BF4FD}"/>
              </a:ext>
            </a:extLst>
          </p:cNvPr>
          <p:cNvGraphicFramePr>
            <a:graphicFrameLocks noGrp="1"/>
          </p:cNvGraphicFramePr>
          <p:nvPr>
            <p:extLst/>
          </p:nvPr>
        </p:nvGraphicFramePr>
        <p:xfrm>
          <a:off x="8166749" y="3348393"/>
          <a:ext cx="1731818" cy="8229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94418">
                <a:tc>
                  <a:txBody>
                    <a:bodyPr/>
                    <a:lstStyle/>
                    <a:p>
                      <a:r>
                        <a:rPr lang="en-US" sz="1400" dirty="0" err="1">
                          <a:latin typeface="Arial" panose="020B0604020202020204" pitchFamily="34" charset="0"/>
                          <a:cs typeface="Arial" panose="020B0604020202020204" pitchFamily="34" charset="0"/>
                        </a:rPr>
                        <a:t>Nhanvien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dirty="0" err="1">
                          <a:latin typeface="Arial" panose="020B0604020202020204" pitchFamily="34" charset="0"/>
                          <a:cs typeface="Arial" panose="020B0604020202020204" pitchFamily="34" charset="0"/>
                        </a:rPr>
                        <a:t>MaNV</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Hoten</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19" name="Table 18">
            <a:extLst>
              <a:ext uri="{FF2B5EF4-FFF2-40B4-BE49-F238E27FC236}">
                <a16:creationId xmlns:a16="http://schemas.microsoft.com/office/drawing/2014/main" id="{B3185087-2BA7-4FC2-8B2E-B7F0D9CEAB5A}"/>
              </a:ext>
            </a:extLst>
          </p:cNvPr>
          <p:cNvGraphicFramePr>
            <a:graphicFrameLocks noGrp="1"/>
          </p:cNvGraphicFramePr>
          <p:nvPr>
            <p:extLst>
              <p:ext uri="{D42A27DB-BD31-4B8C-83A1-F6EECF244321}">
                <p14:modId xmlns:p14="http://schemas.microsoft.com/office/powerpoint/2010/main" val="660905765"/>
              </p:ext>
            </p:extLst>
          </p:nvPr>
        </p:nvGraphicFramePr>
        <p:xfrm>
          <a:off x="6190817" y="4893650"/>
          <a:ext cx="1731818" cy="8229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91989">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20" name="Table 19">
            <a:extLst>
              <a:ext uri="{FF2B5EF4-FFF2-40B4-BE49-F238E27FC236}">
                <a16:creationId xmlns:a16="http://schemas.microsoft.com/office/drawing/2014/main" id="{C47753C6-A2E7-47A3-A607-898569F2A9CC}"/>
              </a:ext>
            </a:extLst>
          </p:cNvPr>
          <p:cNvGraphicFramePr>
            <a:graphicFrameLocks noGrp="1"/>
          </p:cNvGraphicFramePr>
          <p:nvPr>
            <p:extLst>
              <p:ext uri="{D42A27DB-BD31-4B8C-83A1-F6EECF244321}">
                <p14:modId xmlns:p14="http://schemas.microsoft.com/office/powerpoint/2010/main" val="2725551189"/>
              </p:ext>
            </p:extLst>
          </p:nvPr>
        </p:nvGraphicFramePr>
        <p:xfrm>
          <a:off x="9918701" y="4880005"/>
          <a:ext cx="1731818" cy="103632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0">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cxnSp>
        <p:nvCxnSpPr>
          <p:cNvPr id="27" name="Straight Connector 26">
            <a:extLst>
              <a:ext uri="{FF2B5EF4-FFF2-40B4-BE49-F238E27FC236}">
                <a16:creationId xmlns:a16="http://schemas.microsoft.com/office/drawing/2014/main" id="{C9DABE4F-111A-4C74-9F01-F4976CD62C9E}"/>
              </a:ext>
            </a:extLst>
          </p:cNvPr>
          <p:cNvCxnSpPr>
            <a:cxnSpLocks/>
          </p:cNvCxnSpPr>
          <p:nvPr/>
        </p:nvCxnSpPr>
        <p:spPr>
          <a:xfrm flipV="1">
            <a:off x="7050413" y="4171353"/>
            <a:ext cx="1651360" cy="70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B09B2108-73AC-47FE-80C1-36B450154B29}"/>
              </a:ext>
            </a:extLst>
          </p:cNvPr>
          <p:cNvCxnSpPr>
            <a:cxnSpLocks/>
          </p:cNvCxnSpPr>
          <p:nvPr/>
        </p:nvCxnSpPr>
        <p:spPr>
          <a:xfrm>
            <a:off x="9177700" y="4184998"/>
            <a:ext cx="1677663" cy="70865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828C38BB-45A5-4F44-A664-7BECF5C4F5B8}"/>
              </a:ext>
            </a:extLst>
          </p:cNvPr>
          <p:cNvSpPr txBox="1"/>
          <p:nvPr/>
        </p:nvSpPr>
        <p:spPr>
          <a:xfrm>
            <a:off x="6702520" y="4579050"/>
            <a:ext cx="494447" cy="307777"/>
          </a:xfrm>
          <a:prstGeom prst="rect">
            <a:avLst/>
          </a:prstGeom>
          <a:noFill/>
          <a:ln>
            <a:noFill/>
          </a:ln>
        </p:spPr>
        <p:txBody>
          <a:bodyPr wrap="square" rtlCol="0">
            <a:spAutoFit/>
          </a:bodyPr>
          <a:lstStyle/>
          <a:p>
            <a:r>
              <a:rPr lang="en-US" sz="1400" b="1" dirty="0"/>
              <a:t>n</a:t>
            </a:r>
          </a:p>
        </p:txBody>
      </p:sp>
      <p:sp>
        <p:nvSpPr>
          <p:cNvPr id="31" name="TextBox 30">
            <a:extLst>
              <a:ext uri="{FF2B5EF4-FFF2-40B4-BE49-F238E27FC236}">
                <a16:creationId xmlns:a16="http://schemas.microsoft.com/office/drawing/2014/main" id="{CBBAEB93-4964-4BA4-99DA-069CA6C8997A}"/>
              </a:ext>
            </a:extLst>
          </p:cNvPr>
          <p:cNvSpPr txBox="1"/>
          <p:nvPr/>
        </p:nvSpPr>
        <p:spPr>
          <a:xfrm>
            <a:off x="10691380" y="4549376"/>
            <a:ext cx="494447" cy="307777"/>
          </a:xfrm>
          <a:prstGeom prst="rect">
            <a:avLst/>
          </a:prstGeom>
          <a:noFill/>
          <a:ln>
            <a:noFill/>
          </a:ln>
        </p:spPr>
        <p:txBody>
          <a:bodyPr wrap="square" rtlCol="0">
            <a:spAutoFit/>
          </a:bodyPr>
          <a:lstStyle/>
          <a:p>
            <a:r>
              <a:rPr lang="en-US" sz="1400" b="1" dirty="0"/>
              <a:t>n</a:t>
            </a:r>
          </a:p>
        </p:txBody>
      </p:sp>
      <p:sp>
        <p:nvSpPr>
          <p:cNvPr id="32" name="TextBox 31">
            <a:extLst>
              <a:ext uri="{FF2B5EF4-FFF2-40B4-BE49-F238E27FC236}">
                <a16:creationId xmlns:a16="http://schemas.microsoft.com/office/drawing/2014/main" id="{01122881-5569-44DC-B136-6A7ED275F922}"/>
              </a:ext>
            </a:extLst>
          </p:cNvPr>
          <p:cNvSpPr txBox="1"/>
          <p:nvPr/>
        </p:nvSpPr>
        <p:spPr>
          <a:xfrm>
            <a:off x="8402466" y="4231547"/>
            <a:ext cx="494447" cy="307777"/>
          </a:xfrm>
          <a:prstGeom prst="rect">
            <a:avLst/>
          </a:prstGeom>
          <a:noFill/>
          <a:ln>
            <a:noFill/>
          </a:ln>
        </p:spPr>
        <p:txBody>
          <a:bodyPr wrap="square" rtlCol="0">
            <a:spAutoFit/>
          </a:bodyPr>
          <a:lstStyle/>
          <a:p>
            <a:r>
              <a:rPr lang="en-US" sz="1400" b="1" dirty="0"/>
              <a:t>1</a:t>
            </a:r>
          </a:p>
        </p:txBody>
      </p:sp>
      <p:sp>
        <p:nvSpPr>
          <p:cNvPr id="33" name="TextBox 32">
            <a:extLst>
              <a:ext uri="{FF2B5EF4-FFF2-40B4-BE49-F238E27FC236}">
                <a16:creationId xmlns:a16="http://schemas.microsoft.com/office/drawing/2014/main" id="{C866D95C-47DB-4380-A657-05441D94F62B}"/>
              </a:ext>
            </a:extLst>
          </p:cNvPr>
          <p:cNvSpPr txBox="1"/>
          <p:nvPr/>
        </p:nvSpPr>
        <p:spPr>
          <a:xfrm>
            <a:off x="9109581" y="4212935"/>
            <a:ext cx="494447" cy="307777"/>
          </a:xfrm>
          <a:prstGeom prst="rect">
            <a:avLst/>
          </a:prstGeom>
          <a:noFill/>
          <a:ln>
            <a:noFill/>
          </a:ln>
        </p:spPr>
        <p:txBody>
          <a:bodyPr wrap="square" rtlCol="0">
            <a:spAutoFit/>
          </a:bodyPr>
          <a:lstStyle/>
          <a:p>
            <a:r>
              <a:rPr lang="en-US" sz="1400" b="1" dirty="0"/>
              <a:t>1</a:t>
            </a:r>
          </a:p>
        </p:txBody>
      </p:sp>
      <p:cxnSp>
        <p:nvCxnSpPr>
          <p:cNvPr id="22" name="Straight Connector 21">
            <a:extLst>
              <a:ext uri="{FF2B5EF4-FFF2-40B4-BE49-F238E27FC236}">
                <a16:creationId xmlns:a16="http://schemas.microsoft.com/office/drawing/2014/main" id="{AF34CB79-72A5-4487-93C2-E772ABE77B51}"/>
              </a:ext>
            </a:extLst>
          </p:cNvPr>
          <p:cNvCxnSpPr>
            <a:cxnSpLocks/>
          </p:cNvCxnSpPr>
          <p:nvPr/>
        </p:nvCxnSpPr>
        <p:spPr>
          <a:xfrm rot="5400000" flipH="1" flipV="1">
            <a:off x="2513105" y="4464437"/>
            <a:ext cx="435408" cy="150953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Arrow: Right 33">
            <a:extLst>
              <a:ext uri="{FF2B5EF4-FFF2-40B4-BE49-F238E27FC236}">
                <a16:creationId xmlns:a16="http://schemas.microsoft.com/office/drawing/2014/main" id="{917C8875-32A1-4F6F-A2F0-527F593619D5}"/>
              </a:ext>
            </a:extLst>
          </p:cNvPr>
          <p:cNvSpPr/>
          <p:nvPr/>
        </p:nvSpPr>
        <p:spPr>
          <a:xfrm>
            <a:off x="5366580" y="4105929"/>
            <a:ext cx="1593273" cy="3594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671862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oter Placeholder 1">
            <a:extLst>
              <a:ext uri="{FF2B5EF4-FFF2-40B4-BE49-F238E27FC236}">
                <a16:creationId xmlns:a16="http://schemas.microsoft.com/office/drawing/2014/main" id="{E196E9EE-340B-48CE-913B-27A601A1132E}"/>
              </a:ext>
            </a:extLst>
          </p:cNvPr>
          <p:cNvSpPr>
            <a:spLocks noGrp="1"/>
          </p:cNvSpPr>
          <p:nvPr>
            <p:ph type="ftr" sz="quarter" idx="11"/>
          </p:nvPr>
        </p:nvSpPr>
        <p:spPr/>
        <p:txBody>
          <a:bodyPr/>
          <a:lstStyle/>
          <a:p>
            <a:r>
              <a:rPr lang="en-US"/>
              <a:t>GV: Từ Thị Xuân Hiền</a:t>
            </a:r>
          </a:p>
        </p:txBody>
      </p:sp>
      <p:sp>
        <p:nvSpPr>
          <p:cNvPr id="3" name="Slide Number Placeholder 2">
            <a:extLst>
              <a:ext uri="{FF2B5EF4-FFF2-40B4-BE49-F238E27FC236}">
                <a16:creationId xmlns:a16="http://schemas.microsoft.com/office/drawing/2014/main" id="{27762DF4-BB67-49A2-A2D8-F07771C0B8D7}"/>
              </a:ext>
            </a:extLst>
          </p:cNvPr>
          <p:cNvSpPr>
            <a:spLocks noGrp="1"/>
          </p:cNvSpPr>
          <p:nvPr>
            <p:ph type="sldNum" sz="quarter" idx="12"/>
          </p:nvPr>
        </p:nvSpPr>
        <p:spPr/>
        <p:txBody>
          <a:bodyPr/>
          <a:lstStyle/>
          <a:p>
            <a:fld id="{401CF334-2D5C-4859-84A6-CA7E6E43FAEB}" type="slidenum">
              <a:rPr lang="en-US" smtClean="0"/>
              <a:t>314</a:t>
            </a:fld>
            <a:endParaRPr lang="en-US"/>
          </a:p>
        </p:txBody>
      </p:sp>
      <p:sp>
        <p:nvSpPr>
          <p:cNvPr id="4" name="Content Placeholder 3">
            <a:extLst>
              <a:ext uri="{FF2B5EF4-FFF2-40B4-BE49-F238E27FC236}">
                <a16:creationId xmlns:a16="http://schemas.microsoft.com/office/drawing/2014/main" id="{0F1EE4D5-DC53-4A8C-B41D-B2C19749F632}"/>
              </a:ext>
            </a:extLst>
          </p:cNvPr>
          <p:cNvSpPr>
            <a:spLocks noGrp="1"/>
          </p:cNvSpPr>
          <p:nvPr>
            <p:ph idx="1"/>
          </p:nvPr>
        </p:nvSpPr>
        <p:spPr/>
        <p:txBody>
          <a:bodyPr/>
          <a:lstStyle/>
          <a:p>
            <a:r>
              <a:rPr lang="en-US" b="1" dirty="0" err="1">
                <a:solidFill>
                  <a:srgbClr val="FF0000"/>
                </a:solidFill>
              </a:rPr>
              <a:t>Ánh</a:t>
            </a:r>
            <a:r>
              <a:rPr lang="en-US" b="1" dirty="0">
                <a:solidFill>
                  <a:srgbClr val="FF0000"/>
                </a:solidFill>
              </a:rPr>
              <a:t> </a:t>
            </a:r>
            <a:r>
              <a:rPr lang="en-US" b="1" dirty="0" err="1">
                <a:solidFill>
                  <a:srgbClr val="FF0000"/>
                </a:solidFill>
              </a:rPr>
              <a:t>xạ</a:t>
            </a:r>
            <a:r>
              <a:rPr lang="en-US" b="1" dirty="0">
                <a:solidFill>
                  <a:srgbClr val="FF0000"/>
                </a:solidFill>
              </a:rPr>
              <a:t> </a:t>
            </a:r>
            <a:r>
              <a:rPr lang="en-US" b="1" dirty="0" err="1">
                <a:solidFill>
                  <a:srgbClr val="FF0000"/>
                </a:solidFill>
              </a:rPr>
              <a:t>các</a:t>
            </a:r>
            <a:r>
              <a:rPr lang="en-US" b="1" dirty="0">
                <a:solidFill>
                  <a:srgbClr val="FF0000"/>
                </a:solidFill>
              </a:rPr>
              <a:t> </a:t>
            </a:r>
            <a:r>
              <a:rPr lang="en-US" b="1" dirty="0" err="1">
                <a:solidFill>
                  <a:srgbClr val="FF0000"/>
                </a:solidFill>
              </a:rPr>
              <a:t>quan</a:t>
            </a:r>
            <a:r>
              <a:rPr lang="en-US" b="1" dirty="0">
                <a:solidFill>
                  <a:srgbClr val="FF0000"/>
                </a:solidFill>
              </a:rPr>
              <a:t> </a:t>
            </a:r>
            <a:r>
              <a:rPr lang="en-US" b="1" dirty="0" err="1">
                <a:solidFill>
                  <a:srgbClr val="FF0000"/>
                </a:solidFill>
              </a:rPr>
              <a:t>hệ</a:t>
            </a:r>
            <a:r>
              <a:rPr lang="en-US" b="1" dirty="0">
                <a:solidFill>
                  <a:srgbClr val="FF0000"/>
                </a:solidFill>
              </a:rPr>
              <a:t> </a:t>
            </a:r>
            <a:r>
              <a:rPr lang="en-US" b="1" dirty="0" err="1">
                <a:solidFill>
                  <a:srgbClr val="FF0000"/>
                </a:solidFill>
              </a:rPr>
              <a:t>kế</a:t>
            </a:r>
            <a:r>
              <a:rPr lang="en-US" b="1" dirty="0">
                <a:solidFill>
                  <a:srgbClr val="FF0000"/>
                </a:solidFill>
              </a:rPr>
              <a:t> </a:t>
            </a:r>
            <a:r>
              <a:rPr lang="en-US" b="1" dirty="0" err="1">
                <a:solidFill>
                  <a:srgbClr val="FF0000"/>
                </a:solidFill>
              </a:rPr>
              <a:t>thừa</a:t>
            </a:r>
            <a:endParaRPr lang="en-US" b="1" dirty="0">
              <a:solidFill>
                <a:srgbClr val="FF0000"/>
              </a:solidFill>
            </a:endParaRPr>
          </a:p>
          <a:p>
            <a:pPr lvl="1"/>
            <a:r>
              <a:rPr lang="en-US" sz="2400" b="1" dirty="0" err="1"/>
              <a:t>Cách</a:t>
            </a:r>
            <a:r>
              <a:rPr lang="en-US" sz="2400" b="1" dirty="0"/>
              <a:t> 4</a:t>
            </a:r>
            <a:r>
              <a:rPr lang="en-US" sz="2400" dirty="0"/>
              <a:t>: Đ</a:t>
            </a:r>
            <a:r>
              <a:rPr lang="vi-VN" sz="2400" dirty="0"/>
              <a:t>ư</a:t>
            </a:r>
            <a:r>
              <a:rPr lang="en-US" sz="2400" dirty="0"/>
              <a:t>a </a:t>
            </a:r>
            <a:r>
              <a:rPr lang="en-US" sz="2400" dirty="0" err="1"/>
              <a:t>tất</a:t>
            </a:r>
            <a:r>
              <a:rPr lang="en-US" sz="2400" dirty="0"/>
              <a:t> </a:t>
            </a:r>
            <a:r>
              <a:rPr lang="en-US" sz="2400" dirty="0" err="1"/>
              <a:t>cả</a:t>
            </a:r>
            <a:r>
              <a:rPr lang="en-US" sz="2400" dirty="0"/>
              <a:t> </a:t>
            </a:r>
            <a:r>
              <a:rPr lang="en-US" sz="2400" dirty="0" err="1"/>
              <a:t>thuộc</a:t>
            </a:r>
            <a:r>
              <a:rPr lang="en-US" sz="2400" dirty="0"/>
              <a:t> </a:t>
            </a:r>
            <a:r>
              <a:rPr lang="en-US" sz="2400" dirty="0" err="1"/>
              <a:t>tính</a:t>
            </a:r>
            <a:r>
              <a:rPr lang="en-US" sz="2400" dirty="0"/>
              <a:t> </a:t>
            </a:r>
            <a:r>
              <a:rPr lang="en-US" sz="2400" dirty="0" err="1"/>
              <a:t>của</a:t>
            </a:r>
            <a:r>
              <a:rPr lang="en-US" sz="2400" dirty="0"/>
              <a:t> </a:t>
            </a:r>
            <a:r>
              <a:rPr lang="en-US" sz="2400" dirty="0" err="1"/>
              <a:t>lớp</a:t>
            </a:r>
            <a:r>
              <a:rPr lang="en-US" sz="2400" dirty="0"/>
              <a:t> cha </a:t>
            </a:r>
            <a:r>
              <a:rPr lang="en-US" sz="2400" dirty="0" err="1"/>
              <a:t>và</a:t>
            </a:r>
            <a:r>
              <a:rPr lang="en-US" sz="2400" dirty="0"/>
              <a:t> </a:t>
            </a:r>
            <a:r>
              <a:rPr lang="en-US" sz="2400" dirty="0" err="1"/>
              <a:t>mỗi</a:t>
            </a:r>
            <a:r>
              <a:rPr lang="en-US" sz="2400" dirty="0"/>
              <a:t> </a:t>
            </a:r>
            <a:r>
              <a:rPr lang="en-US" sz="2400" dirty="0" err="1"/>
              <a:t>lớp</a:t>
            </a:r>
            <a:r>
              <a:rPr lang="en-US" sz="2400" dirty="0"/>
              <a:t> con, </a:t>
            </a:r>
            <a:r>
              <a:rPr lang="en-US" sz="2400" dirty="0" err="1"/>
              <a:t>chỉ</a:t>
            </a:r>
            <a:r>
              <a:rPr lang="en-US" sz="2400" dirty="0"/>
              <a:t> </a:t>
            </a:r>
            <a:r>
              <a:rPr lang="en-US" sz="2400" dirty="0" err="1"/>
              <a:t>ánh</a:t>
            </a:r>
            <a:r>
              <a:rPr lang="en-US" sz="2400" dirty="0"/>
              <a:t> </a:t>
            </a:r>
            <a:r>
              <a:rPr lang="en-US" sz="2400" dirty="0" err="1"/>
              <a:t>xạ</a:t>
            </a:r>
            <a:r>
              <a:rPr lang="en-US" sz="2400" dirty="0"/>
              <a:t> </a:t>
            </a:r>
            <a:r>
              <a:rPr lang="en-US" sz="2400" dirty="0" err="1"/>
              <a:t>mỗi</a:t>
            </a:r>
            <a:r>
              <a:rPr lang="en-US" sz="2400" dirty="0"/>
              <a:t> </a:t>
            </a:r>
            <a:r>
              <a:rPr lang="en-US" sz="2400" dirty="0" err="1"/>
              <a:t>lớp</a:t>
            </a:r>
            <a:r>
              <a:rPr lang="en-US" sz="2400" dirty="0"/>
              <a:t> con </a:t>
            </a:r>
            <a:r>
              <a:rPr lang="en-US" sz="2400" dirty="0" err="1"/>
              <a:t>thành</a:t>
            </a:r>
            <a:r>
              <a:rPr lang="en-US" sz="2400" dirty="0"/>
              <a:t> </a:t>
            </a:r>
            <a:r>
              <a:rPr lang="en-US" sz="2400" dirty="0" err="1"/>
              <a:t>một</a:t>
            </a:r>
            <a:r>
              <a:rPr lang="en-US" sz="2400" dirty="0"/>
              <a:t> </a:t>
            </a:r>
            <a:r>
              <a:rPr lang="en-US" sz="2400" dirty="0" err="1"/>
              <a:t>quan</a:t>
            </a:r>
            <a:r>
              <a:rPr lang="en-US" sz="2400" dirty="0"/>
              <a:t> </a:t>
            </a:r>
            <a:r>
              <a:rPr lang="en-US" sz="2400" dirty="0" err="1"/>
              <a:t>hệ</a:t>
            </a:r>
            <a:r>
              <a:rPr lang="en-US" sz="2400" dirty="0"/>
              <a:t>. </a:t>
            </a:r>
          </a:p>
        </p:txBody>
      </p:sp>
      <p:sp>
        <p:nvSpPr>
          <p:cNvPr id="5" name="Title 4">
            <a:extLst>
              <a:ext uri="{FF2B5EF4-FFF2-40B4-BE49-F238E27FC236}">
                <a16:creationId xmlns:a16="http://schemas.microsoft.com/office/drawing/2014/main" id="{463B54DE-D0BC-4039-A51F-C63793E42B2C}"/>
              </a:ext>
            </a:extLst>
          </p:cNvPr>
          <p:cNvSpPr>
            <a:spLocks noGrp="1"/>
          </p:cNvSpPr>
          <p:nvPr>
            <p:ph type="title"/>
          </p:nvPr>
        </p:nvSpPr>
        <p:spPr>
          <a:xfrm>
            <a:off x="609600" y="840566"/>
            <a:ext cx="10972800" cy="879052"/>
          </a:xfrm>
        </p:spPr>
        <p:txBody>
          <a:bodyPr>
            <a:noAutofit/>
          </a:bodyPr>
          <a:lstStyle/>
          <a:p>
            <a:r>
              <a:rPr lang="vi-VN" sz="3600" dirty="0"/>
              <a:t>Ánh xạ mô hình đối tượng thành mô hình quan hệ </a:t>
            </a:r>
            <a:endParaRPr lang="en-US" sz="3200" dirty="0"/>
          </a:p>
        </p:txBody>
      </p:sp>
      <p:graphicFrame>
        <p:nvGraphicFramePr>
          <p:cNvPr id="6" name="Table 5">
            <a:extLst>
              <a:ext uri="{FF2B5EF4-FFF2-40B4-BE49-F238E27FC236}">
                <a16:creationId xmlns:a16="http://schemas.microsoft.com/office/drawing/2014/main" id="{9E7A530F-0F83-4990-B9CA-15E01CA31DD5}"/>
              </a:ext>
            </a:extLst>
          </p:cNvPr>
          <p:cNvGraphicFramePr>
            <a:graphicFrameLocks noGrp="1"/>
          </p:cNvGraphicFramePr>
          <p:nvPr>
            <p:extLst>
              <p:ext uri="{D42A27DB-BD31-4B8C-83A1-F6EECF244321}">
                <p14:modId xmlns:p14="http://schemas.microsoft.com/office/powerpoint/2010/main" val="946724459"/>
              </p:ext>
            </p:extLst>
          </p:nvPr>
        </p:nvGraphicFramePr>
        <p:xfrm>
          <a:off x="2553842" y="3289644"/>
          <a:ext cx="1731818" cy="124968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20794">
                <a:tc>
                  <a:txBody>
                    <a:bodyPr/>
                    <a:lstStyle/>
                    <a:p>
                      <a:r>
                        <a:rPr lang="en-US" sz="1600" dirty="0" err="1">
                          <a:latin typeface="Arial" panose="020B0604020202020204" pitchFamily="34" charset="0"/>
                          <a:cs typeface="Arial" panose="020B0604020202020204" pitchFamily="34" charset="0"/>
                        </a:rPr>
                        <a:t>Nhanvien</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381372">
                <a:tc>
                  <a:txBody>
                    <a:bodyPr/>
                    <a:lstStyle/>
                    <a:p>
                      <a:pPr>
                        <a:lnSpc>
                          <a:spcPct val="100000"/>
                        </a:lnSpc>
                      </a:pPr>
                      <a:r>
                        <a:rPr lang="en-US" sz="1600" dirty="0" err="1">
                          <a:latin typeface="Arial" panose="020B0604020202020204" pitchFamily="34" charset="0"/>
                          <a:cs typeface="Arial" panose="020B0604020202020204" pitchFamily="34" charset="0"/>
                        </a:rPr>
                        <a:t>MaNV</a:t>
                      </a:r>
                      <a:endParaRPr lang="en-US" sz="1600" dirty="0">
                        <a:latin typeface="Arial" panose="020B0604020202020204" pitchFamily="34" charset="0"/>
                        <a:cs typeface="Arial" panose="020B0604020202020204" pitchFamily="34" charset="0"/>
                      </a:endParaRPr>
                    </a:p>
                    <a:p>
                      <a:pPr>
                        <a:lnSpc>
                          <a:spcPct val="100000"/>
                        </a:lnSpc>
                      </a:pPr>
                      <a:r>
                        <a:rPr lang="en-US" sz="1600" dirty="0" err="1">
                          <a:latin typeface="Arial" panose="020B0604020202020204" pitchFamily="34" charset="0"/>
                          <a:cs typeface="Arial" panose="020B0604020202020204" pitchFamily="34" charset="0"/>
                        </a:rPr>
                        <a:t>Hoten</a:t>
                      </a:r>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20794">
                <a:tc>
                  <a:txBody>
                    <a:bodyPr/>
                    <a:lstStyle/>
                    <a:p>
                      <a:endParaRPr 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7" name="Table 6">
            <a:extLst>
              <a:ext uri="{FF2B5EF4-FFF2-40B4-BE49-F238E27FC236}">
                <a16:creationId xmlns:a16="http://schemas.microsoft.com/office/drawing/2014/main" id="{EFF6FBD1-725A-4772-8427-66E6CAC9FFF8}"/>
              </a:ext>
            </a:extLst>
          </p:cNvPr>
          <p:cNvGraphicFramePr>
            <a:graphicFrameLocks noGrp="1"/>
          </p:cNvGraphicFramePr>
          <p:nvPr>
            <p:extLst/>
          </p:nvPr>
        </p:nvGraphicFramePr>
        <p:xfrm>
          <a:off x="1110133" y="5409196"/>
          <a:ext cx="1731818" cy="984308"/>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52172">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374708">
                <a:tc>
                  <a:txBody>
                    <a:bodyPr/>
                    <a:lstStyle/>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52172">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graphicFrame>
        <p:nvGraphicFramePr>
          <p:cNvPr id="8" name="Table 7">
            <a:extLst>
              <a:ext uri="{FF2B5EF4-FFF2-40B4-BE49-F238E27FC236}">
                <a16:creationId xmlns:a16="http://schemas.microsoft.com/office/drawing/2014/main" id="{E70450DE-3697-4827-9AEC-E0ABC43CA584}"/>
              </a:ext>
            </a:extLst>
          </p:cNvPr>
          <p:cNvGraphicFramePr>
            <a:graphicFrameLocks noGrp="1"/>
          </p:cNvGraphicFramePr>
          <p:nvPr>
            <p:extLst/>
          </p:nvPr>
        </p:nvGraphicFramePr>
        <p:xfrm>
          <a:off x="4111951" y="5376571"/>
          <a:ext cx="1731818" cy="112776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274847">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67239">
                <a:tc>
                  <a:txBody>
                    <a:bodyPr/>
                    <a:lstStyle/>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r h="274847">
                <a:tc>
                  <a:txBody>
                    <a:bodyPr/>
                    <a:lstStyle/>
                    <a:p>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625541600"/>
                  </a:ext>
                </a:extLst>
              </a:tr>
            </a:tbl>
          </a:graphicData>
        </a:graphic>
      </p:graphicFrame>
      <p:sp>
        <p:nvSpPr>
          <p:cNvPr id="9" name="Isosceles Triangle 8">
            <a:extLst>
              <a:ext uri="{FF2B5EF4-FFF2-40B4-BE49-F238E27FC236}">
                <a16:creationId xmlns:a16="http://schemas.microsoft.com/office/drawing/2014/main" id="{56B8F20E-318F-4DFF-BDCD-32097669BBF7}"/>
              </a:ext>
            </a:extLst>
          </p:cNvPr>
          <p:cNvSpPr/>
          <p:nvPr/>
        </p:nvSpPr>
        <p:spPr>
          <a:xfrm>
            <a:off x="3311236" y="4590621"/>
            <a:ext cx="244764" cy="359461"/>
          </a:xfrm>
          <a:prstGeom prst="triangle">
            <a:avLst/>
          </a:prstGeom>
          <a:solidFill>
            <a:schemeClr val="bg1"/>
          </a:solidFill>
          <a:ln>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a:p>
        </p:txBody>
      </p:sp>
      <p:cxnSp>
        <p:nvCxnSpPr>
          <p:cNvPr id="11" name="Straight Connector 12">
            <a:extLst>
              <a:ext uri="{FF2B5EF4-FFF2-40B4-BE49-F238E27FC236}">
                <a16:creationId xmlns:a16="http://schemas.microsoft.com/office/drawing/2014/main" id="{B9745219-7F20-477B-9819-82B788D867E8}"/>
              </a:ext>
            </a:extLst>
          </p:cNvPr>
          <p:cNvCxnSpPr>
            <a:cxnSpLocks/>
            <a:endCxn id="8" idx="0"/>
          </p:cNvCxnSpPr>
          <p:nvPr/>
        </p:nvCxnSpPr>
        <p:spPr>
          <a:xfrm>
            <a:off x="3419763" y="5001618"/>
            <a:ext cx="1558097" cy="374953"/>
          </a:xfrm>
          <a:prstGeom prst="bentConnector2">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19" name="Table 18">
            <a:extLst>
              <a:ext uri="{FF2B5EF4-FFF2-40B4-BE49-F238E27FC236}">
                <a16:creationId xmlns:a16="http://schemas.microsoft.com/office/drawing/2014/main" id="{B3185087-2BA7-4FC2-8B2E-B7F0D9CEAB5A}"/>
              </a:ext>
            </a:extLst>
          </p:cNvPr>
          <p:cNvGraphicFramePr>
            <a:graphicFrameLocks noGrp="1"/>
          </p:cNvGraphicFramePr>
          <p:nvPr>
            <p:extLst>
              <p:ext uri="{D42A27DB-BD31-4B8C-83A1-F6EECF244321}">
                <p14:modId xmlns:p14="http://schemas.microsoft.com/office/powerpoint/2010/main" val="3427239185"/>
              </p:ext>
            </p:extLst>
          </p:nvPr>
        </p:nvGraphicFramePr>
        <p:xfrm>
          <a:off x="7079053" y="3587769"/>
          <a:ext cx="1731818" cy="103632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191989">
                <a:tc>
                  <a:txBody>
                    <a:bodyPr/>
                    <a:lstStyle/>
                    <a:p>
                      <a:r>
                        <a:rPr lang="en-US" sz="1400" dirty="0" err="1">
                          <a:latin typeface="Arial" panose="020B0604020202020204" pitchFamily="34" charset="0"/>
                          <a:cs typeface="Arial" panose="020B0604020202020204" pitchFamily="34" charset="0"/>
                        </a:rPr>
                        <a:t>NhanvienHD</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b="1" dirty="0" err="1">
                          <a:latin typeface="Arial" panose="020B0604020202020204" pitchFamily="34" charset="0"/>
                          <a:cs typeface="Arial" panose="020B0604020202020204" pitchFamily="34" charset="0"/>
                        </a:rPr>
                        <a:t>hoten</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LuongNgay</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graphicFrame>
        <p:nvGraphicFramePr>
          <p:cNvPr id="20" name="Table 19">
            <a:extLst>
              <a:ext uri="{FF2B5EF4-FFF2-40B4-BE49-F238E27FC236}">
                <a16:creationId xmlns:a16="http://schemas.microsoft.com/office/drawing/2014/main" id="{C47753C6-A2E7-47A3-A607-898569F2A9CC}"/>
              </a:ext>
            </a:extLst>
          </p:cNvPr>
          <p:cNvGraphicFramePr>
            <a:graphicFrameLocks noGrp="1"/>
          </p:cNvGraphicFramePr>
          <p:nvPr>
            <p:extLst>
              <p:ext uri="{D42A27DB-BD31-4B8C-83A1-F6EECF244321}">
                <p14:modId xmlns:p14="http://schemas.microsoft.com/office/powerpoint/2010/main" val="2343735478"/>
              </p:ext>
            </p:extLst>
          </p:nvPr>
        </p:nvGraphicFramePr>
        <p:xfrm>
          <a:off x="9525133" y="3587769"/>
          <a:ext cx="1731818" cy="1036320"/>
        </p:xfrm>
        <a:graphic>
          <a:graphicData uri="http://schemas.openxmlformats.org/drawingml/2006/table">
            <a:tbl>
              <a:tblPr firstRow="1" bandRow="1">
                <a:tableStyleId>{5940675A-B579-460E-94D1-54222C63F5DA}</a:tableStyleId>
              </a:tblPr>
              <a:tblGrid>
                <a:gridCol w="1731818">
                  <a:extLst>
                    <a:ext uri="{9D8B030D-6E8A-4147-A177-3AD203B41FA5}">
                      <a16:colId xmlns:a16="http://schemas.microsoft.com/office/drawing/2014/main" val="486203279"/>
                    </a:ext>
                  </a:extLst>
                </a:gridCol>
              </a:tblGrid>
              <a:tr h="0">
                <a:tc>
                  <a:txBody>
                    <a:bodyPr/>
                    <a:lstStyle/>
                    <a:p>
                      <a:r>
                        <a:rPr lang="en-US" sz="1400" dirty="0" err="1">
                          <a:latin typeface="Arial" panose="020B0604020202020204" pitchFamily="34" charset="0"/>
                          <a:cs typeface="Arial" panose="020B0604020202020204" pitchFamily="34" charset="0"/>
                        </a:rPr>
                        <a:t>NhanvienBC</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569722141"/>
                  </a:ext>
                </a:extLst>
              </a:tr>
              <a:tr h="452909">
                <a:tc>
                  <a:txBody>
                    <a:bodyPr/>
                    <a:lstStyle/>
                    <a:p>
                      <a:pPr>
                        <a:lnSpc>
                          <a:spcPct val="100000"/>
                        </a:lnSpc>
                      </a:pPr>
                      <a:r>
                        <a:rPr lang="en-US" sz="1400" b="1" dirty="0" err="1">
                          <a:latin typeface="Arial" panose="020B0604020202020204" pitchFamily="34" charset="0"/>
                          <a:cs typeface="Arial" panose="020B0604020202020204" pitchFamily="34" charset="0"/>
                        </a:rPr>
                        <a:t>MaNV</a:t>
                      </a:r>
                      <a:endParaRPr lang="en-US" sz="1400" b="1"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HesoLuong</a:t>
                      </a:r>
                      <a:endParaRPr lang="en-US" sz="1400" dirty="0">
                        <a:latin typeface="Arial" panose="020B0604020202020204" pitchFamily="34" charset="0"/>
                        <a:cs typeface="Arial" panose="020B0604020202020204" pitchFamily="34" charset="0"/>
                      </a:endParaRPr>
                    </a:p>
                    <a:p>
                      <a:pPr>
                        <a:lnSpc>
                          <a:spcPct val="100000"/>
                        </a:lnSpc>
                      </a:pPr>
                      <a:r>
                        <a:rPr lang="en-US" sz="1400" dirty="0" err="1">
                          <a:latin typeface="Arial" panose="020B0604020202020204" pitchFamily="34" charset="0"/>
                          <a:cs typeface="Arial" panose="020B0604020202020204" pitchFamily="34" charset="0"/>
                        </a:rPr>
                        <a:t>LuongThang</a:t>
                      </a:r>
                      <a:endParaRPr lang="en-US" sz="14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488576894"/>
                  </a:ext>
                </a:extLst>
              </a:tr>
            </a:tbl>
          </a:graphicData>
        </a:graphic>
      </p:graphicFrame>
      <p:cxnSp>
        <p:nvCxnSpPr>
          <p:cNvPr id="22" name="Straight Connector 21">
            <a:extLst>
              <a:ext uri="{FF2B5EF4-FFF2-40B4-BE49-F238E27FC236}">
                <a16:creationId xmlns:a16="http://schemas.microsoft.com/office/drawing/2014/main" id="{AF34CB79-72A5-4487-93C2-E772ABE77B51}"/>
              </a:ext>
            </a:extLst>
          </p:cNvPr>
          <p:cNvCxnSpPr>
            <a:cxnSpLocks/>
          </p:cNvCxnSpPr>
          <p:nvPr/>
        </p:nvCxnSpPr>
        <p:spPr>
          <a:xfrm rot="5400000" flipH="1" flipV="1">
            <a:off x="2513105" y="4464437"/>
            <a:ext cx="435408" cy="1509531"/>
          </a:xfrm>
          <a:prstGeom prst="bentConnector2">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Arrow: Right 33">
            <a:extLst>
              <a:ext uri="{FF2B5EF4-FFF2-40B4-BE49-F238E27FC236}">
                <a16:creationId xmlns:a16="http://schemas.microsoft.com/office/drawing/2014/main" id="{917C8875-32A1-4F6F-A2F0-527F593619D5}"/>
              </a:ext>
            </a:extLst>
          </p:cNvPr>
          <p:cNvSpPr/>
          <p:nvPr/>
        </p:nvSpPr>
        <p:spPr>
          <a:xfrm>
            <a:off x="5366581" y="4105929"/>
            <a:ext cx="863322" cy="359461"/>
          </a:xfrm>
          <a:prstGeom prst="right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413303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C06C4E2-8C3C-4D4C-9E09-9F1B3FFCC94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8E9E73F-ABD3-40D2-A567-B45C2AD8B3C6}"/>
              </a:ext>
            </a:extLst>
          </p:cNvPr>
          <p:cNvSpPr>
            <a:spLocks noGrp="1"/>
          </p:cNvSpPr>
          <p:nvPr>
            <p:ph type="sldNum" sz="quarter" idx="12"/>
          </p:nvPr>
        </p:nvSpPr>
        <p:spPr/>
        <p:txBody>
          <a:bodyPr/>
          <a:lstStyle/>
          <a:p>
            <a:fld id="{401CF334-2D5C-4859-84A6-CA7E6E43FAEB}" type="slidenum">
              <a:rPr lang="en-US" smtClean="0"/>
              <a:t>32</a:t>
            </a:fld>
            <a:endParaRPr lang="en-US"/>
          </a:p>
        </p:txBody>
      </p:sp>
      <p:sp>
        <p:nvSpPr>
          <p:cNvPr id="5" name="Content Placeholder 4">
            <a:extLst>
              <a:ext uri="{FF2B5EF4-FFF2-40B4-BE49-F238E27FC236}">
                <a16:creationId xmlns:a16="http://schemas.microsoft.com/office/drawing/2014/main" id="{3F85D2C2-C8B6-4D2D-AFA1-50EC791A9DAE}"/>
              </a:ext>
            </a:extLst>
          </p:cNvPr>
          <p:cNvSpPr>
            <a:spLocks noGrp="1"/>
          </p:cNvSpPr>
          <p:nvPr>
            <p:ph idx="1"/>
          </p:nvPr>
        </p:nvSpPr>
        <p:spPr/>
        <p:txBody>
          <a:bodyPr/>
          <a:lstStyle/>
          <a:p>
            <a:pPr marL="514350" indent="-514350">
              <a:buClr>
                <a:schemeClr val="tx1"/>
              </a:buClr>
              <a:buFont typeface="+mj-lt"/>
              <a:buAutoNum type="arabicPeriod"/>
            </a:pPr>
            <a:r>
              <a:rPr lang="en-US" dirty="0"/>
              <a:t>Mô </a:t>
            </a:r>
            <a:r>
              <a:rPr lang="en-US" dirty="0" err="1"/>
              <a:t>hình</a:t>
            </a:r>
            <a:r>
              <a:rPr lang="en-US" dirty="0"/>
              <a:t> </a:t>
            </a:r>
            <a:r>
              <a:rPr lang="en-US" dirty="0" err="1"/>
              <a:t>thác</a:t>
            </a:r>
            <a:r>
              <a:rPr lang="en-US" dirty="0"/>
              <a:t> </a:t>
            </a:r>
            <a:r>
              <a:rPr lang="en-US" dirty="0" err="1"/>
              <a:t>nước</a:t>
            </a:r>
            <a:r>
              <a:rPr lang="en-US" dirty="0"/>
              <a:t> (Waterfall Model)</a:t>
            </a:r>
          </a:p>
          <a:p>
            <a:pPr marL="514350" indent="-514350">
              <a:buClr>
                <a:schemeClr val="tx1"/>
              </a:buClr>
              <a:buFont typeface="+mj-lt"/>
              <a:buAutoNum type="arabicPeriod"/>
            </a:pPr>
            <a:r>
              <a:rPr lang="en-US" dirty="0"/>
              <a:t>Mô </a:t>
            </a:r>
            <a:r>
              <a:rPr lang="en-US" dirty="0" err="1"/>
              <a:t>hình</a:t>
            </a:r>
            <a:r>
              <a:rPr lang="en-US" dirty="0"/>
              <a:t> RUP</a:t>
            </a:r>
          </a:p>
          <a:p>
            <a:pPr marL="514350" indent="-514350">
              <a:buClr>
                <a:schemeClr val="tx1"/>
              </a:buClr>
              <a:buFont typeface="+mj-lt"/>
              <a:buAutoNum type="arabicPeriod"/>
            </a:pPr>
            <a:r>
              <a:rPr lang="en-US" dirty="0"/>
              <a:t>Mô </a:t>
            </a:r>
            <a:r>
              <a:rPr lang="en-US" dirty="0" err="1"/>
              <a:t>hình</a:t>
            </a:r>
            <a:r>
              <a:rPr lang="en-US" dirty="0"/>
              <a:t> </a:t>
            </a:r>
            <a:r>
              <a:rPr lang="en-US" dirty="0" err="1"/>
              <a:t>xoán</a:t>
            </a:r>
            <a:r>
              <a:rPr lang="en-US" dirty="0"/>
              <a:t> </a:t>
            </a:r>
            <a:r>
              <a:rPr lang="en-US" dirty="0" err="1"/>
              <a:t>ốc</a:t>
            </a:r>
            <a:r>
              <a:rPr lang="en-US" dirty="0"/>
              <a:t> (Spiral Model) </a:t>
            </a:r>
            <a:endParaRPr lang="vi-VN" dirty="0"/>
          </a:p>
          <a:p>
            <a:pPr marL="514350" indent="-514350">
              <a:buClr>
                <a:schemeClr val="tx1"/>
              </a:buClr>
              <a:buFont typeface="+mj-lt"/>
              <a:buAutoNum type="arabicPeriod"/>
            </a:pPr>
            <a:r>
              <a:rPr lang="en-US" dirty="0"/>
              <a:t>Mô </a:t>
            </a:r>
            <a:r>
              <a:rPr lang="en-US" dirty="0" err="1"/>
              <a:t>hình</a:t>
            </a:r>
            <a:r>
              <a:rPr lang="en-US" dirty="0"/>
              <a:t> Agile</a:t>
            </a:r>
            <a:endParaRPr lang="vi-VN" dirty="0"/>
          </a:p>
          <a:p>
            <a:pPr marL="514350" indent="-514350">
              <a:buClr>
                <a:schemeClr val="tx1"/>
              </a:buClr>
              <a:buFont typeface="+mj-lt"/>
              <a:buAutoNum type="arabicPeriod"/>
            </a:pPr>
            <a:r>
              <a:rPr lang="en-US" dirty="0"/>
              <a:t>Mô </a:t>
            </a:r>
            <a:r>
              <a:rPr lang="en-US" dirty="0" err="1"/>
              <a:t>hình</a:t>
            </a:r>
            <a:r>
              <a:rPr lang="en-US" dirty="0"/>
              <a:t> </a:t>
            </a:r>
            <a:r>
              <a:rPr lang="en-US" dirty="0" err="1"/>
              <a:t>tăng</a:t>
            </a:r>
            <a:r>
              <a:rPr lang="en-US" dirty="0"/>
              <a:t> </a:t>
            </a:r>
            <a:r>
              <a:rPr lang="en-US" dirty="0" err="1"/>
              <a:t>trưởng</a:t>
            </a:r>
            <a:r>
              <a:rPr lang="en-US" dirty="0"/>
              <a:t> (Incremental Model)</a:t>
            </a:r>
          </a:p>
          <a:p>
            <a:pPr marL="514350" indent="-514350">
              <a:buClr>
                <a:schemeClr val="tx1"/>
              </a:buClr>
              <a:buFont typeface="+mj-lt"/>
              <a:buAutoNum type="arabicPeriod"/>
            </a:pPr>
            <a:r>
              <a:rPr lang="en-US" dirty="0"/>
              <a:t>Mô </a:t>
            </a:r>
            <a:r>
              <a:rPr lang="en-US" dirty="0" err="1"/>
              <a:t>hình</a:t>
            </a:r>
            <a:r>
              <a:rPr lang="en-US" dirty="0"/>
              <a:t> </a:t>
            </a:r>
            <a:r>
              <a:rPr lang="en-US" dirty="0" err="1"/>
              <a:t>chữ</a:t>
            </a:r>
            <a:r>
              <a:rPr lang="en-US" dirty="0"/>
              <a:t> V (V model)</a:t>
            </a:r>
          </a:p>
          <a:p>
            <a:pPr marL="514350" indent="-514350">
              <a:buClr>
                <a:schemeClr val="tx1"/>
              </a:buClr>
              <a:buFont typeface="+mj-lt"/>
              <a:buAutoNum type="arabicPeriod"/>
            </a:pPr>
            <a:r>
              <a:rPr lang="en-US" dirty="0"/>
              <a:t>Mô </a:t>
            </a:r>
            <a:r>
              <a:rPr lang="en-US" dirty="0" err="1"/>
              <a:t>hình</a:t>
            </a:r>
            <a:r>
              <a:rPr lang="en-US" dirty="0"/>
              <a:t> Scrum</a:t>
            </a:r>
            <a:endParaRPr lang="vi-VN" dirty="0"/>
          </a:p>
          <a:p>
            <a:endParaRPr lang="en-US" dirty="0"/>
          </a:p>
        </p:txBody>
      </p:sp>
      <p:sp>
        <p:nvSpPr>
          <p:cNvPr id="6" name="Title 5">
            <a:extLst>
              <a:ext uri="{FF2B5EF4-FFF2-40B4-BE49-F238E27FC236}">
                <a16:creationId xmlns:a16="http://schemas.microsoft.com/office/drawing/2014/main" id="{8E12B307-AF9A-4667-BDF6-F582CBC3EDDE}"/>
              </a:ext>
            </a:extLst>
          </p:cNvPr>
          <p:cNvSpPr>
            <a:spLocks noGrp="1"/>
          </p:cNvSpPr>
          <p:nvPr>
            <p:ph type="title"/>
          </p:nvPr>
        </p:nvSpPr>
        <p:spPr/>
        <p:txBody>
          <a:bodyPr/>
          <a:lstStyle/>
          <a:p>
            <a:r>
              <a:rPr lang="en-US" dirty="0" err="1"/>
              <a:t>Các</a:t>
            </a:r>
            <a:r>
              <a:rPr lang="en-US" dirty="0"/>
              <a:t> </a:t>
            </a:r>
            <a:r>
              <a:rPr lang="en-US" dirty="0" err="1"/>
              <a:t>mô</a:t>
            </a:r>
            <a:r>
              <a:rPr lang="en-US" dirty="0"/>
              <a:t> </a:t>
            </a:r>
            <a:r>
              <a:rPr lang="en-US" dirty="0" err="1"/>
              <a:t>hình</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endParaRPr lang="en-US" dirty="0"/>
          </a:p>
        </p:txBody>
      </p:sp>
    </p:spTree>
    <p:extLst>
      <p:ext uri="{BB962C8B-B14F-4D97-AF65-F5344CB8AC3E}">
        <p14:creationId xmlns:p14="http://schemas.microsoft.com/office/powerpoint/2010/main" val="42337801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A9C9C15-BDC1-4145-92FA-D2B6DD3826B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7700FA2-1B29-4DE4-A7E1-FC47F1F88070}"/>
              </a:ext>
            </a:extLst>
          </p:cNvPr>
          <p:cNvSpPr>
            <a:spLocks noGrp="1"/>
          </p:cNvSpPr>
          <p:nvPr>
            <p:ph type="sldNum" sz="quarter" idx="12"/>
          </p:nvPr>
        </p:nvSpPr>
        <p:spPr/>
        <p:txBody>
          <a:bodyPr/>
          <a:lstStyle/>
          <a:p>
            <a:fld id="{401CF334-2D5C-4859-84A6-CA7E6E43FAEB}" type="slidenum">
              <a:rPr lang="en-US" smtClean="0"/>
              <a:t>33</a:t>
            </a:fld>
            <a:endParaRPr lang="en-US"/>
          </a:p>
        </p:txBody>
      </p:sp>
      <p:sp>
        <p:nvSpPr>
          <p:cNvPr id="5" name="Content Placeholder 4">
            <a:extLst>
              <a:ext uri="{FF2B5EF4-FFF2-40B4-BE49-F238E27FC236}">
                <a16:creationId xmlns:a16="http://schemas.microsoft.com/office/drawing/2014/main" id="{D643EE3E-D3FC-4A1A-B9EC-B7C217F7A268}"/>
              </a:ext>
            </a:extLst>
          </p:cNvPr>
          <p:cNvSpPr>
            <a:spLocks noGrp="1"/>
          </p:cNvSpPr>
          <p:nvPr>
            <p:ph idx="1"/>
          </p:nvPr>
        </p:nvSpPr>
        <p:spPr>
          <a:xfrm>
            <a:off x="609600" y="1719618"/>
            <a:ext cx="6123709" cy="4604982"/>
          </a:xfrm>
        </p:spPr>
        <p:txBody>
          <a:bodyPr>
            <a:normAutofit lnSpcReduction="10000"/>
          </a:bodyPr>
          <a:lstStyle/>
          <a:p>
            <a:pPr marL="457200" indent="-457200"/>
            <a:r>
              <a:rPr lang="vi-VN" dirty="0"/>
              <a:t>Mô hình này thực hiện tuần tự các giai đoạn của quy trình phát triển phần mềm.</a:t>
            </a:r>
          </a:p>
          <a:p>
            <a:pPr marL="457200" indent="-457200"/>
            <a:r>
              <a:rPr lang="vi-VN" dirty="0"/>
              <a:t>Đầu ra của giai đoạn trước là đầu vào của giai đoạn sau. </a:t>
            </a:r>
          </a:p>
          <a:p>
            <a:pPr marL="457200" indent="-457200"/>
            <a:r>
              <a:rPr lang="vi-VN" dirty="0"/>
              <a:t>Giai đoạn sau chỉ được thực hiện khi giai đoạn trước đã kết thúc. </a:t>
            </a:r>
          </a:p>
          <a:p>
            <a:pPr marL="457200" indent="-457200"/>
            <a:r>
              <a:rPr lang="vi-VN" dirty="0"/>
              <a:t>Đặc biệt không được quay lại giai đoạn trước để xử lý các yêu cầu khi muốn thay đổi</a:t>
            </a:r>
          </a:p>
          <a:p>
            <a:endParaRPr lang="en-US" dirty="0"/>
          </a:p>
        </p:txBody>
      </p:sp>
      <p:sp>
        <p:nvSpPr>
          <p:cNvPr id="6" name="Title 5">
            <a:extLst>
              <a:ext uri="{FF2B5EF4-FFF2-40B4-BE49-F238E27FC236}">
                <a16:creationId xmlns:a16="http://schemas.microsoft.com/office/drawing/2014/main" id="{E7ABA304-07DB-4DA4-9F37-264D4D1372B4}"/>
              </a:ext>
            </a:extLst>
          </p:cNvPr>
          <p:cNvSpPr>
            <a:spLocks noGrp="1"/>
          </p:cNvSpPr>
          <p:nvPr>
            <p:ph type="title"/>
          </p:nvPr>
        </p:nvSpPr>
        <p:spPr/>
        <p:txBody>
          <a:bodyPr/>
          <a:lstStyle/>
          <a:p>
            <a:r>
              <a:rPr lang="en-US" dirty="0"/>
              <a:t>Mô </a:t>
            </a:r>
            <a:r>
              <a:rPr lang="en-US" dirty="0" err="1"/>
              <a:t>hình</a:t>
            </a:r>
            <a:r>
              <a:rPr lang="en-US" dirty="0"/>
              <a:t> </a:t>
            </a:r>
            <a:r>
              <a:rPr lang="en-US" dirty="0" err="1"/>
              <a:t>thác</a:t>
            </a:r>
            <a:r>
              <a:rPr lang="en-US" dirty="0"/>
              <a:t> n</a:t>
            </a:r>
            <a:r>
              <a:rPr lang="vi-VN" dirty="0"/>
              <a:t>ư</a:t>
            </a:r>
            <a:r>
              <a:rPr lang="en-US" dirty="0" err="1"/>
              <a:t>ớc</a:t>
            </a:r>
            <a:endParaRPr lang="en-US" dirty="0"/>
          </a:p>
        </p:txBody>
      </p:sp>
      <p:pic>
        <p:nvPicPr>
          <p:cNvPr id="7" name="Content Placeholder 8">
            <a:extLst>
              <a:ext uri="{FF2B5EF4-FFF2-40B4-BE49-F238E27FC236}">
                <a16:creationId xmlns:a16="http://schemas.microsoft.com/office/drawing/2014/main" id="{7B437297-8A85-4BE3-BC9C-B141752B7EEA}"/>
              </a:ext>
            </a:extLst>
          </p:cNvPr>
          <p:cNvPicPr>
            <a:picLocks noChangeAspect="1"/>
          </p:cNvPicPr>
          <p:nvPr/>
        </p:nvPicPr>
        <p:blipFill>
          <a:blip r:embed="rId2"/>
          <a:stretch>
            <a:fillRect/>
          </a:stretch>
        </p:blipFill>
        <p:spPr>
          <a:xfrm>
            <a:off x="7044171" y="1384207"/>
            <a:ext cx="4371975" cy="4597585"/>
          </a:xfrm>
          <a:prstGeom prst="rect">
            <a:avLst/>
          </a:prstGeom>
        </p:spPr>
      </p:pic>
    </p:spTree>
    <p:extLst>
      <p:ext uri="{BB962C8B-B14F-4D97-AF65-F5344CB8AC3E}">
        <p14:creationId xmlns:p14="http://schemas.microsoft.com/office/powerpoint/2010/main" val="911984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2A5F0DA-A80E-418B-AA30-A6F759B7553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567283F-D3C0-4D59-93C7-82B96D2103F6}"/>
              </a:ext>
            </a:extLst>
          </p:cNvPr>
          <p:cNvSpPr>
            <a:spLocks noGrp="1"/>
          </p:cNvSpPr>
          <p:nvPr>
            <p:ph type="sldNum" sz="quarter" idx="12"/>
          </p:nvPr>
        </p:nvSpPr>
        <p:spPr/>
        <p:txBody>
          <a:bodyPr/>
          <a:lstStyle/>
          <a:p>
            <a:fld id="{401CF334-2D5C-4859-84A6-CA7E6E43FAEB}" type="slidenum">
              <a:rPr lang="en-US" smtClean="0"/>
              <a:t>34</a:t>
            </a:fld>
            <a:endParaRPr lang="en-US"/>
          </a:p>
        </p:txBody>
      </p:sp>
      <p:sp>
        <p:nvSpPr>
          <p:cNvPr id="5" name="Content Placeholder 4">
            <a:extLst>
              <a:ext uri="{FF2B5EF4-FFF2-40B4-BE49-F238E27FC236}">
                <a16:creationId xmlns:a16="http://schemas.microsoft.com/office/drawing/2014/main" id="{00406012-A85D-4B80-A77E-04E6B2E46DFD}"/>
              </a:ext>
            </a:extLst>
          </p:cNvPr>
          <p:cNvSpPr>
            <a:spLocks noGrp="1"/>
          </p:cNvSpPr>
          <p:nvPr>
            <p:ph idx="1"/>
          </p:nvPr>
        </p:nvSpPr>
        <p:spPr/>
        <p:txBody>
          <a:bodyPr>
            <a:normAutofit/>
          </a:bodyPr>
          <a:lstStyle/>
          <a:p>
            <a:r>
              <a:rPr lang="en-US" dirty="0"/>
              <a:t>Một </a:t>
            </a:r>
            <a:r>
              <a:rPr lang="en-US" dirty="0" err="1"/>
              <a:t>cách</a:t>
            </a:r>
            <a:r>
              <a:rPr lang="en-US" dirty="0"/>
              <a:t> </a:t>
            </a:r>
            <a:r>
              <a:rPr lang="en-US" dirty="0" err="1"/>
              <a:t>tiếp</a:t>
            </a:r>
            <a:r>
              <a:rPr lang="en-US" dirty="0"/>
              <a:t> </a:t>
            </a:r>
            <a:r>
              <a:rPr lang="en-US" dirty="0" err="1"/>
              <a:t>cận</a:t>
            </a:r>
            <a:r>
              <a:rPr lang="en-US" dirty="0"/>
              <a:t> </a:t>
            </a:r>
            <a:r>
              <a:rPr lang="en-US" dirty="0" err="1"/>
              <a:t>có</a:t>
            </a:r>
            <a:r>
              <a:rPr lang="en-US" dirty="0"/>
              <a:t> </a:t>
            </a:r>
            <a:r>
              <a:rPr lang="en-US" dirty="0" err="1"/>
              <a:t>kỹ</a:t>
            </a:r>
            <a:r>
              <a:rPr lang="en-US" dirty="0"/>
              <a:t> </a:t>
            </a:r>
            <a:r>
              <a:rPr lang="en-US" dirty="0" err="1"/>
              <a:t>luật</a:t>
            </a:r>
            <a:r>
              <a:rPr lang="en-US" dirty="0"/>
              <a:t> </a:t>
            </a:r>
            <a:r>
              <a:rPr lang="en-US" dirty="0" err="1"/>
              <a:t>để</a:t>
            </a:r>
            <a:r>
              <a:rPr lang="en-US" dirty="0"/>
              <a:t> </a:t>
            </a:r>
            <a:r>
              <a:rPr lang="en-US" dirty="0" err="1"/>
              <a:t>gán</a:t>
            </a:r>
            <a:r>
              <a:rPr lang="en-US" dirty="0"/>
              <a:t> </a:t>
            </a:r>
            <a:r>
              <a:rPr lang="en-US" dirty="0" err="1"/>
              <a:t>và</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t>
            </a:r>
            <a:r>
              <a:rPr lang="en-US" dirty="0" err="1"/>
              <a:t>vận</a:t>
            </a:r>
            <a:r>
              <a:rPr lang="en-US" dirty="0"/>
              <a:t> </a:t>
            </a:r>
            <a:r>
              <a:rPr lang="en-US" dirty="0" err="1"/>
              <a:t>dụng</a:t>
            </a:r>
            <a:r>
              <a:rPr lang="en-US" dirty="0"/>
              <a:t> </a:t>
            </a:r>
            <a:r>
              <a:rPr lang="en-US" dirty="0" err="1"/>
              <a:t>thực</a:t>
            </a:r>
            <a:r>
              <a:rPr lang="en-US" dirty="0"/>
              <a:t> </a:t>
            </a:r>
            <a:r>
              <a:rPr lang="en-US" dirty="0" err="1"/>
              <a:t>tiển</a:t>
            </a:r>
            <a:r>
              <a:rPr lang="en-US" dirty="0"/>
              <a:t> </a:t>
            </a:r>
            <a:r>
              <a:rPr lang="en-US" dirty="0" err="1"/>
              <a:t>tốt</a:t>
            </a:r>
            <a:r>
              <a:rPr lang="en-US" dirty="0"/>
              <a:t> </a:t>
            </a:r>
            <a:r>
              <a:rPr lang="en-US" dirty="0" err="1"/>
              <a:t>nhất</a:t>
            </a:r>
            <a:r>
              <a:rPr lang="en-US" dirty="0"/>
              <a:t> </a:t>
            </a:r>
            <a:r>
              <a:rPr lang="en-US" dirty="0" err="1"/>
              <a:t>trong</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t>
            </a:r>
            <a:r>
              <a:rPr lang="en-US" dirty="0" err="1"/>
              <a:t>hiện</a:t>
            </a:r>
            <a:r>
              <a:rPr lang="en-US" dirty="0"/>
              <a:t> </a:t>
            </a:r>
            <a:r>
              <a:rPr lang="en-US" dirty="0" err="1"/>
              <a:t>đại</a:t>
            </a:r>
            <a:r>
              <a:rPr lang="en-US" dirty="0"/>
              <a:t>. Theo </a:t>
            </a:r>
            <a:r>
              <a:rPr lang="en-US" dirty="0" err="1"/>
              <a:t>mô</a:t>
            </a:r>
            <a:r>
              <a:rPr lang="en-US" dirty="0"/>
              <a:t> </a:t>
            </a:r>
            <a:r>
              <a:rPr lang="en-US" dirty="0" err="1"/>
              <a:t>hình</a:t>
            </a:r>
            <a:r>
              <a:rPr lang="en-US" dirty="0"/>
              <a:t> RUP, </a:t>
            </a:r>
            <a:r>
              <a:rPr lang="en-US" dirty="0" err="1"/>
              <a:t>quy</a:t>
            </a:r>
            <a:r>
              <a:rPr lang="en-US" dirty="0"/>
              <a:t> </a:t>
            </a:r>
            <a:r>
              <a:rPr lang="en-US" dirty="0" err="1"/>
              <a:t>trình</a:t>
            </a:r>
            <a:r>
              <a:rPr lang="en-US" dirty="0"/>
              <a:t> </a:t>
            </a:r>
            <a:r>
              <a:rPr lang="en-US" dirty="0" err="1"/>
              <a:t>gồm</a:t>
            </a:r>
            <a:r>
              <a:rPr lang="en-US" dirty="0"/>
              <a:t> 4 </a:t>
            </a:r>
            <a:r>
              <a:rPr lang="en-US" dirty="0" err="1"/>
              <a:t>giai</a:t>
            </a:r>
            <a:r>
              <a:rPr lang="en-US" dirty="0"/>
              <a:t> </a:t>
            </a:r>
            <a:r>
              <a:rPr lang="en-US" dirty="0" err="1"/>
              <a:t>đoạn</a:t>
            </a:r>
            <a:r>
              <a:rPr lang="en-US" dirty="0"/>
              <a:t>. </a:t>
            </a:r>
          </a:p>
          <a:p>
            <a:pPr lvl="1"/>
            <a:r>
              <a:rPr lang="en-US" sz="2400" b="1" i="1" dirty="0" err="1"/>
              <a:t>Giai</a:t>
            </a:r>
            <a:r>
              <a:rPr lang="en-US" sz="2400" b="1" i="1" dirty="0"/>
              <a:t> </a:t>
            </a:r>
            <a:r>
              <a:rPr lang="en-US" sz="2400" b="1" i="1" dirty="0" err="1"/>
              <a:t>đoạn</a:t>
            </a:r>
            <a:r>
              <a:rPr lang="en-US" sz="2400" b="1" i="1" dirty="0"/>
              <a:t> </a:t>
            </a:r>
            <a:r>
              <a:rPr lang="en-US" sz="2400" b="1" i="1" dirty="0" err="1"/>
              <a:t>khởi</a:t>
            </a:r>
            <a:r>
              <a:rPr lang="en-US" sz="2400" b="1" i="1" dirty="0"/>
              <a:t> </a:t>
            </a:r>
            <a:r>
              <a:rPr lang="en-US" sz="2400" b="1" i="1" dirty="0" err="1"/>
              <a:t>động</a:t>
            </a:r>
            <a:r>
              <a:rPr lang="en-US" sz="2400" b="1" i="1" dirty="0"/>
              <a:t> (Inception)</a:t>
            </a:r>
            <a:r>
              <a:rPr lang="en-US" sz="2400" b="1" dirty="0"/>
              <a:t>: </a:t>
            </a:r>
            <a:r>
              <a:rPr lang="en-US" sz="2400" dirty="0"/>
              <a:t>ý </a:t>
            </a:r>
            <a:r>
              <a:rPr lang="en-US" sz="2400" dirty="0" err="1"/>
              <a:t>tưởng</a:t>
            </a:r>
            <a:r>
              <a:rPr lang="en-US" sz="2400" dirty="0"/>
              <a:t> </a:t>
            </a:r>
            <a:r>
              <a:rPr lang="en-US" sz="2400" dirty="0" err="1"/>
              <a:t>và</a:t>
            </a:r>
            <a:r>
              <a:rPr lang="en-US" sz="2400" dirty="0"/>
              <a:t> </a:t>
            </a:r>
            <a:r>
              <a:rPr lang="en-US" sz="2400" dirty="0" err="1"/>
              <a:t>mục</a:t>
            </a:r>
            <a:r>
              <a:rPr lang="en-US" sz="2400" dirty="0"/>
              <a:t> </a:t>
            </a:r>
            <a:r>
              <a:rPr lang="en-US" sz="2400" dirty="0" err="1"/>
              <a:t>tiêu</a:t>
            </a:r>
            <a:r>
              <a:rPr lang="en-US" sz="2400" dirty="0"/>
              <a:t> </a:t>
            </a:r>
            <a:r>
              <a:rPr lang="en-US" sz="2400" dirty="0" err="1"/>
              <a:t>của</a:t>
            </a:r>
            <a:r>
              <a:rPr lang="en-US" sz="2400" dirty="0"/>
              <a:t> </a:t>
            </a:r>
            <a:r>
              <a:rPr lang="en-US" sz="2400" dirty="0" err="1"/>
              <a:t>dự</a:t>
            </a:r>
            <a:r>
              <a:rPr lang="en-US" sz="2400" dirty="0"/>
              <a:t> </a:t>
            </a:r>
            <a:r>
              <a:rPr lang="en-US" sz="2400" dirty="0" err="1"/>
              <a:t>án</a:t>
            </a:r>
            <a:r>
              <a:rPr lang="en-US" sz="2400" dirty="0"/>
              <a:t> </a:t>
            </a:r>
            <a:r>
              <a:rPr lang="en-US" sz="2400" dirty="0" err="1"/>
              <a:t>được</a:t>
            </a:r>
            <a:r>
              <a:rPr lang="en-US" sz="2400" dirty="0"/>
              <a:t> </a:t>
            </a:r>
            <a:r>
              <a:rPr lang="en-US" sz="2400" dirty="0" err="1"/>
              <a:t>công</a:t>
            </a:r>
            <a:r>
              <a:rPr lang="en-US" sz="2400" dirty="0"/>
              <a:t> </a:t>
            </a:r>
            <a:r>
              <a:rPr lang="en-US" sz="2400" dirty="0" err="1"/>
              <a:t>bố</a:t>
            </a:r>
            <a:r>
              <a:rPr lang="en-US" sz="2400" dirty="0"/>
              <a:t>.</a:t>
            </a:r>
          </a:p>
          <a:p>
            <a:pPr lvl="1"/>
            <a:r>
              <a:rPr lang="en-US" sz="2400" b="1" i="1" dirty="0" err="1"/>
              <a:t>Lập</a:t>
            </a:r>
            <a:r>
              <a:rPr lang="en-US" sz="2400" b="1" i="1" dirty="0"/>
              <a:t> </a:t>
            </a:r>
            <a:r>
              <a:rPr lang="en-US" sz="2400" b="1" i="1" dirty="0" err="1"/>
              <a:t>quy</a:t>
            </a:r>
            <a:r>
              <a:rPr lang="en-US" sz="2400" b="1" i="1" dirty="0"/>
              <a:t> </a:t>
            </a:r>
            <a:r>
              <a:rPr lang="en-US" sz="2400" b="1" i="1" dirty="0" err="1"/>
              <a:t>hoạch</a:t>
            </a:r>
            <a:r>
              <a:rPr lang="en-US" sz="2400" b="1" i="1" dirty="0"/>
              <a:t> chi </a:t>
            </a:r>
            <a:r>
              <a:rPr lang="en-US" sz="2400" b="1" i="1" dirty="0" err="1"/>
              <a:t>tiết</a:t>
            </a:r>
            <a:r>
              <a:rPr lang="en-US" sz="2400" b="1" i="1" dirty="0"/>
              <a:t> (Elaboration): </a:t>
            </a:r>
            <a:r>
              <a:rPr lang="en-US" sz="2400" dirty="0" err="1"/>
              <a:t>Kiến</a:t>
            </a:r>
            <a:r>
              <a:rPr lang="en-US" sz="2400" dirty="0"/>
              <a:t> </a:t>
            </a:r>
            <a:r>
              <a:rPr lang="en-US" sz="2400" dirty="0" err="1"/>
              <a:t>trúc</a:t>
            </a:r>
            <a:r>
              <a:rPr lang="en-US" sz="2400" dirty="0"/>
              <a:t> </a:t>
            </a:r>
            <a:r>
              <a:rPr lang="en-US" sz="2400" dirty="0" err="1"/>
              <a:t>và</a:t>
            </a:r>
            <a:r>
              <a:rPr lang="en-US" sz="2400" dirty="0"/>
              <a:t> </a:t>
            </a:r>
            <a:r>
              <a:rPr lang="en-US" sz="2400" dirty="0" err="1"/>
              <a:t>nguồn</a:t>
            </a:r>
            <a:r>
              <a:rPr lang="en-US" sz="2400" dirty="0"/>
              <a:t> </a:t>
            </a:r>
            <a:r>
              <a:rPr lang="en-US" sz="2400" dirty="0" err="1"/>
              <a:t>tài</a:t>
            </a:r>
            <a:r>
              <a:rPr lang="en-US" sz="2400" dirty="0"/>
              <a:t> </a:t>
            </a:r>
            <a:r>
              <a:rPr lang="en-US" sz="2400" dirty="0" err="1"/>
              <a:t>nguyên</a:t>
            </a:r>
            <a:r>
              <a:rPr lang="en-US" sz="2400" dirty="0"/>
              <a:t> </a:t>
            </a:r>
            <a:r>
              <a:rPr lang="en-US" sz="2400" dirty="0" err="1"/>
              <a:t>được</a:t>
            </a:r>
            <a:r>
              <a:rPr lang="en-US" sz="2400" dirty="0"/>
              <a:t> </a:t>
            </a:r>
            <a:r>
              <a:rPr lang="en-US" sz="2400" dirty="0" err="1"/>
              <a:t>xác</a:t>
            </a:r>
            <a:r>
              <a:rPr lang="en-US" sz="2400" dirty="0"/>
              <a:t> </a:t>
            </a:r>
            <a:r>
              <a:rPr lang="en-US" sz="2400" dirty="0" err="1"/>
              <a:t>định</a:t>
            </a:r>
            <a:endParaRPr lang="en-US" sz="2400" dirty="0"/>
          </a:p>
          <a:p>
            <a:pPr lvl="1"/>
            <a:r>
              <a:rPr lang="en-US" sz="2400" b="1" i="1" dirty="0" err="1"/>
              <a:t>Thực</a:t>
            </a:r>
            <a:r>
              <a:rPr lang="en-US" sz="2400" b="1" i="1" dirty="0"/>
              <a:t> </a:t>
            </a:r>
            <a:r>
              <a:rPr lang="en-US" sz="2400" b="1" i="1" dirty="0" err="1"/>
              <a:t>thi</a:t>
            </a:r>
            <a:r>
              <a:rPr lang="en-US" sz="2400" b="1" i="1" dirty="0"/>
              <a:t> (Construction): </a:t>
            </a:r>
            <a:r>
              <a:rPr lang="en-US" sz="2400" dirty="0" err="1"/>
              <a:t>phát</a:t>
            </a:r>
            <a:r>
              <a:rPr lang="en-US" sz="2400" dirty="0"/>
              <a:t> </a:t>
            </a:r>
            <a:r>
              <a:rPr lang="en-US" sz="2400" dirty="0" err="1"/>
              <a:t>triển</a:t>
            </a:r>
            <a:r>
              <a:rPr lang="en-US" sz="2400" dirty="0"/>
              <a:t> </a:t>
            </a:r>
            <a:r>
              <a:rPr lang="en-US" sz="2400" dirty="0" err="1"/>
              <a:t>và</a:t>
            </a:r>
            <a:r>
              <a:rPr lang="en-US" sz="2400" dirty="0"/>
              <a:t> </a:t>
            </a:r>
            <a:r>
              <a:rPr lang="en-US" sz="2400" dirty="0" err="1"/>
              <a:t>hoàn</a:t>
            </a:r>
            <a:r>
              <a:rPr lang="en-US" sz="2400" dirty="0"/>
              <a:t> </a:t>
            </a:r>
            <a:r>
              <a:rPr lang="en-US" sz="2400" dirty="0" err="1"/>
              <a:t>thành</a:t>
            </a:r>
            <a:r>
              <a:rPr lang="en-US" sz="2400" dirty="0"/>
              <a:t> </a:t>
            </a:r>
            <a:r>
              <a:rPr lang="en-US" sz="2400" dirty="0" err="1"/>
              <a:t>hệ</a:t>
            </a:r>
            <a:r>
              <a:rPr lang="en-US" sz="2400" dirty="0"/>
              <a:t> </a:t>
            </a:r>
            <a:r>
              <a:rPr lang="en-US" sz="2400" dirty="0" err="1"/>
              <a:t>thống</a:t>
            </a:r>
            <a:endParaRPr lang="en-US" sz="2400" dirty="0"/>
          </a:p>
          <a:p>
            <a:pPr lvl="1"/>
            <a:r>
              <a:rPr lang="en-US" sz="2400" b="1" i="1" dirty="0" err="1"/>
              <a:t>Chuyển</a:t>
            </a:r>
            <a:r>
              <a:rPr lang="en-US" sz="2400" b="1" i="1" dirty="0"/>
              <a:t> </a:t>
            </a:r>
            <a:r>
              <a:rPr lang="en-US" sz="2400" b="1" i="1" dirty="0" err="1"/>
              <a:t>giao</a:t>
            </a:r>
            <a:r>
              <a:rPr lang="en-US" sz="2400" b="1" i="1" dirty="0"/>
              <a:t> (Transition): </a:t>
            </a:r>
            <a:r>
              <a:rPr lang="en-US" sz="2400" dirty="0" err="1"/>
              <a:t>hệ</a:t>
            </a:r>
            <a:r>
              <a:rPr lang="en-US" sz="2400" dirty="0"/>
              <a:t> </a:t>
            </a:r>
            <a:r>
              <a:rPr lang="en-US" sz="2400" dirty="0" err="1"/>
              <a:t>thống</a:t>
            </a:r>
            <a:r>
              <a:rPr lang="en-US" sz="2400" dirty="0"/>
              <a:t> </a:t>
            </a:r>
            <a:r>
              <a:rPr lang="en-US" sz="2400" dirty="0" err="1"/>
              <a:t>được</a:t>
            </a:r>
            <a:r>
              <a:rPr lang="en-US" sz="2400" dirty="0"/>
              <a:t> </a:t>
            </a:r>
            <a:r>
              <a:rPr lang="en-US" sz="2400" dirty="0" err="1"/>
              <a:t>phát</a:t>
            </a:r>
            <a:r>
              <a:rPr lang="en-US" sz="2400" dirty="0"/>
              <a:t> </a:t>
            </a:r>
            <a:r>
              <a:rPr lang="en-US" sz="2400" dirty="0" err="1"/>
              <a:t>hành</a:t>
            </a:r>
            <a:r>
              <a:rPr lang="en-US" sz="2400" dirty="0"/>
              <a:t> </a:t>
            </a:r>
            <a:r>
              <a:rPr lang="en-US" sz="2400" dirty="0" err="1"/>
              <a:t>cho</a:t>
            </a:r>
            <a:r>
              <a:rPr lang="en-US" sz="2400" dirty="0"/>
              <a:t> </a:t>
            </a:r>
            <a:r>
              <a:rPr lang="en-US" sz="2400" dirty="0" err="1"/>
              <a:t>người</a:t>
            </a:r>
            <a:r>
              <a:rPr lang="en-US" sz="2400" dirty="0"/>
              <a:t> </a:t>
            </a:r>
            <a:r>
              <a:rPr lang="en-US" sz="2400" dirty="0" err="1"/>
              <a:t>dùng</a:t>
            </a:r>
            <a:r>
              <a:rPr lang="en-US" sz="2400" dirty="0"/>
              <a:t> </a:t>
            </a:r>
            <a:r>
              <a:rPr lang="en-US" sz="2400" dirty="0" err="1"/>
              <a:t>cuối</a:t>
            </a:r>
            <a:r>
              <a:rPr lang="en-US" sz="2400" dirty="0"/>
              <a:t> </a:t>
            </a:r>
            <a:r>
              <a:rPr lang="en-US" sz="2400" dirty="0" err="1"/>
              <a:t>và</a:t>
            </a:r>
            <a:r>
              <a:rPr lang="en-US" sz="2400" dirty="0"/>
              <a:t> </a:t>
            </a:r>
            <a:r>
              <a:rPr lang="en-US" sz="2400" dirty="0" err="1"/>
              <a:t>cập</a:t>
            </a:r>
            <a:r>
              <a:rPr lang="en-US" sz="2400" dirty="0"/>
              <a:t> </a:t>
            </a:r>
            <a:r>
              <a:rPr lang="en-US" sz="2400" dirty="0" err="1"/>
              <a:t>nhật</a:t>
            </a:r>
            <a:r>
              <a:rPr lang="en-US" sz="2400" dirty="0"/>
              <a:t> </a:t>
            </a:r>
            <a:r>
              <a:rPr lang="en-US" sz="2400" dirty="0" err="1"/>
              <a:t>dựa</a:t>
            </a:r>
            <a:r>
              <a:rPr lang="en-US" sz="2400" dirty="0"/>
              <a:t> </a:t>
            </a:r>
            <a:r>
              <a:rPr lang="en-US" sz="2400" dirty="0" err="1"/>
              <a:t>trên</a:t>
            </a:r>
            <a:r>
              <a:rPr lang="en-US" sz="2400" dirty="0"/>
              <a:t> </a:t>
            </a:r>
            <a:r>
              <a:rPr lang="en-US" sz="2400" dirty="0" err="1"/>
              <a:t>các</a:t>
            </a:r>
            <a:r>
              <a:rPr lang="en-US" sz="2400" dirty="0"/>
              <a:t> </a:t>
            </a:r>
            <a:r>
              <a:rPr lang="en-US" sz="2400" dirty="0" err="1"/>
              <a:t>phản</a:t>
            </a:r>
            <a:r>
              <a:rPr lang="en-US" sz="2400" dirty="0"/>
              <a:t> </a:t>
            </a:r>
            <a:r>
              <a:rPr lang="en-US" sz="2400" dirty="0" err="1"/>
              <a:t>hồi</a:t>
            </a:r>
            <a:r>
              <a:rPr lang="en-US" sz="2400" dirty="0"/>
              <a:t>.</a:t>
            </a:r>
          </a:p>
          <a:p>
            <a:pPr lvl="1"/>
            <a:endParaRPr lang="en-US" dirty="0"/>
          </a:p>
          <a:p>
            <a:pPr lvl="1"/>
            <a:endParaRPr lang="en-US" dirty="0"/>
          </a:p>
        </p:txBody>
      </p:sp>
      <p:sp>
        <p:nvSpPr>
          <p:cNvPr id="6" name="Title 5">
            <a:extLst>
              <a:ext uri="{FF2B5EF4-FFF2-40B4-BE49-F238E27FC236}">
                <a16:creationId xmlns:a16="http://schemas.microsoft.com/office/drawing/2014/main" id="{F0D9FCEC-52E0-48DF-A5A3-1EF00B4A43AB}"/>
              </a:ext>
            </a:extLst>
          </p:cNvPr>
          <p:cNvSpPr>
            <a:spLocks noGrp="1"/>
          </p:cNvSpPr>
          <p:nvPr>
            <p:ph type="title"/>
          </p:nvPr>
        </p:nvSpPr>
        <p:spPr/>
        <p:txBody>
          <a:bodyPr>
            <a:normAutofit fontScale="90000"/>
          </a:bodyPr>
          <a:lstStyle/>
          <a:p>
            <a:r>
              <a:rPr lang="en-US" dirty="0"/>
              <a:t>Mô </a:t>
            </a:r>
            <a:r>
              <a:rPr lang="en-US" dirty="0" err="1"/>
              <a:t>hình</a:t>
            </a:r>
            <a:r>
              <a:rPr lang="en-US" dirty="0"/>
              <a:t> RUP - Rational Unified Process</a:t>
            </a:r>
          </a:p>
        </p:txBody>
      </p:sp>
    </p:spTree>
    <p:extLst>
      <p:ext uri="{BB962C8B-B14F-4D97-AF65-F5344CB8AC3E}">
        <p14:creationId xmlns:p14="http://schemas.microsoft.com/office/powerpoint/2010/main" val="213714366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2DE1C9B-825F-4E37-8D86-E12ADBC76BA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9BB7BC6-3A58-4D66-B684-F50318DDCA6E}"/>
              </a:ext>
            </a:extLst>
          </p:cNvPr>
          <p:cNvSpPr>
            <a:spLocks noGrp="1"/>
          </p:cNvSpPr>
          <p:nvPr>
            <p:ph type="sldNum" sz="quarter" idx="12"/>
          </p:nvPr>
        </p:nvSpPr>
        <p:spPr/>
        <p:txBody>
          <a:bodyPr/>
          <a:lstStyle/>
          <a:p>
            <a:fld id="{401CF334-2D5C-4859-84A6-CA7E6E43FAEB}" type="slidenum">
              <a:rPr lang="en-US" smtClean="0"/>
              <a:t>35</a:t>
            </a:fld>
            <a:endParaRPr lang="en-US"/>
          </a:p>
        </p:txBody>
      </p:sp>
      <p:sp>
        <p:nvSpPr>
          <p:cNvPr id="5" name="Content Placeholder 4">
            <a:extLst>
              <a:ext uri="{FF2B5EF4-FFF2-40B4-BE49-F238E27FC236}">
                <a16:creationId xmlns:a16="http://schemas.microsoft.com/office/drawing/2014/main" id="{BC8BE2B4-0993-41D7-8EFB-CDAEFBE238E2}"/>
              </a:ext>
            </a:extLst>
          </p:cNvPr>
          <p:cNvSpPr>
            <a:spLocks noGrp="1"/>
          </p:cNvSpPr>
          <p:nvPr>
            <p:ph idx="1"/>
          </p:nvPr>
        </p:nvSpPr>
        <p:spPr/>
        <p:txBody>
          <a:bodyPr/>
          <a:lstStyle/>
          <a:p>
            <a:r>
              <a:rPr lang="en-US" b="1" dirty="0" err="1"/>
              <a:t>Đặc</a:t>
            </a:r>
            <a:r>
              <a:rPr lang="en-US" b="1" dirty="0"/>
              <a:t> </a:t>
            </a:r>
            <a:r>
              <a:rPr lang="en-US" b="1" dirty="0" err="1"/>
              <a:t>điểm</a:t>
            </a:r>
            <a:r>
              <a:rPr lang="en-US" b="1" dirty="0"/>
              <a:t> </a:t>
            </a:r>
            <a:r>
              <a:rPr lang="en-US" b="1" dirty="0" err="1"/>
              <a:t>của</a:t>
            </a:r>
            <a:r>
              <a:rPr lang="en-US" b="1" dirty="0"/>
              <a:t> </a:t>
            </a:r>
            <a:r>
              <a:rPr lang="en-US" b="1" dirty="0" err="1"/>
              <a:t>tiến</a:t>
            </a:r>
            <a:r>
              <a:rPr lang="en-US" b="1" dirty="0"/>
              <a:t> </a:t>
            </a:r>
            <a:r>
              <a:rPr lang="en-US" b="1" dirty="0" err="1"/>
              <a:t>trình</a:t>
            </a:r>
            <a:r>
              <a:rPr lang="en-US" b="1" dirty="0"/>
              <a:t> RUP</a:t>
            </a:r>
          </a:p>
          <a:p>
            <a:pPr lvl="1"/>
            <a:r>
              <a:rPr lang="en-US" dirty="0" err="1"/>
              <a:t>Là</a:t>
            </a:r>
            <a:r>
              <a:rPr lang="en-US" dirty="0"/>
              <a:t> </a:t>
            </a:r>
            <a:r>
              <a:rPr lang="en-US" dirty="0" err="1"/>
              <a:t>một</a:t>
            </a:r>
            <a:r>
              <a:rPr lang="en-US" dirty="0"/>
              <a:t> </a:t>
            </a:r>
            <a:r>
              <a:rPr lang="en-US" dirty="0" err="1"/>
              <a:t>tiến</a:t>
            </a:r>
            <a:r>
              <a:rPr lang="en-US" dirty="0"/>
              <a:t> </a:t>
            </a:r>
            <a:r>
              <a:rPr lang="en-US" dirty="0" err="1"/>
              <a:t>trình</a:t>
            </a:r>
            <a:r>
              <a:rPr lang="en-US" dirty="0"/>
              <a:t> </a:t>
            </a:r>
            <a:r>
              <a:rPr lang="en-US" dirty="0" err="1"/>
              <a:t>lặp</a:t>
            </a:r>
            <a:r>
              <a:rPr lang="en-US" dirty="0"/>
              <a:t> </a:t>
            </a:r>
            <a:r>
              <a:rPr lang="en-US" dirty="0" err="1"/>
              <a:t>đi</a:t>
            </a:r>
            <a:r>
              <a:rPr lang="en-US" dirty="0"/>
              <a:t> </a:t>
            </a:r>
            <a:r>
              <a:rPr lang="en-US" dirty="0" err="1"/>
              <a:t>lặp</a:t>
            </a:r>
            <a:r>
              <a:rPr lang="en-US" dirty="0"/>
              <a:t> </a:t>
            </a:r>
            <a:r>
              <a:rPr lang="en-US" dirty="0" err="1"/>
              <a:t>lại</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những</a:t>
            </a:r>
            <a:r>
              <a:rPr lang="en-US" dirty="0"/>
              <a:t> </a:t>
            </a:r>
            <a:r>
              <a:rPr lang="en-US" dirty="0" err="1"/>
              <a:t>hệ</a:t>
            </a:r>
            <a:r>
              <a:rPr lang="en-US" dirty="0"/>
              <a:t> </a:t>
            </a:r>
            <a:r>
              <a:rPr lang="en-US" dirty="0" err="1"/>
              <a:t>thống</a:t>
            </a:r>
            <a:r>
              <a:rPr lang="en-US" dirty="0"/>
              <a:t> </a:t>
            </a:r>
            <a:r>
              <a:rPr lang="en-US" dirty="0" err="1"/>
              <a:t>có</a:t>
            </a:r>
            <a:r>
              <a:rPr lang="en-US" dirty="0"/>
              <a:t> </a:t>
            </a:r>
            <a:r>
              <a:rPr lang="en-US" dirty="0" err="1"/>
              <a:t>yêu</a:t>
            </a:r>
            <a:r>
              <a:rPr lang="en-US" dirty="0"/>
              <a:t> </a:t>
            </a:r>
            <a:r>
              <a:rPr lang="en-US" dirty="0" err="1"/>
              <a:t>cầu</a:t>
            </a:r>
            <a:r>
              <a:rPr lang="en-US" dirty="0"/>
              <a:t> </a:t>
            </a:r>
            <a:r>
              <a:rPr lang="en-US" dirty="0" err="1"/>
              <a:t>thay</a:t>
            </a:r>
            <a:r>
              <a:rPr lang="en-US" dirty="0"/>
              <a:t> </a:t>
            </a:r>
            <a:r>
              <a:rPr lang="en-US" dirty="0" err="1"/>
              <a:t>đổi</a:t>
            </a:r>
            <a:r>
              <a:rPr lang="en-US" dirty="0"/>
              <a:t>.</a:t>
            </a:r>
          </a:p>
          <a:p>
            <a:pPr lvl="1"/>
            <a:r>
              <a:rPr lang="en-US" dirty="0" err="1"/>
              <a:t>Sử</a:t>
            </a:r>
            <a:r>
              <a:rPr lang="en-US" dirty="0"/>
              <a:t> </a:t>
            </a:r>
            <a:r>
              <a:rPr lang="en-US" dirty="0" err="1"/>
              <a:t>dụng</a:t>
            </a:r>
            <a:r>
              <a:rPr lang="en-US" dirty="0"/>
              <a:t> </a:t>
            </a:r>
            <a:r>
              <a:rPr lang="en-US" dirty="0" err="1"/>
              <a:t>mô</a:t>
            </a:r>
            <a:r>
              <a:rPr lang="en-US" dirty="0"/>
              <a:t> </a:t>
            </a:r>
            <a:r>
              <a:rPr lang="en-US" dirty="0" err="1"/>
              <a:t>hình</a:t>
            </a:r>
            <a:r>
              <a:rPr lang="en-US" dirty="0"/>
              <a:t> UML</a:t>
            </a:r>
          </a:p>
          <a:p>
            <a:pPr lvl="1"/>
            <a:r>
              <a:rPr lang="en-US" dirty="0" err="1"/>
              <a:t>Phát</a:t>
            </a:r>
            <a:r>
              <a:rPr lang="en-US" dirty="0"/>
              <a:t> </a:t>
            </a:r>
            <a:r>
              <a:rPr lang="en-US" dirty="0" err="1"/>
              <a:t>triển</a:t>
            </a:r>
            <a:r>
              <a:rPr lang="en-US" dirty="0"/>
              <a:t> </a:t>
            </a:r>
            <a:r>
              <a:rPr lang="en-US" dirty="0" err="1"/>
              <a:t>theo</a:t>
            </a:r>
            <a:r>
              <a:rPr lang="en-US" dirty="0"/>
              <a:t> </a:t>
            </a:r>
            <a:r>
              <a:rPr lang="en-US" dirty="0" err="1"/>
              <a:t>kiến</a:t>
            </a:r>
            <a:r>
              <a:rPr lang="en-US" dirty="0"/>
              <a:t> </a:t>
            </a:r>
            <a:r>
              <a:rPr lang="en-US" dirty="0" err="1"/>
              <a:t>trúc</a:t>
            </a:r>
            <a:r>
              <a:rPr lang="en-US" dirty="0"/>
              <a:t> </a:t>
            </a:r>
            <a:r>
              <a:rPr lang="en-US" dirty="0" err="1"/>
              <a:t>trung</a:t>
            </a:r>
            <a:r>
              <a:rPr lang="en-US" dirty="0"/>
              <a:t> </a:t>
            </a:r>
            <a:r>
              <a:rPr lang="en-US" dirty="0" err="1"/>
              <a:t>tâm</a:t>
            </a:r>
            <a:r>
              <a:rPr lang="en-US" dirty="0"/>
              <a:t> (architecture-centric) </a:t>
            </a:r>
            <a:r>
              <a:rPr lang="en-US" dirty="0" err="1"/>
              <a:t>giảm</a:t>
            </a:r>
            <a:r>
              <a:rPr lang="en-US" dirty="0"/>
              <a:t> </a:t>
            </a:r>
            <a:r>
              <a:rPr lang="en-US" dirty="0" err="1"/>
              <a:t>thiểu</a:t>
            </a:r>
            <a:r>
              <a:rPr lang="en-US" dirty="0"/>
              <a:t> </a:t>
            </a:r>
            <a:r>
              <a:rPr lang="en-US" dirty="0" err="1"/>
              <a:t>làm</a:t>
            </a:r>
            <a:r>
              <a:rPr lang="en-US" dirty="0"/>
              <a:t> </a:t>
            </a:r>
            <a:r>
              <a:rPr lang="en-US" dirty="0" err="1"/>
              <a:t>lại</a:t>
            </a:r>
            <a:r>
              <a:rPr lang="en-US" dirty="0"/>
              <a:t>, </a:t>
            </a:r>
            <a:r>
              <a:rPr lang="en-US" dirty="0" err="1"/>
              <a:t>tăng</a:t>
            </a:r>
            <a:r>
              <a:rPr lang="en-US" dirty="0"/>
              <a:t> </a:t>
            </a:r>
            <a:r>
              <a:rPr lang="en-US" dirty="0" err="1"/>
              <a:t>khả</a:t>
            </a:r>
            <a:r>
              <a:rPr lang="en-US" dirty="0"/>
              <a:t> </a:t>
            </a:r>
            <a:r>
              <a:rPr lang="en-US" dirty="0" err="1"/>
              <a:t>năng</a:t>
            </a:r>
            <a:r>
              <a:rPr lang="en-US" dirty="0"/>
              <a:t> </a:t>
            </a:r>
            <a:r>
              <a:rPr lang="en-US" dirty="0" err="1"/>
              <a:t>tái</a:t>
            </a:r>
            <a:r>
              <a:rPr lang="en-US" dirty="0"/>
              <a:t> </a:t>
            </a:r>
            <a:r>
              <a:rPr lang="en-US" dirty="0" err="1"/>
              <a:t>sử</a:t>
            </a:r>
            <a:r>
              <a:rPr lang="en-US" dirty="0"/>
              <a:t> </a:t>
            </a:r>
            <a:r>
              <a:rPr lang="en-US" dirty="0" err="1"/>
              <a:t>dụng</a:t>
            </a:r>
            <a:r>
              <a:rPr lang="en-US" dirty="0"/>
              <a:t>.</a:t>
            </a:r>
          </a:p>
          <a:p>
            <a:pPr lvl="1"/>
            <a:r>
              <a:rPr lang="en-US" dirty="0" err="1"/>
              <a:t>Nhấn</a:t>
            </a:r>
            <a:r>
              <a:rPr lang="en-US" dirty="0"/>
              <a:t> </a:t>
            </a:r>
            <a:r>
              <a:rPr lang="en-US" dirty="0" err="1"/>
              <a:t>mạnh</a:t>
            </a:r>
            <a:r>
              <a:rPr lang="en-US" dirty="0"/>
              <a:t> </a:t>
            </a:r>
            <a:r>
              <a:rPr lang="en-US" dirty="0" err="1"/>
              <a:t>việc</a:t>
            </a:r>
            <a:r>
              <a:rPr lang="en-US" dirty="0"/>
              <a:t> </a:t>
            </a:r>
            <a:r>
              <a:rPr lang="en-US" dirty="0" err="1"/>
              <a:t>xây</a:t>
            </a:r>
            <a:r>
              <a:rPr lang="en-US" dirty="0"/>
              <a:t> </a:t>
            </a:r>
            <a:r>
              <a:rPr lang="en-US" dirty="0" err="1"/>
              <a:t>dựng</a:t>
            </a:r>
            <a:r>
              <a:rPr lang="en-US" dirty="0"/>
              <a:t> </a:t>
            </a:r>
            <a:r>
              <a:rPr lang="en-US" dirty="0" err="1"/>
              <a:t>hệ</a:t>
            </a:r>
            <a:r>
              <a:rPr lang="en-US" dirty="0"/>
              <a:t> </a:t>
            </a:r>
            <a:r>
              <a:rPr lang="en-US" dirty="0" err="1"/>
              <a:t>thống</a:t>
            </a:r>
            <a:r>
              <a:rPr lang="en-US" dirty="0"/>
              <a:t> </a:t>
            </a:r>
            <a:r>
              <a:rPr lang="en-US" dirty="0" err="1"/>
              <a:t>dựa</a:t>
            </a:r>
            <a:r>
              <a:rPr lang="en-US" dirty="0"/>
              <a:t> </a:t>
            </a:r>
            <a:r>
              <a:rPr lang="en-US" dirty="0" err="1"/>
              <a:t>trên</a:t>
            </a:r>
            <a:r>
              <a:rPr lang="en-US" dirty="0"/>
              <a:t> </a:t>
            </a:r>
            <a:r>
              <a:rPr lang="en-US" dirty="0" err="1"/>
              <a:t>sự</a:t>
            </a:r>
            <a:r>
              <a:rPr lang="en-US" dirty="0"/>
              <a:t> </a:t>
            </a:r>
            <a:r>
              <a:rPr lang="en-US" dirty="0" err="1"/>
              <a:t>hiểu</a:t>
            </a:r>
            <a:r>
              <a:rPr lang="en-US" dirty="0"/>
              <a:t> </a:t>
            </a:r>
            <a:r>
              <a:rPr lang="en-US" dirty="0" err="1"/>
              <a:t>biết</a:t>
            </a:r>
            <a:r>
              <a:rPr lang="en-US" dirty="0"/>
              <a:t> </a:t>
            </a:r>
            <a:r>
              <a:rPr lang="en-US" dirty="0" err="1"/>
              <a:t>thấu</a:t>
            </a:r>
            <a:r>
              <a:rPr lang="en-US" dirty="0"/>
              <a:t> </a:t>
            </a:r>
            <a:r>
              <a:rPr lang="en-US" dirty="0" err="1"/>
              <a:t>đáo</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endParaRPr lang="en-US" dirty="0"/>
          </a:p>
          <a:p>
            <a:endParaRPr lang="en-US" dirty="0"/>
          </a:p>
        </p:txBody>
      </p:sp>
      <p:sp>
        <p:nvSpPr>
          <p:cNvPr id="6" name="Title 5">
            <a:extLst>
              <a:ext uri="{FF2B5EF4-FFF2-40B4-BE49-F238E27FC236}">
                <a16:creationId xmlns:a16="http://schemas.microsoft.com/office/drawing/2014/main" id="{28DEE130-F8BB-4881-ACE5-65181173DD16}"/>
              </a:ext>
            </a:extLst>
          </p:cNvPr>
          <p:cNvSpPr>
            <a:spLocks noGrp="1"/>
          </p:cNvSpPr>
          <p:nvPr>
            <p:ph type="title"/>
          </p:nvPr>
        </p:nvSpPr>
        <p:spPr/>
        <p:txBody>
          <a:bodyPr>
            <a:normAutofit fontScale="90000"/>
          </a:bodyPr>
          <a:lstStyle/>
          <a:p>
            <a:r>
              <a:rPr lang="en-US" dirty="0"/>
              <a:t>Mô </a:t>
            </a:r>
            <a:r>
              <a:rPr lang="en-US" dirty="0" err="1"/>
              <a:t>hình</a:t>
            </a:r>
            <a:r>
              <a:rPr lang="en-US" dirty="0"/>
              <a:t> RUP - Rational Unified Process</a:t>
            </a:r>
          </a:p>
        </p:txBody>
      </p:sp>
    </p:spTree>
    <p:extLst>
      <p:ext uri="{BB962C8B-B14F-4D97-AF65-F5344CB8AC3E}">
        <p14:creationId xmlns:p14="http://schemas.microsoft.com/office/powerpoint/2010/main" val="35291911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9A72713-5832-4EF6-8187-9F6202A8E28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31E8DFD-F8B7-45B0-A9A3-CC79777AE202}"/>
              </a:ext>
            </a:extLst>
          </p:cNvPr>
          <p:cNvSpPr>
            <a:spLocks noGrp="1"/>
          </p:cNvSpPr>
          <p:nvPr>
            <p:ph type="sldNum" sz="quarter" idx="12"/>
          </p:nvPr>
        </p:nvSpPr>
        <p:spPr/>
        <p:txBody>
          <a:bodyPr/>
          <a:lstStyle/>
          <a:p>
            <a:fld id="{401CF334-2D5C-4859-84A6-CA7E6E43FAEB}" type="slidenum">
              <a:rPr lang="en-US" smtClean="0"/>
              <a:t>36</a:t>
            </a:fld>
            <a:endParaRPr lang="en-US"/>
          </a:p>
        </p:txBody>
      </p:sp>
      <p:sp>
        <p:nvSpPr>
          <p:cNvPr id="6" name="Title 5">
            <a:extLst>
              <a:ext uri="{FF2B5EF4-FFF2-40B4-BE49-F238E27FC236}">
                <a16:creationId xmlns:a16="http://schemas.microsoft.com/office/drawing/2014/main" id="{B93F7D79-D416-4C8D-B47E-3C119AB709C4}"/>
              </a:ext>
            </a:extLst>
          </p:cNvPr>
          <p:cNvSpPr>
            <a:spLocks noGrp="1"/>
          </p:cNvSpPr>
          <p:nvPr>
            <p:ph type="title"/>
          </p:nvPr>
        </p:nvSpPr>
        <p:spPr/>
        <p:txBody>
          <a:bodyPr>
            <a:normAutofit fontScale="90000"/>
          </a:bodyPr>
          <a:lstStyle/>
          <a:p>
            <a:r>
              <a:rPr lang="en-US" dirty="0"/>
              <a:t>Mô </a:t>
            </a:r>
            <a:r>
              <a:rPr lang="en-US" dirty="0" err="1"/>
              <a:t>hình</a:t>
            </a:r>
            <a:r>
              <a:rPr lang="en-US" dirty="0"/>
              <a:t> RUP - Rational Unified Process</a:t>
            </a:r>
          </a:p>
        </p:txBody>
      </p:sp>
      <p:pic>
        <p:nvPicPr>
          <p:cNvPr id="7" name="Content Placeholder 7">
            <a:extLst>
              <a:ext uri="{FF2B5EF4-FFF2-40B4-BE49-F238E27FC236}">
                <a16:creationId xmlns:a16="http://schemas.microsoft.com/office/drawing/2014/main" id="{F043D910-8DD9-4AFB-A34F-E146B41A4538}"/>
              </a:ext>
            </a:extLst>
          </p:cNvPr>
          <p:cNvPicPr>
            <a:picLocks noGrp="1" noChangeAspect="1"/>
          </p:cNvPicPr>
          <p:nvPr>
            <p:ph idx="1"/>
          </p:nvPr>
        </p:nvPicPr>
        <p:blipFill rotWithShape="1">
          <a:blip r:embed="rId2"/>
          <a:srcRect t="8285" b="3824"/>
          <a:stretch/>
        </p:blipFill>
        <p:spPr>
          <a:xfrm>
            <a:off x="1573755" y="1958870"/>
            <a:ext cx="8434890" cy="4195042"/>
          </a:xfrm>
          <a:prstGeom prst="rect">
            <a:avLst/>
          </a:prstGeom>
        </p:spPr>
      </p:pic>
    </p:spTree>
    <p:extLst>
      <p:ext uri="{BB962C8B-B14F-4D97-AF65-F5344CB8AC3E}">
        <p14:creationId xmlns:p14="http://schemas.microsoft.com/office/powerpoint/2010/main" val="1598501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5ECCB9-5DA1-49BD-AFC4-416421FF4DF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78513B5-D86D-4A71-925B-4FFE478B1A15}"/>
              </a:ext>
            </a:extLst>
          </p:cNvPr>
          <p:cNvSpPr>
            <a:spLocks noGrp="1"/>
          </p:cNvSpPr>
          <p:nvPr>
            <p:ph type="sldNum" sz="quarter" idx="12"/>
          </p:nvPr>
        </p:nvSpPr>
        <p:spPr/>
        <p:txBody>
          <a:bodyPr/>
          <a:lstStyle/>
          <a:p>
            <a:fld id="{401CF334-2D5C-4859-84A6-CA7E6E43FAEB}" type="slidenum">
              <a:rPr lang="en-US" smtClean="0"/>
              <a:t>37</a:t>
            </a:fld>
            <a:endParaRPr lang="en-US"/>
          </a:p>
        </p:txBody>
      </p:sp>
      <p:sp>
        <p:nvSpPr>
          <p:cNvPr id="5" name="Content Placeholder 4">
            <a:extLst>
              <a:ext uri="{FF2B5EF4-FFF2-40B4-BE49-F238E27FC236}">
                <a16:creationId xmlns:a16="http://schemas.microsoft.com/office/drawing/2014/main" id="{488195ED-923B-4DD5-B36C-1B020AB16F07}"/>
              </a:ext>
            </a:extLst>
          </p:cNvPr>
          <p:cNvSpPr>
            <a:spLocks noGrp="1"/>
          </p:cNvSpPr>
          <p:nvPr>
            <p:ph idx="1"/>
          </p:nvPr>
        </p:nvSpPr>
        <p:spPr/>
        <p:txBody>
          <a:bodyPr>
            <a:normAutofit lnSpcReduction="10000"/>
          </a:bodyPr>
          <a:lstStyle/>
          <a:p>
            <a:r>
              <a:rPr lang="en-US" b="1" dirty="0" err="1">
                <a:solidFill>
                  <a:srgbClr val="0000CC"/>
                </a:solidFill>
              </a:rPr>
              <a:t>Khởi</a:t>
            </a:r>
            <a:r>
              <a:rPr lang="en-US" b="1" dirty="0">
                <a:solidFill>
                  <a:srgbClr val="0000CC"/>
                </a:solidFill>
              </a:rPr>
              <a:t> </a:t>
            </a:r>
            <a:r>
              <a:rPr lang="en-US" b="1" dirty="0" err="1">
                <a:solidFill>
                  <a:srgbClr val="0000CC"/>
                </a:solidFill>
              </a:rPr>
              <a:t>động</a:t>
            </a:r>
            <a:r>
              <a:rPr lang="en-US" b="1" dirty="0">
                <a:solidFill>
                  <a:srgbClr val="0000CC"/>
                </a:solidFill>
              </a:rPr>
              <a:t> (Inception)</a:t>
            </a:r>
          </a:p>
          <a:p>
            <a:pPr lvl="1"/>
            <a:r>
              <a:rPr lang="en-US" sz="2600" dirty="0" err="1"/>
              <a:t>Tìm</a:t>
            </a:r>
            <a:r>
              <a:rPr lang="en-US" sz="2600" dirty="0"/>
              <a:t> </a:t>
            </a:r>
            <a:r>
              <a:rPr lang="en-US" sz="2600" dirty="0" err="1"/>
              <a:t>hiểu</a:t>
            </a:r>
            <a:r>
              <a:rPr lang="en-US" sz="2600" dirty="0"/>
              <a:t> </a:t>
            </a:r>
            <a:r>
              <a:rPr lang="en-US" sz="2600" dirty="0" err="1"/>
              <a:t>nghiệp</a:t>
            </a:r>
            <a:r>
              <a:rPr lang="en-US" sz="2600" dirty="0"/>
              <a:t> </a:t>
            </a:r>
            <a:r>
              <a:rPr lang="en-US" sz="2600" dirty="0" err="1"/>
              <a:t>vụ</a:t>
            </a:r>
            <a:endParaRPr lang="en-US" sz="2600" dirty="0"/>
          </a:p>
          <a:p>
            <a:pPr lvl="1"/>
            <a:r>
              <a:rPr lang="en-US" sz="2600" dirty="0" err="1"/>
              <a:t>Xác</a:t>
            </a:r>
            <a:r>
              <a:rPr lang="en-US" sz="2600" dirty="0"/>
              <a:t> </a:t>
            </a:r>
            <a:r>
              <a:rPr lang="en-US" sz="2600" dirty="0" err="1"/>
              <a:t>định</a:t>
            </a:r>
            <a:r>
              <a:rPr lang="en-US" sz="2600" dirty="0"/>
              <a:t> </a:t>
            </a:r>
            <a:r>
              <a:rPr lang="en-US" sz="2600" dirty="0" err="1"/>
              <a:t>phạm</a:t>
            </a:r>
            <a:r>
              <a:rPr lang="en-US" sz="2600" dirty="0"/>
              <a:t> vi </a:t>
            </a:r>
            <a:r>
              <a:rPr lang="en-US" sz="2600" dirty="0" err="1"/>
              <a:t>của</a:t>
            </a:r>
            <a:r>
              <a:rPr lang="en-US" sz="2600" dirty="0"/>
              <a:t> </a:t>
            </a:r>
            <a:r>
              <a:rPr lang="en-US" sz="2600" dirty="0" err="1"/>
              <a:t>dự</a:t>
            </a:r>
            <a:r>
              <a:rPr lang="en-US" sz="2600" dirty="0"/>
              <a:t> </a:t>
            </a:r>
            <a:r>
              <a:rPr lang="en-US" sz="2600" dirty="0" err="1"/>
              <a:t>án</a:t>
            </a:r>
            <a:r>
              <a:rPr lang="en-US" sz="2600" dirty="0"/>
              <a:t>.</a:t>
            </a:r>
          </a:p>
          <a:p>
            <a:pPr lvl="1"/>
            <a:r>
              <a:rPr lang="en-US" sz="2600" dirty="0" err="1"/>
              <a:t>Đánh</a:t>
            </a:r>
            <a:r>
              <a:rPr lang="en-US" sz="2600" dirty="0"/>
              <a:t> </a:t>
            </a:r>
            <a:r>
              <a:rPr lang="en-US" sz="2600" dirty="0" err="1"/>
              <a:t>giá</a:t>
            </a:r>
            <a:r>
              <a:rPr lang="en-US" sz="2600" dirty="0"/>
              <a:t> </a:t>
            </a:r>
            <a:r>
              <a:rPr lang="en-US" sz="2600" dirty="0" err="1"/>
              <a:t>rủi</a:t>
            </a:r>
            <a:r>
              <a:rPr lang="en-US" sz="2600" dirty="0"/>
              <a:t> </a:t>
            </a:r>
            <a:r>
              <a:rPr lang="en-US" sz="2600" dirty="0" err="1"/>
              <a:t>ro</a:t>
            </a:r>
            <a:r>
              <a:rPr lang="en-US" sz="2600" dirty="0"/>
              <a:t>, </a:t>
            </a:r>
            <a:r>
              <a:rPr lang="en-US" sz="2600" dirty="0" err="1"/>
              <a:t>ước</a:t>
            </a:r>
            <a:r>
              <a:rPr lang="en-US" sz="2600" dirty="0"/>
              <a:t> </a:t>
            </a:r>
            <a:r>
              <a:rPr lang="en-US" sz="2600" dirty="0" err="1"/>
              <a:t>tính</a:t>
            </a:r>
            <a:r>
              <a:rPr lang="en-US" sz="2600" dirty="0"/>
              <a:t> </a:t>
            </a:r>
            <a:r>
              <a:rPr lang="en-US" sz="2600" dirty="0" err="1"/>
              <a:t>nguồn</a:t>
            </a:r>
            <a:r>
              <a:rPr lang="en-US" sz="2600" dirty="0"/>
              <a:t> </a:t>
            </a:r>
            <a:r>
              <a:rPr lang="en-US" sz="2600" dirty="0" err="1"/>
              <a:t>nhân</a:t>
            </a:r>
            <a:r>
              <a:rPr lang="en-US" sz="2600" dirty="0"/>
              <a:t> </a:t>
            </a:r>
            <a:r>
              <a:rPr lang="en-US" sz="2600" dirty="0" err="1"/>
              <a:t>lực</a:t>
            </a:r>
            <a:r>
              <a:rPr lang="en-US" sz="2600" dirty="0"/>
              <a:t>.</a:t>
            </a:r>
          </a:p>
          <a:p>
            <a:r>
              <a:rPr lang="en-US" b="1" dirty="0" err="1"/>
              <a:t>Phác</a:t>
            </a:r>
            <a:r>
              <a:rPr lang="en-US" b="1" dirty="0"/>
              <a:t> </a:t>
            </a:r>
            <a:r>
              <a:rPr lang="en-US" b="1" dirty="0" err="1"/>
              <a:t>thảo</a:t>
            </a:r>
            <a:r>
              <a:rPr lang="en-US" b="1" dirty="0"/>
              <a:t> (Elaboration)</a:t>
            </a:r>
          </a:p>
          <a:p>
            <a:pPr lvl="1"/>
            <a:r>
              <a:rPr lang="en-US" sz="2600" dirty="0" err="1"/>
              <a:t>Phân</a:t>
            </a:r>
            <a:r>
              <a:rPr lang="en-US" sz="2600" dirty="0"/>
              <a:t> </a:t>
            </a:r>
            <a:r>
              <a:rPr lang="en-US" sz="2600" dirty="0" err="1"/>
              <a:t>tích</a:t>
            </a:r>
            <a:r>
              <a:rPr lang="en-US" sz="2600" dirty="0"/>
              <a:t> </a:t>
            </a:r>
            <a:r>
              <a:rPr lang="en-US" sz="2600" dirty="0" err="1"/>
              <a:t>nghiệp</a:t>
            </a:r>
            <a:r>
              <a:rPr lang="en-US" sz="2600" dirty="0"/>
              <a:t> </a:t>
            </a:r>
            <a:r>
              <a:rPr lang="en-US" sz="2600" dirty="0" err="1"/>
              <a:t>vụ</a:t>
            </a:r>
            <a:r>
              <a:rPr lang="en-US" sz="2600" dirty="0"/>
              <a:t>.</a:t>
            </a:r>
          </a:p>
          <a:p>
            <a:pPr lvl="1"/>
            <a:r>
              <a:rPr lang="en-US" sz="2600" dirty="0" err="1"/>
              <a:t>Xây</a:t>
            </a:r>
            <a:r>
              <a:rPr lang="en-US" sz="2600" dirty="0"/>
              <a:t> </a:t>
            </a:r>
            <a:r>
              <a:rPr lang="en-US" sz="2600" dirty="0" err="1"/>
              <a:t>dựng</a:t>
            </a:r>
            <a:r>
              <a:rPr lang="en-US" sz="2600" dirty="0"/>
              <a:t> </a:t>
            </a:r>
            <a:r>
              <a:rPr lang="en-US" sz="2600" dirty="0" err="1"/>
              <a:t>kiến</a:t>
            </a:r>
            <a:r>
              <a:rPr lang="en-US" sz="2600" dirty="0"/>
              <a:t> </a:t>
            </a:r>
            <a:r>
              <a:rPr lang="en-US" sz="2600" dirty="0" err="1"/>
              <a:t>trúc</a:t>
            </a:r>
            <a:r>
              <a:rPr lang="en-US" sz="2600" dirty="0"/>
              <a:t> </a:t>
            </a:r>
            <a:r>
              <a:rPr lang="en-US" sz="2600" dirty="0" err="1"/>
              <a:t>phù</a:t>
            </a:r>
            <a:r>
              <a:rPr lang="en-US" sz="2600" dirty="0"/>
              <a:t> </a:t>
            </a:r>
            <a:r>
              <a:rPr lang="en-US" sz="2600" dirty="0" err="1"/>
              <a:t>hợp</a:t>
            </a:r>
            <a:r>
              <a:rPr lang="en-US" sz="2600" dirty="0"/>
              <a:t>.</a:t>
            </a:r>
          </a:p>
          <a:p>
            <a:pPr lvl="1"/>
            <a:r>
              <a:rPr lang="en-US" sz="2600" dirty="0" err="1"/>
              <a:t>Phát</a:t>
            </a:r>
            <a:r>
              <a:rPr lang="en-US" sz="2600" dirty="0"/>
              <a:t> </a:t>
            </a:r>
            <a:r>
              <a:rPr lang="en-US" sz="2600" dirty="0" err="1"/>
              <a:t>triển</a:t>
            </a:r>
            <a:r>
              <a:rPr lang="en-US" sz="2600" dirty="0"/>
              <a:t> </a:t>
            </a:r>
            <a:r>
              <a:rPr lang="en-US" sz="2600" dirty="0" err="1"/>
              <a:t>kế</a:t>
            </a:r>
            <a:r>
              <a:rPr lang="en-US" sz="2600" dirty="0"/>
              <a:t> </a:t>
            </a:r>
            <a:r>
              <a:rPr lang="en-US" sz="2600" dirty="0" err="1"/>
              <a:t>hoạch</a:t>
            </a:r>
            <a:r>
              <a:rPr lang="en-US" sz="2600" dirty="0"/>
              <a:t> </a:t>
            </a:r>
            <a:r>
              <a:rPr lang="en-US" sz="2600" dirty="0" err="1"/>
              <a:t>dự</a:t>
            </a:r>
            <a:r>
              <a:rPr lang="en-US" sz="2600" dirty="0"/>
              <a:t> </a:t>
            </a:r>
            <a:r>
              <a:rPr lang="en-US" sz="2600" dirty="0" err="1"/>
              <a:t>án</a:t>
            </a:r>
            <a:r>
              <a:rPr lang="en-US" sz="2600" dirty="0"/>
              <a:t>, </a:t>
            </a:r>
            <a:r>
              <a:rPr lang="en-US" sz="2600" dirty="0" err="1"/>
              <a:t>loại</a:t>
            </a:r>
            <a:r>
              <a:rPr lang="en-US" sz="2600" dirty="0"/>
              <a:t> </a:t>
            </a:r>
            <a:r>
              <a:rPr lang="en-US" sz="2600" dirty="0" err="1"/>
              <a:t>bỏ</a:t>
            </a:r>
            <a:r>
              <a:rPr lang="en-US" sz="2600" dirty="0"/>
              <a:t> </a:t>
            </a:r>
            <a:r>
              <a:rPr lang="en-US" sz="2600" dirty="0" err="1"/>
              <a:t>các</a:t>
            </a:r>
            <a:r>
              <a:rPr lang="en-US" sz="2600" dirty="0"/>
              <a:t> </a:t>
            </a:r>
            <a:r>
              <a:rPr lang="en-US" sz="2600" dirty="0" err="1"/>
              <a:t>yếu</a:t>
            </a:r>
            <a:r>
              <a:rPr lang="en-US" sz="2600" dirty="0"/>
              <a:t> </a:t>
            </a:r>
            <a:r>
              <a:rPr lang="en-US" sz="2600" dirty="0" err="1"/>
              <a:t>tố</a:t>
            </a:r>
            <a:r>
              <a:rPr lang="en-US" sz="2600" dirty="0"/>
              <a:t> </a:t>
            </a:r>
            <a:r>
              <a:rPr lang="en-US" sz="2600" dirty="0" err="1"/>
              <a:t>có</a:t>
            </a:r>
            <a:r>
              <a:rPr lang="en-US" sz="2600" dirty="0"/>
              <a:t> </a:t>
            </a:r>
            <a:r>
              <a:rPr lang="en-US" sz="2600" dirty="0" err="1"/>
              <a:t>nguy</a:t>
            </a:r>
            <a:r>
              <a:rPr lang="en-US" sz="2600" dirty="0"/>
              <a:t> </a:t>
            </a:r>
            <a:r>
              <a:rPr lang="en-US" sz="2600" dirty="0" err="1"/>
              <a:t>cơ</a:t>
            </a:r>
            <a:r>
              <a:rPr lang="en-US" sz="2600" dirty="0"/>
              <a:t> </a:t>
            </a:r>
            <a:r>
              <a:rPr lang="en-US" sz="2600" dirty="0" err="1"/>
              <a:t>rủi</a:t>
            </a:r>
            <a:r>
              <a:rPr lang="en-US" sz="2600" dirty="0"/>
              <a:t> </a:t>
            </a:r>
            <a:r>
              <a:rPr lang="en-US" sz="2600" dirty="0" err="1"/>
              <a:t>ro</a:t>
            </a:r>
            <a:r>
              <a:rPr lang="en-US" sz="2600" dirty="0"/>
              <a:t> </a:t>
            </a:r>
            <a:r>
              <a:rPr lang="en-US" sz="2600" dirty="0" err="1"/>
              <a:t>cao</a:t>
            </a:r>
            <a:r>
              <a:rPr lang="en-US" sz="2600" dirty="0"/>
              <a:t>.</a:t>
            </a:r>
          </a:p>
          <a:p>
            <a:pPr lvl="1"/>
            <a:r>
              <a:rPr lang="en-US" sz="2600" dirty="0" err="1"/>
              <a:t>Kiểm</a:t>
            </a:r>
            <a:r>
              <a:rPr lang="en-US" sz="2600" dirty="0"/>
              <a:t> </a:t>
            </a:r>
            <a:r>
              <a:rPr lang="en-US" sz="2600" dirty="0" err="1"/>
              <a:t>tra</a:t>
            </a:r>
            <a:r>
              <a:rPr lang="en-US" sz="2600" dirty="0"/>
              <a:t> </a:t>
            </a:r>
            <a:r>
              <a:rPr lang="en-US" sz="2600" dirty="0" err="1"/>
              <a:t>mục</a:t>
            </a:r>
            <a:r>
              <a:rPr lang="en-US" sz="2600" dirty="0"/>
              <a:t> </a:t>
            </a:r>
            <a:r>
              <a:rPr lang="en-US" sz="2600" dirty="0" err="1"/>
              <a:t>tiêu</a:t>
            </a:r>
            <a:r>
              <a:rPr lang="en-US" sz="2600" dirty="0"/>
              <a:t> chi </a:t>
            </a:r>
            <a:r>
              <a:rPr lang="en-US" sz="2600" dirty="0" err="1"/>
              <a:t>tiết</a:t>
            </a:r>
            <a:r>
              <a:rPr lang="en-US" sz="2600" dirty="0"/>
              <a:t> </a:t>
            </a:r>
            <a:r>
              <a:rPr lang="en-US" sz="2600" dirty="0" err="1"/>
              <a:t>và</a:t>
            </a:r>
            <a:r>
              <a:rPr lang="en-US" sz="2600" dirty="0"/>
              <a:t> </a:t>
            </a:r>
            <a:r>
              <a:rPr lang="en-US" sz="2600" dirty="0" err="1"/>
              <a:t>phạm</a:t>
            </a:r>
            <a:r>
              <a:rPr lang="en-US" sz="2600" dirty="0"/>
              <a:t> vi </a:t>
            </a:r>
            <a:r>
              <a:rPr lang="en-US" sz="2600" dirty="0" err="1"/>
              <a:t>của</a:t>
            </a:r>
            <a:r>
              <a:rPr lang="en-US" sz="2600" dirty="0"/>
              <a:t> </a:t>
            </a:r>
            <a:r>
              <a:rPr lang="en-US" sz="2600" dirty="0" err="1"/>
              <a:t>hệ</a:t>
            </a:r>
            <a:r>
              <a:rPr lang="en-US" sz="2600" dirty="0"/>
              <a:t> </a:t>
            </a:r>
            <a:r>
              <a:rPr lang="en-US" sz="2600" dirty="0" err="1"/>
              <a:t>thống</a:t>
            </a:r>
            <a:r>
              <a:rPr lang="en-US" sz="2600" dirty="0"/>
              <a:t>, </a:t>
            </a:r>
            <a:r>
              <a:rPr lang="en-US" sz="2600" dirty="0" err="1"/>
              <a:t>đưa</a:t>
            </a:r>
            <a:r>
              <a:rPr lang="en-US" sz="2600" dirty="0"/>
              <a:t> ra </a:t>
            </a:r>
            <a:r>
              <a:rPr lang="en-US" sz="2600" dirty="0" err="1"/>
              <a:t>quyết</a:t>
            </a:r>
            <a:r>
              <a:rPr lang="en-US" sz="2600" dirty="0"/>
              <a:t> </a:t>
            </a:r>
            <a:r>
              <a:rPr lang="en-US" sz="2600" dirty="0" err="1"/>
              <a:t>định</a:t>
            </a:r>
            <a:r>
              <a:rPr lang="en-US" sz="2600" dirty="0"/>
              <a:t> </a:t>
            </a:r>
            <a:r>
              <a:rPr lang="en-US" sz="2600" dirty="0" err="1"/>
              <a:t>có</a:t>
            </a:r>
            <a:r>
              <a:rPr lang="en-US" sz="2600" dirty="0"/>
              <a:t> </a:t>
            </a:r>
            <a:r>
              <a:rPr lang="en-US" sz="2600" dirty="0" err="1"/>
              <a:t>tiếp</a:t>
            </a:r>
            <a:r>
              <a:rPr lang="en-US" sz="2600" dirty="0"/>
              <a:t> </a:t>
            </a:r>
            <a:r>
              <a:rPr lang="en-US" sz="2600" dirty="0" err="1"/>
              <a:t>tục</a:t>
            </a:r>
            <a:r>
              <a:rPr lang="en-US" sz="2600" dirty="0"/>
              <a:t> </a:t>
            </a:r>
            <a:r>
              <a:rPr lang="en-US" sz="2600" dirty="0" err="1"/>
              <a:t>giai</a:t>
            </a:r>
            <a:r>
              <a:rPr lang="en-US" sz="2600" dirty="0"/>
              <a:t> </a:t>
            </a:r>
            <a:r>
              <a:rPr lang="en-US" sz="2600" dirty="0" err="1"/>
              <a:t>đoạn</a:t>
            </a:r>
            <a:r>
              <a:rPr lang="en-US" sz="2600" dirty="0"/>
              <a:t> </a:t>
            </a:r>
            <a:r>
              <a:rPr lang="en-US" sz="2600" dirty="0" err="1"/>
              <a:t>tiếp</a:t>
            </a:r>
            <a:r>
              <a:rPr lang="en-US" sz="2600" dirty="0"/>
              <a:t> </a:t>
            </a:r>
            <a:r>
              <a:rPr lang="en-US" sz="2600" dirty="0" err="1"/>
              <a:t>theo</a:t>
            </a:r>
            <a:r>
              <a:rPr lang="en-US" sz="2600" dirty="0"/>
              <a:t> hay </a:t>
            </a:r>
            <a:r>
              <a:rPr lang="en-US" sz="2600" dirty="0" err="1"/>
              <a:t>không</a:t>
            </a:r>
            <a:r>
              <a:rPr lang="en-US" sz="2600" dirty="0"/>
              <a:t>.</a:t>
            </a:r>
          </a:p>
          <a:p>
            <a:endParaRPr lang="en-US" dirty="0"/>
          </a:p>
        </p:txBody>
      </p:sp>
      <p:sp>
        <p:nvSpPr>
          <p:cNvPr id="6" name="Title 5">
            <a:extLst>
              <a:ext uri="{FF2B5EF4-FFF2-40B4-BE49-F238E27FC236}">
                <a16:creationId xmlns:a16="http://schemas.microsoft.com/office/drawing/2014/main" id="{E039B731-5E0E-41D0-8423-D2EC6E38C7D6}"/>
              </a:ext>
            </a:extLst>
          </p:cNvPr>
          <p:cNvSpPr>
            <a:spLocks noGrp="1"/>
          </p:cNvSpPr>
          <p:nvPr>
            <p:ph type="title"/>
          </p:nvPr>
        </p:nvSpPr>
        <p:spPr/>
        <p:txBody>
          <a:bodyPr/>
          <a:lstStyle/>
          <a:p>
            <a:r>
              <a:rPr lang="en-US" dirty="0" err="1"/>
              <a:t>Các</a:t>
            </a:r>
            <a:r>
              <a:rPr lang="en-US" dirty="0"/>
              <a:t> </a:t>
            </a:r>
            <a:r>
              <a:rPr lang="en-US" dirty="0" err="1"/>
              <a:t>giai</a:t>
            </a:r>
            <a:r>
              <a:rPr lang="en-US" dirty="0"/>
              <a:t> </a:t>
            </a:r>
            <a:r>
              <a:rPr lang="en-US" dirty="0" err="1"/>
              <a:t>đoạn</a:t>
            </a:r>
            <a:r>
              <a:rPr lang="en-US" dirty="0"/>
              <a:t> </a:t>
            </a:r>
            <a:r>
              <a:rPr lang="en-US" dirty="0" err="1"/>
              <a:t>trong</a:t>
            </a:r>
            <a:r>
              <a:rPr lang="en-US" dirty="0"/>
              <a:t> </a:t>
            </a:r>
            <a:r>
              <a:rPr lang="en-US" dirty="0" err="1"/>
              <a:t>mô</a:t>
            </a:r>
            <a:r>
              <a:rPr lang="en-US" dirty="0"/>
              <a:t> </a:t>
            </a:r>
            <a:r>
              <a:rPr lang="en-US" dirty="0" err="1"/>
              <a:t>hình</a:t>
            </a:r>
            <a:r>
              <a:rPr lang="en-US" dirty="0"/>
              <a:t> RUP</a:t>
            </a:r>
          </a:p>
        </p:txBody>
      </p:sp>
    </p:spTree>
    <p:extLst>
      <p:ext uri="{BB962C8B-B14F-4D97-AF65-F5344CB8AC3E}">
        <p14:creationId xmlns:p14="http://schemas.microsoft.com/office/powerpoint/2010/main" val="2468229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A664B71-C8A0-4E98-B94D-92E190D657B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E22A9D5-EEC4-4162-BAA7-4A8466FC98B6}"/>
              </a:ext>
            </a:extLst>
          </p:cNvPr>
          <p:cNvSpPr>
            <a:spLocks noGrp="1"/>
          </p:cNvSpPr>
          <p:nvPr>
            <p:ph type="sldNum" sz="quarter" idx="12"/>
          </p:nvPr>
        </p:nvSpPr>
        <p:spPr/>
        <p:txBody>
          <a:bodyPr/>
          <a:lstStyle/>
          <a:p>
            <a:fld id="{401CF334-2D5C-4859-84A6-CA7E6E43FAEB}" type="slidenum">
              <a:rPr lang="en-US" smtClean="0"/>
              <a:t>38</a:t>
            </a:fld>
            <a:endParaRPr lang="en-US"/>
          </a:p>
        </p:txBody>
      </p:sp>
      <p:sp>
        <p:nvSpPr>
          <p:cNvPr id="5" name="Content Placeholder 4">
            <a:extLst>
              <a:ext uri="{FF2B5EF4-FFF2-40B4-BE49-F238E27FC236}">
                <a16:creationId xmlns:a16="http://schemas.microsoft.com/office/drawing/2014/main" id="{8252741A-05EF-45A4-8DAB-A344E63DA335}"/>
              </a:ext>
            </a:extLst>
          </p:cNvPr>
          <p:cNvSpPr>
            <a:spLocks noGrp="1"/>
          </p:cNvSpPr>
          <p:nvPr>
            <p:ph idx="1"/>
          </p:nvPr>
        </p:nvSpPr>
        <p:spPr/>
        <p:txBody>
          <a:bodyPr/>
          <a:lstStyle/>
          <a:p>
            <a:r>
              <a:rPr lang="en-US" b="1" dirty="0" err="1"/>
              <a:t>Xây</a:t>
            </a:r>
            <a:r>
              <a:rPr lang="en-US" b="1" dirty="0"/>
              <a:t> </a:t>
            </a:r>
            <a:r>
              <a:rPr lang="en-US" b="1" dirty="0" err="1"/>
              <a:t>dựng</a:t>
            </a:r>
            <a:r>
              <a:rPr lang="en-US" b="1" dirty="0"/>
              <a:t> (Construction)</a:t>
            </a:r>
          </a:p>
          <a:p>
            <a:pPr lvl="1"/>
            <a:r>
              <a:rPr lang="en-US" sz="2400" dirty="0" err="1"/>
              <a:t>Lặp</a:t>
            </a:r>
            <a:r>
              <a:rPr lang="en-US" sz="2400" dirty="0"/>
              <a:t> </a:t>
            </a:r>
            <a:r>
              <a:rPr lang="en-US" sz="2400" dirty="0" err="1"/>
              <a:t>đi</a:t>
            </a:r>
            <a:r>
              <a:rPr lang="en-US" sz="2400" dirty="0"/>
              <a:t> </a:t>
            </a:r>
            <a:r>
              <a:rPr lang="en-US" sz="2400" dirty="0" err="1"/>
              <a:t>lặp</a:t>
            </a:r>
            <a:r>
              <a:rPr lang="en-US" sz="2400" dirty="0"/>
              <a:t> </a:t>
            </a:r>
            <a:r>
              <a:rPr lang="en-US" sz="2400" dirty="0" err="1"/>
              <a:t>lại</a:t>
            </a:r>
            <a:r>
              <a:rPr lang="en-US" sz="2400" dirty="0"/>
              <a:t> </a:t>
            </a:r>
            <a:r>
              <a:rPr lang="en-US" sz="2400" dirty="0" err="1"/>
              <a:t>từng</a:t>
            </a:r>
            <a:r>
              <a:rPr lang="en-US" sz="2400" dirty="0"/>
              <a:t> </a:t>
            </a:r>
            <a:r>
              <a:rPr lang="en-US" sz="2400" dirty="0" err="1"/>
              <a:t>bước</a:t>
            </a:r>
            <a:r>
              <a:rPr lang="en-US" sz="2400" dirty="0"/>
              <a:t> </a:t>
            </a:r>
            <a:r>
              <a:rPr lang="en-US" sz="2400" dirty="0" err="1"/>
              <a:t>phát</a:t>
            </a:r>
            <a:r>
              <a:rPr lang="en-US" sz="2400" dirty="0"/>
              <a:t> </a:t>
            </a:r>
            <a:r>
              <a:rPr lang="en-US" sz="2400" dirty="0" err="1"/>
              <a:t>triển</a:t>
            </a:r>
            <a:r>
              <a:rPr lang="en-US" sz="2400" dirty="0"/>
              <a:t> </a:t>
            </a:r>
            <a:r>
              <a:rPr lang="en-US" sz="2400" dirty="0" err="1"/>
              <a:t>sản</a:t>
            </a:r>
            <a:r>
              <a:rPr lang="en-US" sz="2400" dirty="0"/>
              <a:t> </a:t>
            </a:r>
            <a:r>
              <a:rPr lang="en-US" sz="2400" dirty="0" err="1"/>
              <a:t>phẩm</a:t>
            </a:r>
            <a:r>
              <a:rPr lang="en-US" sz="2400" dirty="0"/>
              <a:t> </a:t>
            </a:r>
            <a:r>
              <a:rPr lang="en-US" sz="2400" dirty="0" err="1"/>
              <a:t>hoàn</a:t>
            </a:r>
            <a:r>
              <a:rPr lang="en-US" sz="2400" dirty="0"/>
              <a:t> </a:t>
            </a:r>
            <a:r>
              <a:rPr lang="en-US" sz="2400" dirty="0" err="1"/>
              <a:t>chỉnh</a:t>
            </a:r>
            <a:r>
              <a:rPr lang="en-US" sz="2400" dirty="0"/>
              <a:t>, </a:t>
            </a:r>
            <a:r>
              <a:rPr lang="en-US" sz="2400" dirty="0" err="1"/>
              <a:t>sẵn</a:t>
            </a:r>
            <a:r>
              <a:rPr lang="en-US" sz="2400" dirty="0"/>
              <a:t> </a:t>
            </a:r>
            <a:r>
              <a:rPr lang="en-US" sz="2400" dirty="0" err="1"/>
              <a:t>sàng</a:t>
            </a:r>
            <a:r>
              <a:rPr lang="en-US" sz="2400" dirty="0"/>
              <a:t> </a:t>
            </a:r>
            <a:r>
              <a:rPr lang="en-US" sz="2400" dirty="0" err="1"/>
              <a:t>chuyển</a:t>
            </a:r>
            <a:r>
              <a:rPr lang="en-US" sz="2400" dirty="0"/>
              <a:t> </a:t>
            </a:r>
            <a:r>
              <a:rPr lang="en-US" sz="2400" dirty="0" err="1"/>
              <a:t>giao</a:t>
            </a:r>
            <a:r>
              <a:rPr lang="en-US" sz="2400" dirty="0"/>
              <a:t> </a:t>
            </a:r>
            <a:r>
              <a:rPr lang="en-US" sz="2400" dirty="0" err="1"/>
              <a:t>cho</a:t>
            </a:r>
            <a:r>
              <a:rPr lang="en-US" sz="2400" dirty="0"/>
              <a:t> </a:t>
            </a:r>
            <a:r>
              <a:rPr lang="en-US" sz="2400" dirty="0" err="1"/>
              <a:t>người</a:t>
            </a:r>
            <a:r>
              <a:rPr lang="en-US" sz="2400" dirty="0"/>
              <a:t> </a:t>
            </a:r>
            <a:r>
              <a:rPr lang="en-US" sz="2400" dirty="0" err="1"/>
              <a:t>dùng</a:t>
            </a:r>
            <a:endParaRPr lang="en-US" sz="2400" dirty="0"/>
          </a:p>
          <a:p>
            <a:pPr lvl="1"/>
            <a:r>
              <a:rPr lang="en-US" sz="2400" dirty="0" err="1"/>
              <a:t>Hoàn</a:t>
            </a:r>
            <a:r>
              <a:rPr lang="en-US" sz="2400" dirty="0"/>
              <a:t> </a:t>
            </a:r>
            <a:r>
              <a:rPr lang="en-US" sz="2400" dirty="0" err="1"/>
              <a:t>thành</a:t>
            </a:r>
            <a:r>
              <a:rPr lang="en-US" sz="2400" dirty="0"/>
              <a:t> </a:t>
            </a:r>
            <a:r>
              <a:rPr lang="en-US" sz="2400" dirty="0" err="1"/>
              <a:t>việc</a:t>
            </a:r>
            <a:r>
              <a:rPr lang="en-US" sz="2400" dirty="0"/>
              <a:t> </a:t>
            </a:r>
            <a:r>
              <a:rPr lang="en-US" sz="2400" dirty="0" err="1"/>
              <a:t>kiểm</a:t>
            </a:r>
            <a:r>
              <a:rPr lang="en-US" sz="2400" dirty="0"/>
              <a:t> </a:t>
            </a:r>
            <a:r>
              <a:rPr lang="en-US" sz="2400" dirty="0" err="1"/>
              <a:t>thử</a:t>
            </a:r>
            <a:r>
              <a:rPr lang="en-US" sz="2400" dirty="0"/>
              <a:t> </a:t>
            </a:r>
            <a:r>
              <a:rPr lang="en-US" sz="2400" dirty="0" err="1"/>
              <a:t>phần</a:t>
            </a:r>
            <a:r>
              <a:rPr lang="en-US" sz="2400" dirty="0"/>
              <a:t> </a:t>
            </a:r>
            <a:r>
              <a:rPr lang="en-US" sz="2400" dirty="0" err="1"/>
              <a:t>mềm</a:t>
            </a:r>
            <a:r>
              <a:rPr lang="en-US" sz="2400" dirty="0"/>
              <a:t>.</a:t>
            </a:r>
          </a:p>
          <a:p>
            <a:r>
              <a:rPr lang="en-US" b="1" dirty="0" err="1"/>
              <a:t>Chuyển</a:t>
            </a:r>
            <a:r>
              <a:rPr lang="en-US" b="1" dirty="0"/>
              <a:t> </a:t>
            </a:r>
            <a:r>
              <a:rPr lang="en-US" b="1" dirty="0" err="1"/>
              <a:t>giao</a:t>
            </a:r>
            <a:r>
              <a:rPr lang="en-US" b="1" dirty="0"/>
              <a:t> (Transition)</a:t>
            </a:r>
          </a:p>
          <a:p>
            <a:pPr lvl="1"/>
            <a:r>
              <a:rPr lang="en-US" sz="2400" dirty="0" err="1"/>
              <a:t>Triển</a:t>
            </a:r>
            <a:r>
              <a:rPr lang="en-US" sz="2400" dirty="0"/>
              <a:t> </a:t>
            </a:r>
            <a:r>
              <a:rPr lang="en-US" sz="2400" dirty="0" err="1"/>
              <a:t>khai</a:t>
            </a:r>
            <a:r>
              <a:rPr lang="en-US" sz="2400" dirty="0"/>
              <a:t> </a:t>
            </a:r>
            <a:r>
              <a:rPr lang="en-US" sz="2400" dirty="0" err="1"/>
              <a:t>hệ</a:t>
            </a:r>
            <a:r>
              <a:rPr lang="en-US" sz="2400" dirty="0"/>
              <a:t> </a:t>
            </a:r>
            <a:r>
              <a:rPr lang="en-US" sz="2400" dirty="0" err="1"/>
              <a:t>thống</a:t>
            </a:r>
            <a:r>
              <a:rPr lang="en-US" sz="2400" dirty="0"/>
              <a:t> </a:t>
            </a:r>
            <a:r>
              <a:rPr lang="en-US" sz="2400" dirty="0" err="1"/>
              <a:t>đến</a:t>
            </a:r>
            <a:r>
              <a:rPr lang="en-US" sz="2400" dirty="0"/>
              <a:t> </a:t>
            </a:r>
            <a:r>
              <a:rPr lang="en-US" sz="2400" dirty="0" err="1"/>
              <a:t>người</a:t>
            </a:r>
            <a:r>
              <a:rPr lang="en-US" sz="2400" dirty="0"/>
              <a:t> </a:t>
            </a:r>
            <a:r>
              <a:rPr lang="en-US" sz="2400" dirty="0" err="1"/>
              <a:t>dùng</a:t>
            </a:r>
            <a:endParaRPr lang="en-US" sz="2400" dirty="0"/>
          </a:p>
          <a:p>
            <a:pPr lvl="1"/>
            <a:r>
              <a:rPr lang="en-US" sz="2400" dirty="0" err="1"/>
              <a:t>Ghi</a:t>
            </a:r>
            <a:r>
              <a:rPr lang="en-US" sz="2400" dirty="0"/>
              <a:t> </a:t>
            </a:r>
            <a:r>
              <a:rPr lang="en-US" sz="2400" dirty="0" err="1"/>
              <a:t>nhận</a:t>
            </a:r>
            <a:r>
              <a:rPr lang="en-US" sz="2400" dirty="0"/>
              <a:t> </a:t>
            </a:r>
            <a:r>
              <a:rPr lang="en-US" sz="2400" dirty="0" err="1"/>
              <a:t>những</a:t>
            </a:r>
            <a:r>
              <a:rPr lang="en-US" sz="2400" dirty="0"/>
              <a:t> </a:t>
            </a:r>
            <a:r>
              <a:rPr lang="en-US" sz="2400" dirty="0" err="1"/>
              <a:t>vấn</a:t>
            </a:r>
            <a:r>
              <a:rPr lang="en-US" sz="2400" dirty="0"/>
              <a:t> </a:t>
            </a:r>
            <a:r>
              <a:rPr lang="en-US" sz="2400" dirty="0" err="1"/>
              <a:t>đề</a:t>
            </a:r>
            <a:r>
              <a:rPr lang="en-US" sz="2400" dirty="0"/>
              <a:t> </a:t>
            </a:r>
            <a:r>
              <a:rPr lang="en-US" sz="2400" dirty="0" err="1"/>
              <a:t>phát</a:t>
            </a:r>
            <a:r>
              <a:rPr lang="en-US" sz="2400" dirty="0"/>
              <a:t> </a:t>
            </a:r>
            <a:r>
              <a:rPr lang="en-US" sz="2400" dirty="0" err="1"/>
              <a:t>sinh</a:t>
            </a:r>
            <a:r>
              <a:rPr lang="en-US" sz="2400" dirty="0"/>
              <a:t> </a:t>
            </a:r>
            <a:r>
              <a:rPr lang="en-US" sz="2400" dirty="0" err="1"/>
              <a:t>và</a:t>
            </a:r>
            <a:r>
              <a:rPr lang="en-US" sz="2400" dirty="0"/>
              <a:t> </a:t>
            </a:r>
            <a:r>
              <a:rPr lang="en-US" sz="2400" dirty="0" err="1"/>
              <a:t>các</a:t>
            </a:r>
            <a:r>
              <a:rPr lang="en-US" sz="2400" dirty="0"/>
              <a:t> </a:t>
            </a:r>
            <a:r>
              <a:rPr lang="en-US" sz="2400" dirty="0" err="1"/>
              <a:t>hạn</a:t>
            </a:r>
            <a:r>
              <a:rPr lang="en-US" sz="2400" dirty="0"/>
              <a:t> </a:t>
            </a:r>
            <a:r>
              <a:rPr lang="en-US" sz="2400" dirty="0" err="1"/>
              <a:t>chế</a:t>
            </a:r>
            <a:r>
              <a:rPr lang="en-US" sz="2400" dirty="0"/>
              <a:t> </a:t>
            </a:r>
            <a:r>
              <a:rPr lang="en-US" sz="2400" dirty="0" err="1"/>
              <a:t>để</a:t>
            </a:r>
            <a:r>
              <a:rPr lang="en-US" sz="2400" dirty="0"/>
              <a:t> </a:t>
            </a:r>
            <a:r>
              <a:rPr lang="en-US" sz="2400" dirty="0" err="1"/>
              <a:t>hoàn</a:t>
            </a:r>
            <a:r>
              <a:rPr lang="en-US" sz="2400" dirty="0"/>
              <a:t> </a:t>
            </a:r>
            <a:r>
              <a:rPr lang="en-US" sz="2400" dirty="0" err="1"/>
              <a:t>thiện</a:t>
            </a:r>
            <a:r>
              <a:rPr lang="en-US" sz="2400" dirty="0"/>
              <a:t> </a:t>
            </a:r>
            <a:r>
              <a:rPr lang="en-US" sz="2400" dirty="0" err="1"/>
              <a:t>bản</a:t>
            </a:r>
            <a:r>
              <a:rPr lang="en-US" sz="2400" dirty="0"/>
              <a:t> </a:t>
            </a:r>
            <a:r>
              <a:rPr lang="en-US" sz="2400" dirty="0" err="1"/>
              <a:t>cuối</a:t>
            </a:r>
            <a:r>
              <a:rPr lang="en-US" sz="2400" dirty="0"/>
              <a:t> </a:t>
            </a:r>
            <a:r>
              <a:rPr lang="en-US" sz="2400" dirty="0" err="1"/>
              <a:t>cùng</a:t>
            </a:r>
            <a:endParaRPr lang="en-US" sz="2400" dirty="0"/>
          </a:p>
          <a:p>
            <a:endParaRPr lang="en-US" dirty="0"/>
          </a:p>
        </p:txBody>
      </p:sp>
      <p:sp>
        <p:nvSpPr>
          <p:cNvPr id="6" name="Title 5">
            <a:extLst>
              <a:ext uri="{FF2B5EF4-FFF2-40B4-BE49-F238E27FC236}">
                <a16:creationId xmlns:a16="http://schemas.microsoft.com/office/drawing/2014/main" id="{B759FC21-A935-4707-A496-E2AD57248F5E}"/>
              </a:ext>
            </a:extLst>
          </p:cNvPr>
          <p:cNvSpPr>
            <a:spLocks noGrp="1"/>
          </p:cNvSpPr>
          <p:nvPr>
            <p:ph type="title"/>
          </p:nvPr>
        </p:nvSpPr>
        <p:spPr/>
        <p:txBody>
          <a:bodyPr/>
          <a:lstStyle/>
          <a:p>
            <a:r>
              <a:rPr lang="en-US" dirty="0" err="1"/>
              <a:t>Các</a:t>
            </a:r>
            <a:r>
              <a:rPr lang="en-US" dirty="0"/>
              <a:t> </a:t>
            </a:r>
            <a:r>
              <a:rPr lang="en-US" dirty="0" err="1"/>
              <a:t>giai</a:t>
            </a:r>
            <a:r>
              <a:rPr lang="en-US" dirty="0"/>
              <a:t> </a:t>
            </a:r>
            <a:r>
              <a:rPr lang="en-US" dirty="0" err="1"/>
              <a:t>đoạn</a:t>
            </a:r>
            <a:r>
              <a:rPr lang="en-US" dirty="0"/>
              <a:t> </a:t>
            </a:r>
            <a:r>
              <a:rPr lang="en-US" dirty="0" err="1"/>
              <a:t>trong</a:t>
            </a:r>
            <a:r>
              <a:rPr lang="en-US" dirty="0"/>
              <a:t> </a:t>
            </a:r>
            <a:r>
              <a:rPr lang="en-US" dirty="0" err="1"/>
              <a:t>mô</a:t>
            </a:r>
            <a:r>
              <a:rPr lang="en-US" dirty="0"/>
              <a:t> </a:t>
            </a:r>
            <a:r>
              <a:rPr lang="en-US" dirty="0" err="1"/>
              <a:t>hình</a:t>
            </a:r>
            <a:r>
              <a:rPr lang="en-US" dirty="0"/>
              <a:t> RUP</a:t>
            </a:r>
          </a:p>
        </p:txBody>
      </p:sp>
    </p:spTree>
    <p:extLst>
      <p:ext uri="{BB962C8B-B14F-4D97-AF65-F5344CB8AC3E}">
        <p14:creationId xmlns:p14="http://schemas.microsoft.com/office/powerpoint/2010/main" val="76180493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539569-6BA5-4662-94AD-94F92107EB1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4E234BF-B091-430F-8BD1-8DA31F826968}"/>
              </a:ext>
            </a:extLst>
          </p:cNvPr>
          <p:cNvSpPr>
            <a:spLocks noGrp="1"/>
          </p:cNvSpPr>
          <p:nvPr>
            <p:ph type="sldNum" sz="quarter" idx="12"/>
          </p:nvPr>
        </p:nvSpPr>
        <p:spPr/>
        <p:txBody>
          <a:bodyPr/>
          <a:lstStyle/>
          <a:p>
            <a:fld id="{401CF334-2D5C-4859-84A6-CA7E6E43FAEB}" type="slidenum">
              <a:rPr lang="en-US" smtClean="0"/>
              <a:t>39</a:t>
            </a:fld>
            <a:endParaRPr lang="en-US"/>
          </a:p>
        </p:txBody>
      </p:sp>
      <p:sp>
        <p:nvSpPr>
          <p:cNvPr id="5" name="Content Placeholder 4">
            <a:extLst>
              <a:ext uri="{FF2B5EF4-FFF2-40B4-BE49-F238E27FC236}">
                <a16:creationId xmlns:a16="http://schemas.microsoft.com/office/drawing/2014/main" id="{9AAC6CCC-7F8D-44C1-9176-58ED57E524B1}"/>
              </a:ext>
            </a:extLst>
          </p:cNvPr>
          <p:cNvSpPr>
            <a:spLocks noGrp="1"/>
          </p:cNvSpPr>
          <p:nvPr>
            <p:ph idx="1"/>
          </p:nvPr>
        </p:nvSpPr>
        <p:spPr>
          <a:xfrm>
            <a:off x="609600" y="1719618"/>
            <a:ext cx="5486400" cy="4604982"/>
          </a:xfrm>
        </p:spPr>
        <p:txBody>
          <a:bodyPr/>
          <a:lstStyle/>
          <a:p>
            <a:r>
              <a:rPr lang="en-US" dirty="0" err="1"/>
              <a:t>Đây</a:t>
            </a:r>
            <a:r>
              <a:rPr lang="en-US" dirty="0"/>
              <a:t> </a:t>
            </a:r>
            <a:r>
              <a:rPr lang="en-US" dirty="0" err="1"/>
              <a:t>là</a:t>
            </a:r>
            <a:r>
              <a:rPr lang="en-US" dirty="0"/>
              <a:t> </a:t>
            </a:r>
            <a:r>
              <a:rPr lang="en-US" dirty="0" err="1"/>
              <a:t>sự</a:t>
            </a:r>
            <a:r>
              <a:rPr lang="en-US" dirty="0"/>
              <a:t> </a:t>
            </a:r>
            <a:r>
              <a:rPr lang="en-US" dirty="0" err="1"/>
              <a:t>kết</a:t>
            </a:r>
            <a:r>
              <a:rPr lang="en-US" dirty="0"/>
              <a:t> </a:t>
            </a:r>
            <a:r>
              <a:rPr lang="en-US" dirty="0" err="1"/>
              <a:t>hợp</a:t>
            </a:r>
            <a:r>
              <a:rPr lang="en-US" dirty="0"/>
              <a:t> </a:t>
            </a:r>
            <a:r>
              <a:rPr lang="en-US" dirty="0" err="1"/>
              <a:t>giữa</a:t>
            </a:r>
            <a:r>
              <a:rPr lang="en-US" dirty="0"/>
              <a:t> </a:t>
            </a:r>
            <a:r>
              <a:rPr lang="en-US" dirty="0" err="1"/>
              <a:t>các</a:t>
            </a:r>
            <a:r>
              <a:rPr lang="en-US" dirty="0"/>
              <a:t> </a:t>
            </a:r>
            <a:r>
              <a:rPr lang="en-US" dirty="0" err="1"/>
              <a:t>tính</a:t>
            </a:r>
            <a:r>
              <a:rPr lang="en-US" dirty="0"/>
              <a:t> </a:t>
            </a:r>
            <a:r>
              <a:rPr lang="en-US" dirty="0" err="1"/>
              <a:t>năng</a:t>
            </a:r>
            <a:r>
              <a:rPr lang="en-US" dirty="0"/>
              <a:t> </a:t>
            </a:r>
            <a:r>
              <a:rPr lang="en-US" dirty="0" err="1"/>
              <a:t>của</a:t>
            </a:r>
            <a:r>
              <a:rPr lang="en-US" dirty="0"/>
              <a:t> </a:t>
            </a:r>
            <a:r>
              <a:rPr lang="en-US" dirty="0" err="1"/>
              <a:t>mô</a:t>
            </a:r>
            <a:r>
              <a:rPr lang="en-US" dirty="0"/>
              <a:t> </a:t>
            </a:r>
            <a:r>
              <a:rPr lang="en-US" dirty="0" err="1"/>
              <a:t>hình</a:t>
            </a:r>
            <a:r>
              <a:rPr lang="en-US" dirty="0"/>
              <a:t> prototyping </a:t>
            </a:r>
            <a:r>
              <a:rPr lang="en-US" dirty="0" err="1"/>
              <a:t>và</a:t>
            </a:r>
            <a:r>
              <a:rPr lang="en-US" dirty="0"/>
              <a:t> </a:t>
            </a:r>
            <a:r>
              <a:rPr lang="en-US" dirty="0" err="1"/>
              <a:t>mô</a:t>
            </a:r>
            <a:r>
              <a:rPr lang="en-US" dirty="0"/>
              <a:t> </a:t>
            </a:r>
            <a:r>
              <a:rPr lang="en-US" dirty="0" err="1"/>
              <a:t>hình</a:t>
            </a:r>
            <a:r>
              <a:rPr lang="en-US" dirty="0"/>
              <a:t> </a:t>
            </a:r>
            <a:r>
              <a:rPr lang="en-US" dirty="0" err="1"/>
              <a:t>thác</a:t>
            </a:r>
            <a:r>
              <a:rPr lang="en-US" dirty="0"/>
              <a:t> </a:t>
            </a:r>
            <a:r>
              <a:rPr lang="en-US" dirty="0" err="1"/>
              <a:t>nước</a:t>
            </a:r>
            <a:r>
              <a:rPr lang="en-US" dirty="0"/>
              <a:t>. </a:t>
            </a:r>
          </a:p>
          <a:p>
            <a:r>
              <a:rPr lang="en-US" dirty="0"/>
              <a:t>Mô </a:t>
            </a:r>
            <a:r>
              <a:rPr lang="en-US" dirty="0" err="1"/>
              <a:t>hình</a:t>
            </a:r>
            <a:r>
              <a:rPr lang="en-US" dirty="0"/>
              <a:t> </a:t>
            </a:r>
            <a:r>
              <a:rPr lang="en-US" dirty="0" err="1"/>
              <a:t>xoắn</a:t>
            </a:r>
            <a:r>
              <a:rPr lang="en-US" dirty="0"/>
              <a:t> </a:t>
            </a:r>
            <a:r>
              <a:rPr lang="en-US" dirty="0" err="1"/>
              <a:t>ốc</a:t>
            </a:r>
            <a:r>
              <a:rPr lang="en-US" dirty="0"/>
              <a:t> </a:t>
            </a:r>
            <a:r>
              <a:rPr lang="en-US" dirty="0" err="1"/>
              <a:t>phù</a:t>
            </a:r>
            <a:r>
              <a:rPr lang="en-US" dirty="0"/>
              <a:t> </a:t>
            </a:r>
            <a:r>
              <a:rPr lang="en-US" dirty="0" err="1"/>
              <a:t>hợp</a:t>
            </a:r>
            <a:r>
              <a:rPr lang="en-US" dirty="0"/>
              <a:t> </a:t>
            </a:r>
            <a:r>
              <a:rPr lang="en-US" dirty="0" err="1"/>
              <a:t>cho</a:t>
            </a:r>
            <a:r>
              <a:rPr lang="en-US" dirty="0"/>
              <a:t> </a:t>
            </a:r>
            <a:r>
              <a:rPr lang="en-US" dirty="0" err="1"/>
              <a:t>các</a:t>
            </a:r>
            <a:r>
              <a:rPr lang="en-US" dirty="0"/>
              <a:t> </a:t>
            </a:r>
            <a:r>
              <a:rPr lang="en-US" dirty="0" err="1"/>
              <a:t>dự</a:t>
            </a:r>
            <a:r>
              <a:rPr lang="en-US" dirty="0"/>
              <a:t> </a:t>
            </a:r>
            <a:r>
              <a:rPr lang="en-US" dirty="0" err="1"/>
              <a:t>án</a:t>
            </a:r>
            <a:r>
              <a:rPr lang="en-US" dirty="0"/>
              <a:t> </a:t>
            </a:r>
            <a:r>
              <a:rPr lang="en-US" dirty="0" err="1"/>
              <a:t>lớn</a:t>
            </a:r>
            <a:r>
              <a:rPr lang="en-US" dirty="0"/>
              <a:t>, </a:t>
            </a:r>
            <a:r>
              <a:rPr lang="en-US" dirty="0" err="1"/>
              <a:t>đắt</a:t>
            </a:r>
            <a:r>
              <a:rPr lang="en-US" dirty="0"/>
              <a:t> </a:t>
            </a:r>
            <a:r>
              <a:rPr lang="en-US" dirty="0" err="1"/>
              <a:t>tiền</a:t>
            </a:r>
            <a:r>
              <a:rPr lang="en-US" dirty="0"/>
              <a:t> </a:t>
            </a:r>
            <a:r>
              <a:rPr lang="en-US" dirty="0" err="1"/>
              <a:t>và</a:t>
            </a:r>
            <a:r>
              <a:rPr lang="en-US" dirty="0"/>
              <a:t> </a:t>
            </a:r>
            <a:r>
              <a:rPr lang="en-US" dirty="0" err="1"/>
              <a:t>phức</a:t>
            </a:r>
            <a:r>
              <a:rPr lang="en-US" dirty="0"/>
              <a:t> </a:t>
            </a:r>
            <a:r>
              <a:rPr lang="en-US" dirty="0" err="1"/>
              <a:t>tạp</a:t>
            </a:r>
            <a:r>
              <a:rPr lang="en-US" dirty="0"/>
              <a:t>.</a:t>
            </a:r>
            <a:endParaRPr lang="vi-VN" dirty="0"/>
          </a:p>
          <a:p>
            <a:r>
              <a:rPr lang="en-US" dirty="0" err="1"/>
              <a:t>Tương</a:t>
            </a:r>
            <a:r>
              <a:rPr lang="en-US" dirty="0"/>
              <a:t> </a:t>
            </a:r>
            <a:r>
              <a:rPr lang="en-US" dirty="0" err="1"/>
              <a:t>tự</a:t>
            </a:r>
            <a:r>
              <a:rPr lang="en-US" dirty="0"/>
              <a:t> </a:t>
            </a:r>
            <a:r>
              <a:rPr lang="en-US" dirty="0" err="1"/>
              <a:t>như</a:t>
            </a:r>
            <a:r>
              <a:rPr lang="en-US" dirty="0"/>
              <a:t> </a:t>
            </a:r>
            <a:r>
              <a:rPr lang="en-US" dirty="0" err="1"/>
              <a:t>mô</a:t>
            </a:r>
            <a:r>
              <a:rPr lang="en-US" dirty="0"/>
              <a:t> </a:t>
            </a:r>
            <a:r>
              <a:rPr lang="en-US" dirty="0" err="1"/>
              <a:t>hình</a:t>
            </a:r>
            <a:r>
              <a:rPr lang="en-US" dirty="0"/>
              <a:t> </a:t>
            </a:r>
            <a:r>
              <a:rPr lang="en-US" dirty="0" err="1"/>
              <a:t>thác</a:t>
            </a:r>
            <a:r>
              <a:rPr lang="en-US" dirty="0"/>
              <a:t> </a:t>
            </a:r>
            <a:r>
              <a:rPr lang="en-US" dirty="0" err="1"/>
              <a:t>nước</a:t>
            </a:r>
            <a:r>
              <a:rPr lang="en-US" dirty="0"/>
              <a:t>, </a:t>
            </a:r>
            <a:r>
              <a:rPr lang="en-US" dirty="0" err="1"/>
              <a:t>về</a:t>
            </a:r>
            <a:r>
              <a:rPr lang="en-US" dirty="0"/>
              <a:t> </a:t>
            </a:r>
            <a:r>
              <a:rPr lang="en-US" dirty="0" err="1"/>
              <a:t>thứ</a:t>
            </a:r>
            <a:r>
              <a:rPr lang="en-US" dirty="0"/>
              <a:t> </a:t>
            </a:r>
            <a:r>
              <a:rPr lang="en-US" dirty="0" err="1"/>
              <a:t>tự</a:t>
            </a:r>
            <a:r>
              <a:rPr lang="en-US" dirty="0"/>
              <a:t>, </a:t>
            </a:r>
            <a:r>
              <a:rPr lang="en-US" dirty="0" err="1"/>
              <a:t>lập</a:t>
            </a:r>
            <a:r>
              <a:rPr lang="en-US" dirty="0"/>
              <a:t> </a:t>
            </a:r>
            <a:r>
              <a:rPr lang="en-US" dirty="0" err="1"/>
              <a:t>kế</a:t>
            </a:r>
            <a:r>
              <a:rPr lang="en-US" dirty="0"/>
              <a:t> </a:t>
            </a:r>
            <a:r>
              <a:rPr lang="en-US" dirty="0" err="1"/>
              <a:t>hoạch</a:t>
            </a:r>
            <a:r>
              <a:rPr lang="en-US" dirty="0"/>
              <a:t>, </a:t>
            </a:r>
            <a:r>
              <a:rPr lang="en-US" dirty="0" err="1"/>
              <a:t>đánh</a:t>
            </a:r>
            <a:r>
              <a:rPr lang="en-US" dirty="0"/>
              <a:t> </a:t>
            </a:r>
            <a:r>
              <a:rPr lang="en-US" dirty="0" err="1"/>
              <a:t>giá</a:t>
            </a:r>
            <a:r>
              <a:rPr lang="en-US" dirty="0"/>
              <a:t> </a:t>
            </a:r>
            <a:r>
              <a:rPr lang="en-US" dirty="0" err="1"/>
              <a:t>rủi</a:t>
            </a:r>
            <a:r>
              <a:rPr lang="en-US" dirty="0"/>
              <a:t> ro.</a:t>
            </a:r>
            <a:endParaRPr lang="vi-VN" dirty="0"/>
          </a:p>
          <a:p>
            <a:endParaRPr lang="en-US" dirty="0"/>
          </a:p>
        </p:txBody>
      </p:sp>
      <p:sp>
        <p:nvSpPr>
          <p:cNvPr id="6" name="Title 5">
            <a:extLst>
              <a:ext uri="{FF2B5EF4-FFF2-40B4-BE49-F238E27FC236}">
                <a16:creationId xmlns:a16="http://schemas.microsoft.com/office/drawing/2014/main" id="{480EE04E-449E-4A0F-9796-456175EE9DB1}"/>
              </a:ext>
            </a:extLst>
          </p:cNvPr>
          <p:cNvSpPr>
            <a:spLocks noGrp="1"/>
          </p:cNvSpPr>
          <p:nvPr>
            <p:ph type="title"/>
          </p:nvPr>
        </p:nvSpPr>
        <p:spPr/>
        <p:txBody>
          <a:bodyPr/>
          <a:lstStyle/>
          <a:p>
            <a:r>
              <a:rPr lang="en-US" dirty="0"/>
              <a:t>Mô </a:t>
            </a:r>
            <a:r>
              <a:rPr lang="en-US" dirty="0" err="1"/>
              <a:t>hình</a:t>
            </a:r>
            <a:r>
              <a:rPr lang="en-US" dirty="0"/>
              <a:t> </a:t>
            </a:r>
            <a:r>
              <a:rPr lang="en-US" dirty="0" err="1"/>
              <a:t>xoán</a:t>
            </a:r>
            <a:r>
              <a:rPr lang="en-US" dirty="0"/>
              <a:t> </a:t>
            </a:r>
            <a:r>
              <a:rPr lang="en-US" dirty="0" err="1"/>
              <a:t>ốc</a:t>
            </a:r>
            <a:r>
              <a:rPr lang="en-US" dirty="0"/>
              <a:t> (Spiral Model)</a:t>
            </a:r>
          </a:p>
        </p:txBody>
      </p:sp>
      <p:pic>
        <p:nvPicPr>
          <p:cNvPr id="7" name="Content Placeholder 6">
            <a:extLst>
              <a:ext uri="{FF2B5EF4-FFF2-40B4-BE49-F238E27FC236}">
                <a16:creationId xmlns:a16="http://schemas.microsoft.com/office/drawing/2014/main" id="{8244A564-67C1-4D00-914C-8515D254D979}"/>
              </a:ext>
            </a:extLst>
          </p:cNvPr>
          <p:cNvPicPr>
            <a:picLocks noChangeAspect="1"/>
          </p:cNvPicPr>
          <p:nvPr/>
        </p:nvPicPr>
        <p:blipFill>
          <a:blip r:embed="rId2"/>
          <a:stretch>
            <a:fillRect/>
          </a:stretch>
        </p:blipFill>
        <p:spPr>
          <a:xfrm>
            <a:off x="6484351" y="1836162"/>
            <a:ext cx="4285496" cy="3971924"/>
          </a:xfrm>
          <a:prstGeom prst="rect">
            <a:avLst/>
          </a:prstGeom>
        </p:spPr>
      </p:pic>
    </p:spTree>
    <p:extLst>
      <p:ext uri="{BB962C8B-B14F-4D97-AF65-F5344CB8AC3E}">
        <p14:creationId xmlns:p14="http://schemas.microsoft.com/office/powerpoint/2010/main" val="26299135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5AD9A2A-1CC6-4AD7-A32B-7ACE6C9D3FD5}"/>
              </a:ext>
            </a:extLst>
          </p:cNvPr>
          <p:cNvSpPr>
            <a:spLocks noGrp="1"/>
          </p:cNvSpPr>
          <p:nvPr>
            <p:ph type="title"/>
          </p:nvPr>
        </p:nvSpPr>
        <p:spPr/>
        <p:txBody>
          <a:bodyPr/>
          <a:lstStyle/>
          <a:p>
            <a:r>
              <a:rPr lang="vi-VN" dirty="0"/>
              <a:t>Phương </a:t>
            </a:r>
            <a:r>
              <a:rPr lang="en-US" dirty="0" err="1"/>
              <a:t>pháp</a:t>
            </a:r>
            <a:r>
              <a:rPr lang="vi-VN" dirty="0"/>
              <a:t> đánh giá</a:t>
            </a:r>
            <a:endParaRPr lang="en-US" dirty="0"/>
          </a:p>
        </p:txBody>
      </p:sp>
      <p:graphicFrame>
        <p:nvGraphicFramePr>
          <p:cNvPr id="4" name="Content Placeholder 5">
            <a:extLst>
              <a:ext uri="{FF2B5EF4-FFF2-40B4-BE49-F238E27FC236}">
                <a16:creationId xmlns:a16="http://schemas.microsoft.com/office/drawing/2014/main" id="{D598718B-7ADB-4E02-973C-DD377ECC9DCB}"/>
              </a:ext>
            </a:extLst>
          </p:cNvPr>
          <p:cNvGraphicFramePr>
            <a:graphicFrameLocks noGrp="1"/>
          </p:cNvGraphicFramePr>
          <p:nvPr>
            <p:ph idx="1"/>
            <p:extLst>
              <p:ext uri="{D42A27DB-BD31-4B8C-83A1-F6EECF244321}">
                <p14:modId xmlns:p14="http://schemas.microsoft.com/office/powerpoint/2010/main" val="2293624416"/>
              </p:ext>
            </p:extLst>
          </p:nvPr>
        </p:nvGraphicFramePr>
        <p:xfrm>
          <a:off x="609600" y="1717964"/>
          <a:ext cx="10972800" cy="4584634"/>
        </p:xfrm>
        <a:graphic>
          <a:graphicData uri="http://schemas.openxmlformats.org/drawingml/2006/table">
            <a:tbl>
              <a:tblPr firstRow="1" firstCol="1" bandRow="1">
                <a:tableStyleId>{5C22544A-7EE6-4342-B048-85BDC9FD1C3A}</a:tableStyleId>
              </a:tblPr>
              <a:tblGrid>
                <a:gridCol w="761302">
                  <a:extLst>
                    <a:ext uri="{9D8B030D-6E8A-4147-A177-3AD203B41FA5}">
                      <a16:colId xmlns:a16="http://schemas.microsoft.com/office/drawing/2014/main" val="20000"/>
                    </a:ext>
                  </a:extLst>
                </a:gridCol>
                <a:gridCol w="5514807">
                  <a:extLst>
                    <a:ext uri="{9D8B030D-6E8A-4147-A177-3AD203B41FA5}">
                      <a16:colId xmlns:a16="http://schemas.microsoft.com/office/drawing/2014/main" val="20001"/>
                    </a:ext>
                  </a:extLst>
                </a:gridCol>
                <a:gridCol w="741876">
                  <a:extLst>
                    <a:ext uri="{9D8B030D-6E8A-4147-A177-3AD203B41FA5}">
                      <a16:colId xmlns:a16="http://schemas.microsoft.com/office/drawing/2014/main" val="20002"/>
                    </a:ext>
                  </a:extLst>
                </a:gridCol>
                <a:gridCol w="560451">
                  <a:extLst>
                    <a:ext uri="{9D8B030D-6E8A-4147-A177-3AD203B41FA5}">
                      <a16:colId xmlns:a16="http://schemas.microsoft.com/office/drawing/2014/main" val="20003"/>
                    </a:ext>
                  </a:extLst>
                </a:gridCol>
                <a:gridCol w="1330037">
                  <a:extLst>
                    <a:ext uri="{9D8B030D-6E8A-4147-A177-3AD203B41FA5}">
                      <a16:colId xmlns:a16="http://schemas.microsoft.com/office/drawing/2014/main" val="20004"/>
                    </a:ext>
                  </a:extLst>
                </a:gridCol>
                <a:gridCol w="568036">
                  <a:extLst>
                    <a:ext uri="{9D8B030D-6E8A-4147-A177-3AD203B41FA5}">
                      <a16:colId xmlns:a16="http://schemas.microsoft.com/office/drawing/2014/main" val="20005"/>
                    </a:ext>
                  </a:extLst>
                </a:gridCol>
                <a:gridCol w="475229">
                  <a:extLst>
                    <a:ext uri="{9D8B030D-6E8A-4147-A177-3AD203B41FA5}">
                      <a16:colId xmlns:a16="http://schemas.microsoft.com/office/drawing/2014/main" val="20006"/>
                    </a:ext>
                  </a:extLst>
                </a:gridCol>
                <a:gridCol w="1021062">
                  <a:extLst>
                    <a:ext uri="{9D8B030D-6E8A-4147-A177-3AD203B41FA5}">
                      <a16:colId xmlns:a16="http://schemas.microsoft.com/office/drawing/2014/main" val="20007"/>
                    </a:ext>
                  </a:extLst>
                </a:gridCol>
              </a:tblGrid>
              <a:tr h="559437">
                <a:tc>
                  <a:txBody>
                    <a:bodyPr/>
                    <a:lstStyle/>
                    <a:p>
                      <a:pPr marL="0" marR="0" algn="ctr">
                        <a:lnSpc>
                          <a:spcPct val="107000"/>
                        </a:lnSpc>
                        <a:spcBef>
                          <a:spcPts val="0"/>
                        </a:spcBef>
                        <a:spcAft>
                          <a:spcPts val="800"/>
                        </a:spcAft>
                      </a:pPr>
                      <a:r>
                        <a:rPr lang="vi-VN" sz="1400" dirty="0">
                          <a:effectLst/>
                          <a:latin typeface="Arial" panose="020B0604020202020204" pitchFamily="34" charset="0"/>
                          <a:cs typeface="Arial" panose="020B0604020202020204" pitchFamily="34" charset="0"/>
                        </a:rPr>
                        <a:t>STT</a:t>
                      </a:r>
                      <a:endParaRPr lang="vi-VN"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dirty="0">
                          <a:effectLst/>
                          <a:latin typeface="Arial" panose="020B0604020202020204" pitchFamily="34" charset="0"/>
                          <a:cs typeface="Arial" panose="020B0604020202020204" pitchFamily="34" charset="0"/>
                        </a:rPr>
                        <a:t>CHUẨN ĐẦU RA</a:t>
                      </a:r>
                      <a:endParaRPr lang="vi-VN"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a:effectLst/>
                          <a:latin typeface="Arial" panose="020B0604020202020204" pitchFamily="34" charset="0"/>
                          <a:cs typeface="Arial" panose="020B0604020202020204" pitchFamily="34" charset="0"/>
                        </a:rPr>
                        <a:t>TK1</a:t>
                      </a:r>
                      <a:endParaRPr lang="vi-VN"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a:effectLst/>
                          <a:latin typeface="Arial" panose="020B0604020202020204" pitchFamily="34" charset="0"/>
                          <a:cs typeface="Arial" panose="020B0604020202020204" pitchFamily="34" charset="0"/>
                        </a:rPr>
                        <a:t>TK2</a:t>
                      </a:r>
                      <a:endParaRPr lang="vi-VN"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dirty="0">
                          <a:effectLst/>
                          <a:latin typeface="Arial" panose="020B0604020202020204" pitchFamily="34" charset="0"/>
                          <a:cs typeface="Arial" panose="020B0604020202020204" pitchFamily="34" charset="0"/>
                        </a:rPr>
                        <a:t>TK3</a:t>
                      </a:r>
                      <a:r>
                        <a:rPr lang="en-US" sz="1400" dirty="0">
                          <a:effectLst/>
                          <a:latin typeface="Arial" panose="020B0604020202020204" pitchFamily="34" charset="0"/>
                          <a:cs typeface="Arial" panose="020B0604020202020204" pitchFamily="34" charset="0"/>
                        </a:rPr>
                        <a:t> </a:t>
                      </a:r>
                      <a:r>
                        <a:rPr lang="vi-VN" sz="1400" dirty="0">
                          <a:effectLst/>
                          <a:latin typeface="Arial" panose="020B0604020202020204" pitchFamily="34" charset="0"/>
                          <a:ea typeface="Times New Roman" panose="02020603050405020304" pitchFamily="18" charset="0"/>
                          <a:cs typeface="Arial" panose="020B0604020202020204" pitchFamily="34" charset="0"/>
                        </a:rPr>
                        <a:t>(Nhóm)</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a:effectLst/>
                          <a:latin typeface="Arial" panose="020B0604020202020204" pitchFamily="34" charset="0"/>
                          <a:cs typeface="Arial" panose="020B0604020202020204" pitchFamily="34" charset="0"/>
                        </a:rPr>
                        <a:t>GK</a:t>
                      </a:r>
                      <a:endParaRPr lang="vi-VN"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a:effectLst/>
                          <a:latin typeface="Arial" panose="020B0604020202020204" pitchFamily="34" charset="0"/>
                          <a:cs typeface="Arial" panose="020B0604020202020204" pitchFamily="34" charset="0"/>
                        </a:rPr>
                        <a:t>CK</a:t>
                      </a:r>
                      <a:endParaRPr lang="vi-VN" sz="14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400" dirty="0">
                          <a:effectLst/>
                          <a:latin typeface="Arial" panose="020B0604020202020204" pitchFamily="34" charset="0"/>
                          <a:cs typeface="Arial" panose="020B0604020202020204" pitchFamily="34" charset="0"/>
                        </a:rPr>
                        <a:t>Hình</a:t>
                      </a:r>
                      <a:r>
                        <a:rPr lang="vi-VN" sz="1400" baseline="0" dirty="0">
                          <a:effectLst/>
                          <a:latin typeface="Arial" panose="020B0604020202020204" pitchFamily="34" charset="0"/>
                          <a:cs typeface="Arial" panose="020B0604020202020204" pitchFamily="34" charset="0"/>
                        </a:rPr>
                        <a:t> thức</a:t>
                      </a:r>
                      <a:endParaRPr lang="vi-VN" sz="14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683993">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1</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dirty="0" err="1">
                          <a:effectLst/>
                          <a:latin typeface="Arial" panose="020B0604020202020204" pitchFamily="34" charset="0"/>
                          <a:ea typeface="Arial" panose="020B0604020202020204" pitchFamily="34" charset="0"/>
                          <a:cs typeface="Arial" panose="020B0604020202020204" pitchFamily="34" charset="0"/>
                        </a:rPr>
                        <a:t>Vận</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dụng</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được</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các</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kỹ</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thuật</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thập</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yêu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cầu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để</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nhận</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các</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yêu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cầu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của</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một</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hệ</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thống</a:t>
                      </a:r>
                      <a:endParaRPr lang="vi-VN"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668497">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2</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a:effectLst/>
                          <a:latin typeface="Arial" panose="020B0604020202020204" pitchFamily="34" charset="0"/>
                          <a:ea typeface="Arial" panose="020B0604020202020204" pitchFamily="34" charset="0"/>
                          <a:cs typeface="Arial" panose="020B0604020202020204" pitchFamily="34" charset="0"/>
                        </a:rPr>
                        <a:t>Phân tích được yêu cầu chức năng, quy trình nghiệp vụ và quy tắc nghiệp vụ của hệ thống</a:t>
                      </a:r>
                      <a:endParaRPr lang="vi-VN"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dirty="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ctr">
                        <a:lnSpc>
                          <a:spcPct val="107000"/>
                        </a:lnSpc>
                        <a:spcBef>
                          <a:spcPts val="0"/>
                        </a:spcBef>
                        <a:spcAft>
                          <a:spcPts val="800"/>
                        </a:spcAft>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r h="374073">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3</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dirty="0">
                          <a:effectLst/>
                          <a:latin typeface="Arial" panose="020B0604020202020204" pitchFamily="34" charset="0"/>
                          <a:ea typeface="Arial" panose="020B0604020202020204" pitchFamily="34" charset="0"/>
                          <a:cs typeface="Arial" panose="020B0604020202020204" pitchFamily="34" charset="0"/>
                        </a:rPr>
                        <a:t>Mô </a:t>
                      </a:r>
                      <a:r>
                        <a:rPr lang="en-US" sz="1600" dirty="0" err="1">
                          <a:effectLst/>
                          <a:latin typeface="Arial" panose="020B0604020202020204" pitchFamily="34" charset="0"/>
                          <a:ea typeface="Arial" panose="020B0604020202020204" pitchFamily="34" charset="0"/>
                          <a:cs typeface="Arial" panose="020B0604020202020204" pitchFamily="34" charset="0"/>
                        </a:rPr>
                        <a:t>hình</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hóa</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được</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yêu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cầu</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của</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hệ</a:t>
                      </a:r>
                      <a:r>
                        <a:rPr lang="en-US" sz="1600" dirty="0">
                          <a:effectLst/>
                          <a:latin typeface="Arial" panose="020B0604020202020204" pitchFamily="34" charset="0"/>
                          <a:ea typeface="Arial" panose="020B0604020202020204" pitchFamily="34" charset="0"/>
                          <a:cs typeface="Arial" panose="020B0604020202020204" pitchFamily="34" charset="0"/>
                        </a:rPr>
                        <a:t> </a:t>
                      </a:r>
                      <a:r>
                        <a:rPr lang="en-US" sz="1600" dirty="0" err="1">
                          <a:effectLst/>
                          <a:latin typeface="Arial" panose="020B0604020202020204" pitchFamily="34" charset="0"/>
                          <a:ea typeface="Arial" panose="020B0604020202020204" pitchFamily="34" charset="0"/>
                          <a:cs typeface="Arial" panose="020B0604020202020204" pitchFamily="34" charset="0"/>
                        </a:rPr>
                        <a:t>thống</a:t>
                      </a:r>
                      <a:endParaRPr lang="vi-VN"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3"/>
                  </a:ext>
                </a:extLst>
              </a:tr>
              <a:tr h="542746">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4</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dirty="0" err="1">
                          <a:effectLst/>
                          <a:latin typeface="Arial" panose="020B0604020202020204" pitchFamily="34" charset="0"/>
                          <a:ea typeface="Times New Roman" panose="02020603050405020304" pitchFamily="18" charset="0"/>
                          <a:cs typeface="Arial" panose="020B0604020202020204" pitchFamily="34" charset="0"/>
                        </a:rPr>
                        <a:t>Thiết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kế</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được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các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sơ</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đồ</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tương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tác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và</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sơ</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đồ</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lớp</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của</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một</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chức</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năng</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cụ</a:t>
                      </a:r>
                      <a:r>
                        <a:rPr lang="en-US" sz="1600" dirty="0">
                          <a:effectLst/>
                          <a:latin typeface="Arial" panose="020B0604020202020204" pitchFamily="34" charset="0"/>
                          <a:ea typeface="Times New Roman" panose="02020603050405020304" pitchFamily="18" charset="0"/>
                          <a:cs typeface="Arial" panose="020B0604020202020204" pitchFamily="34" charset="0"/>
                        </a:rPr>
                        <a:t> </a:t>
                      </a:r>
                      <a:r>
                        <a:rPr lang="en-US" sz="1600" dirty="0" err="1">
                          <a:effectLst/>
                          <a:latin typeface="Arial" panose="020B0604020202020204" pitchFamily="34" charset="0"/>
                          <a:ea typeface="Times New Roman" panose="02020603050405020304" pitchFamily="18" charset="0"/>
                          <a:cs typeface="Arial" panose="020B0604020202020204" pitchFamily="34" charset="0"/>
                        </a:rPr>
                        <a:t>thể</a:t>
                      </a:r>
                      <a:endParaRPr lang="vi-VN" sz="1600" dirty="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ctr" defTabSz="914400" rtl="0" eaLnBrk="1" fontAlgn="auto" latinLnBrk="0" hangingPunct="1">
                        <a:lnSpc>
                          <a:spcPct val="107000"/>
                        </a:lnSpc>
                        <a:spcBef>
                          <a:spcPts val="0"/>
                        </a:spcBef>
                        <a:spcAft>
                          <a:spcPts val="800"/>
                        </a:spcAft>
                        <a:buClrTx/>
                        <a:buSzTx/>
                        <a:buFontTx/>
                        <a:buNone/>
                        <a:tabLst/>
                        <a:defRPr/>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p>
                      <a:pPr marL="0" marR="0" algn="ctr">
                        <a:lnSpc>
                          <a:spcPct val="107000"/>
                        </a:lnSpc>
                        <a:spcBef>
                          <a:spcPts val="0"/>
                        </a:spcBef>
                        <a:spcAft>
                          <a:spcPts val="800"/>
                        </a:spcAft>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4"/>
                  </a:ext>
                </a:extLst>
              </a:tr>
              <a:tr h="919885">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5</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a:effectLst/>
                          <a:latin typeface="Arial" panose="020B0604020202020204" pitchFamily="34" charset="0"/>
                          <a:ea typeface="Arial" panose="020B0604020202020204" pitchFamily="34" charset="0"/>
                          <a:cs typeface="Arial" panose="020B0604020202020204" pitchFamily="34" charset="0"/>
                        </a:rPr>
                        <a:t>Tham gia tích cực các buổi làm việc nhóm Làm việc dễ dàng với các thành viên trong nhóm, Hoàn thành trách nhiệm, vai trò của mỗi thành viên đúng thời gian quy định</a:t>
                      </a:r>
                      <a:endParaRPr lang="vi-VN"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5"/>
                  </a:ext>
                </a:extLst>
              </a:tr>
              <a:tr h="413058">
                <a:tc>
                  <a:txBody>
                    <a:bodyPr/>
                    <a:lstStyle/>
                    <a:p>
                      <a:pPr marL="0" marR="0" algn="ctr">
                        <a:lnSpc>
                          <a:spcPct val="107000"/>
                        </a:lnSpc>
                        <a:spcBef>
                          <a:spcPts val="0"/>
                        </a:spcBef>
                        <a:spcAft>
                          <a:spcPts val="800"/>
                        </a:spcAft>
                      </a:pPr>
                      <a:r>
                        <a:rPr lang="vi-VN" sz="1600">
                          <a:effectLst/>
                          <a:latin typeface="Arial" panose="020B0604020202020204" pitchFamily="34" charset="0"/>
                          <a:cs typeface="Arial" panose="020B0604020202020204" pitchFamily="34" charset="0"/>
                        </a:rPr>
                        <a:t>6</a:t>
                      </a:r>
                      <a:endParaRPr lang="vi-VN" sz="160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a:effectLst/>
                          <a:latin typeface="Arial" panose="020B0604020202020204" pitchFamily="34" charset="0"/>
                          <a:ea typeface="Arial" panose="020B0604020202020204" pitchFamily="34" charset="0"/>
                          <a:cs typeface="Arial" panose="020B0604020202020204" pitchFamily="34" charset="0"/>
                        </a:rPr>
                        <a:t>Viết được tài liệu phân tích và thiết kế hệ thống</a:t>
                      </a:r>
                      <a:endParaRPr lang="vi-VN"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600" dirty="0">
                          <a:effectLst/>
                          <a:latin typeface="Arial" panose="020B0604020202020204" pitchFamily="34" charset="0"/>
                          <a:ea typeface="+mn-ea"/>
                          <a:cs typeface="Arial" panose="020B0604020202020204" pitchFamily="34" charset="0"/>
                        </a:rPr>
                        <a:t>Tự luận</a:t>
                      </a: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6"/>
                  </a:ext>
                </a:extLst>
              </a:tr>
              <a:tr h="361234">
                <a:tc>
                  <a:txBody>
                    <a:bodyPr/>
                    <a:lstStyle/>
                    <a:p>
                      <a:pPr marL="0" marR="0" algn="ctr">
                        <a:lnSpc>
                          <a:spcPct val="107000"/>
                        </a:lnSpc>
                        <a:spcBef>
                          <a:spcPts val="0"/>
                        </a:spcBef>
                        <a:spcAft>
                          <a:spcPts val="800"/>
                        </a:spcAft>
                      </a:pPr>
                      <a:r>
                        <a:rPr lang="vi-VN" sz="1600">
                          <a:effectLst/>
                          <a:latin typeface="Arial" panose="020B0604020202020204" pitchFamily="34" charset="0"/>
                          <a:ea typeface="Times New Roman" panose="02020603050405020304" pitchFamily="18" charset="0"/>
                          <a:cs typeface="Arial" panose="020B0604020202020204" pitchFamily="34" charset="0"/>
                        </a:rPr>
                        <a:t>7</a:t>
                      </a: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600">
                          <a:effectLst/>
                          <a:latin typeface="Arial" panose="020B0604020202020204" pitchFamily="34" charset="0"/>
                          <a:ea typeface="Arial" panose="020B0604020202020204" pitchFamily="34" charset="0"/>
                          <a:cs typeface="Arial" panose="020B0604020202020204" pitchFamily="34" charset="0"/>
                        </a:rPr>
                        <a:t>Đánh giá được tính hợp lý của 1 thiết kế</a:t>
                      </a:r>
                      <a:endParaRPr lang="vi-VN" sz="160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X</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50000"/>
                        </a:lnSpc>
                        <a:spcBef>
                          <a:spcPts val="0"/>
                        </a:spcBef>
                        <a:spcAft>
                          <a:spcPts val="0"/>
                        </a:spcAft>
                      </a:pPr>
                      <a:r>
                        <a:rPr lang="en-US" sz="1600" b="0" cap="none" baseline="0">
                          <a:effectLst/>
                          <a:latin typeface="Arial" panose="020B0604020202020204" pitchFamily="34" charset="0"/>
                          <a:ea typeface="Arial" panose="020B0604020202020204" pitchFamily="34" charset="0"/>
                          <a:cs typeface="Arial" panose="020B0604020202020204" pitchFamily="34" charset="0"/>
                        </a:rPr>
                        <a:t> </a:t>
                      </a:r>
                      <a:endParaRPr lang="vi-VN" sz="1600" b="0" cap="none" baseline="0">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endParaRPr lang="vi-VN" sz="16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7"/>
                  </a:ext>
                </a:extLst>
              </a:tr>
            </a:tbl>
          </a:graphicData>
        </a:graphic>
      </p:graphicFrame>
      <p:sp>
        <p:nvSpPr>
          <p:cNvPr id="6" name="Footer Placeholder 5">
            <a:extLst>
              <a:ext uri="{FF2B5EF4-FFF2-40B4-BE49-F238E27FC236}">
                <a16:creationId xmlns:a16="http://schemas.microsoft.com/office/drawing/2014/main" id="{19CEC496-C760-424F-AE6B-F869112C3525}"/>
              </a:ext>
            </a:extLst>
          </p:cNvPr>
          <p:cNvSpPr>
            <a:spLocks noGrp="1"/>
          </p:cNvSpPr>
          <p:nvPr>
            <p:ph type="ftr" sz="quarter" idx="11"/>
          </p:nvPr>
        </p:nvSpPr>
        <p:spPr/>
        <p:txBody>
          <a:bodyPr/>
          <a:lstStyle/>
          <a:p>
            <a:r>
              <a:rPr lang="en-US"/>
              <a:t>GV: Từ Thị Xuân Hiền</a:t>
            </a:r>
          </a:p>
        </p:txBody>
      </p:sp>
      <p:sp>
        <p:nvSpPr>
          <p:cNvPr id="7" name="Slide Number Placeholder 6">
            <a:extLst>
              <a:ext uri="{FF2B5EF4-FFF2-40B4-BE49-F238E27FC236}">
                <a16:creationId xmlns:a16="http://schemas.microsoft.com/office/drawing/2014/main" id="{BB43159B-D700-4A0D-B989-A7120A2FCA30}"/>
              </a:ext>
            </a:extLst>
          </p:cNvPr>
          <p:cNvSpPr>
            <a:spLocks noGrp="1"/>
          </p:cNvSpPr>
          <p:nvPr>
            <p:ph type="sldNum" sz="quarter" idx="12"/>
          </p:nvPr>
        </p:nvSpPr>
        <p:spPr/>
        <p:txBody>
          <a:bodyPr/>
          <a:lstStyle/>
          <a:p>
            <a:fld id="{401CF334-2D5C-4859-84A6-CA7E6E43FAEB}" type="slidenum">
              <a:rPr lang="en-US" smtClean="0"/>
              <a:t>4</a:t>
            </a:fld>
            <a:endParaRPr lang="en-US"/>
          </a:p>
        </p:txBody>
      </p:sp>
    </p:spTree>
    <p:extLst>
      <p:ext uri="{BB962C8B-B14F-4D97-AF65-F5344CB8AC3E}">
        <p14:creationId xmlns:p14="http://schemas.microsoft.com/office/powerpoint/2010/main" val="38278687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C56C1C3-C02B-45D9-85C6-E267B40C99D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D8A821D-3E1F-45E8-A909-4904535133F2}"/>
              </a:ext>
            </a:extLst>
          </p:cNvPr>
          <p:cNvSpPr>
            <a:spLocks noGrp="1"/>
          </p:cNvSpPr>
          <p:nvPr>
            <p:ph type="sldNum" sz="quarter" idx="12"/>
          </p:nvPr>
        </p:nvSpPr>
        <p:spPr/>
        <p:txBody>
          <a:bodyPr/>
          <a:lstStyle/>
          <a:p>
            <a:fld id="{401CF334-2D5C-4859-84A6-CA7E6E43FAEB}" type="slidenum">
              <a:rPr lang="en-US" smtClean="0"/>
              <a:t>40</a:t>
            </a:fld>
            <a:endParaRPr lang="en-US"/>
          </a:p>
        </p:txBody>
      </p:sp>
      <p:sp>
        <p:nvSpPr>
          <p:cNvPr id="5" name="Content Placeholder 4">
            <a:extLst>
              <a:ext uri="{FF2B5EF4-FFF2-40B4-BE49-F238E27FC236}">
                <a16:creationId xmlns:a16="http://schemas.microsoft.com/office/drawing/2014/main" id="{61788AA6-EA96-4B09-B3F6-00878771F81F}"/>
              </a:ext>
            </a:extLst>
          </p:cNvPr>
          <p:cNvSpPr>
            <a:spLocks noGrp="1"/>
          </p:cNvSpPr>
          <p:nvPr>
            <p:ph idx="1"/>
          </p:nvPr>
        </p:nvSpPr>
        <p:spPr>
          <a:xfrm>
            <a:off x="609600" y="1719618"/>
            <a:ext cx="5721927" cy="4604982"/>
          </a:xfrm>
        </p:spPr>
        <p:txBody>
          <a:bodyPr>
            <a:normAutofit lnSpcReduction="10000"/>
          </a:bodyPr>
          <a:lstStyle/>
          <a:p>
            <a:r>
              <a:rPr lang="en-US" dirty="0"/>
              <a:t>Agile </a:t>
            </a:r>
            <a:r>
              <a:rPr lang="en-US" dirty="0" err="1"/>
              <a:t>là</a:t>
            </a:r>
            <a:r>
              <a:rPr lang="en-US" dirty="0"/>
              <a:t> </a:t>
            </a:r>
            <a:r>
              <a:rPr lang="en-US" dirty="0" err="1"/>
              <a:t>một</a:t>
            </a:r>
            <a:r>
              <a:rPr lang="en-US" dirty="0"/>
              <a:t> </a:t>
            </a:r>
            <a:r>
              <a:rPr lang="en-US" dirty="0" err="1"/>
              <a:t>phương</a:t>
            </a:r>
            <a:r>
              <a:rPr lang="en-US" dirty="0"/>
              <a:t> </a:t>
            </a:r>
            <a:r>
              <a:rPr lang="en-US" dirty="0" err="1"/>
              <a:t>pháp</a:t>
            </a:r>
            <a:r>
              <a:rPr lang="en-US" dirty="0"/>
              <a:t> </a:t>
            </a:r>
            <a:r>
              <a:rPr lang="en-US" dirty="0" err="1"/>
              <a:t>phát</a:t>
            </a:r>
            <a:r>
              <a:rPr lang="en-US" dirty="0"/>
              <a:t> </a:t>
            </a:r>
            <a:r>
              <a:rPr lang="en-US" dirty="0" err="1"/>
              <a:t>triển</a:t>
            </a:r>
            <a:r>
              <a:rPr lang="en-US" dirty="0"/>
              <a:t> </a:t>
            </a:r>
            <a:r>
              <a:rPr lang="en-US" dirty="0" err="1"/>
              <a:t>phần</a:t>
            </a:r>
            <a:r>
              <a:rPr lang="en-US" dirty="0"/>
              <a:t> </a:t>
            </a:r>
            <a:r>
              <a:rPr lang="en-US" dirty="0" err="1"/>
              <a:t>mềm</a:t>
            </a:r>
            <a:r>
              <a:rPr lang="en-US" dirty="0"/>
              <a:t> </a:t>
            </a:r>
            <a:r>
              <a:rPr lang="en-US" dirty="0" err="1"/>
              <a:t>linh</a:t>
            </a:r>
            <a:r>
              <a:rPr lang="en-US" dirty="0"/>
              <a:t> </a:t>
            </a:r>
            <a:r>
              <a:rPr lang="en-US" dirty="0" err="1"/>
              <a:t>hoạt</a:t>
            </a:r>
            <a:r>
              <a:rPr lang="en-US" dirty="0"/>
              <a:t> </a:t>
            </a:r>
            <a:r>
              <a:rPr lang="en-US" dirty="0" err="1"/>
              <a:t>với</a:t>
            </a:r>
            <a:r>
              <a:rPr lang="en-US" dirty="0"/>
              <a:t> </a:t>
            </a:r>
            <a:r>
              <a:rPr lang="en-US" dirty="0" err="1"/>
              <a:t>mục</a:t>
            </a:r>
            <a:r>
              <a:rPr lang="en-US" dirty="0"/>
              <a:t> </a:t>
            </a:r>
            <a:r>
              <a:rPr lang="en-US" dirty="0" err="1"/>
              <a:t>tiên</a:t>
            </a:r>
            <a:r>
              <a:rPr lang="en-US" dirty="0"/>
              <a:t> </a:t>
            </a:r>
            <a:r>
              <a:rPr lang="en-US" dirty="0" err="1"/>
              <a:t>là</a:t>
            </a:r>
            <a:r>
              <a:rPr lang="en-US" dirty="0"/>
              <a:t> </a:t>
            </a:r>
            <a:r>
              <a:rPr lang="en-US" dirty="0" err="1"/>
              <a:t>đưa</a:t>
            </a:r>
            <a:r>
              <a:rPr lang="en-US" dirty="0"/>
              <a:t> </a:t>
            </a:r>
            <a:r>
              <a:rPr lang="en-US" dirty="0" err="1"/>
              <a:t>sản</a:t>
            </a:r>
            <a:r>
              <a:rPr lang="en-US" dirty="0"/>
              <a:t> </a:t>
            </a:r>
            <a:r>
              <a:rPr lang="en-US" dirty="0" err="1"/>
              <a:t>phẩm</a:t>
            </a:r>
            <a:r>
              <a:rPr lang="en-US" dirty="0"/>
              <a:t> </a:t>
            </a:r>
            <a:r>
              <a:rPr lang="en-US" dirty="0" err="1"/>
              <a:t>đến</a:t>
            </a:r>
            <a:r>
              <a:rPr lang="en-US" dirty="0"/>
              <a:t> </a:t>
            </a:r>
            <a:r>
              <a:rPr lang="en-US" dirty="0" err="1"/>
              <a:t>tay</a:t>
            </a:r>
            <a:r>
              <a:rPr lang="en-US" dirty="0"/>
              <a:t> </a:t>
            </a:r>
            <a:r>
              <a:rPr lang="en-US" dirty="0" err="1"/>
              <a:t>người</a:t>
            </a:r>
            <a:r>
              <a:rPr lang="en-US" dirty="0"/>
              <a:t> </a:t>
            </a:r>
            <a:r>
              <a:rPr lang="en-US" dirty="0" err="1"/>
              <a:t>dùng</a:t>
            </a:r>
            <a:r>
              <a:rPr lang="en-US" dirty="0"/>
              <a:t> </a:t>
            </a:r>
            <a:r>
              <a:rPr lang="en-US" dirty="0" err="1"/>
              <a:t>nhanh</a:t>
            </a:r>
            <a:r>
              <a:rPr lang="en-US" dirty="0"/>
              <a:t> </a:t>
            </a:r>
            <a:r>
              <a:rPr lang="en-US" dirty="0" err="1"/>
              <a:t>nhất</a:t>
            </a:r>
            <a:r>
              <a:rPr lang="en-US" dirty="0"/>
              <a:t>. </a:t>
            </a:r>
            <a:endParaRPr lang="vi-VN" dirty="0"/>
          </a:p>
          <a:p>
            <a:r>
              <a:rPr lang="en-US" dirty="0"/>
              <a:t>Mô </a:t>
            </a:r>
            <a:r>
              <a:rPr lang="en-US" dirty="0" err="1"/>
              <a:t>hình</a:t>
            </a:r>
            <a:r>
              <a:rPr lang="en-US" dirty="0"/>
              <a:t> Agile </a:t>
            </a:r>
            <a:r>
              <a:rPr lang="en-US" dirty="0" err="1"/>
              <a:t>là</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phương</a:t>
            </a:r>
            <a:r>
              <a:rPr lang="en-US" dirty="0"/>
              <a:t> </a:t>
            </a:r>
            <a:r>
              <a:rPr lang="en-US" dirty="0" err="1"/>
              <a:t>pháp</a:t>
            </a:r>
            <a:r>
              <a:rPr lang="en-US" dirty="0"/>
              <a:t> </a:t>
            </a:r>
            <a:r>
              <a:rPr lang="en-US" dirty="0" err="1"/>
              <a:t>phát</a:t>
            </a:r>
            <a:r>
              <a:rPr lang="en-US" dirty="0"/>
              <a:t> </a:t>
            </a:r>
            <a:r>
              <a:rPr lang="en-US" dirty="0" err="1"/>
              <a:t>triển</a:t>
            </a:r>
            <a:r>
              <a:rPr lang="en-US" dirty="0"/>
              <a:t> </a:t>
            </a:r>
            <a:r>
              <a:rPr lang="en-US" dirty="0" err="1"/>
              <a:t>lặp</a:t>
            </a:r>
            <a:r>
              <a:rPr lang="en-US" dirty="0"/>
              <a:t> </a:t>
            </a:r>
            <a:r>
              <a:rPr lang="en-US" dirty="0" err="1"/>
              <a:t>và</a:t>
            </a:r>
            <a:r>
              <a:rPr lang="en-US" dirty="0"/>
              <a:t> </a:t>
            </a:r>
            <a:r>
              <a:rPr lang="en-US" dirty="0" err="1"/>
              <a:t>tăng</a:t>
            </a:r>
            <a:r>
              <a:rPr lang="en-US" dirty="0"/>
              <a:t> </a:t>
            </a:r>
            <a:r>
              <a:rPr lang="en-US" dirty="0" err="1"/>
              <a:t>dần</a:t>
            </a:r>
            <a:r>
              <a:rPr lang="en-US" dirty="0"/>
              <a:t> </a:t>
            </a:r>
            <a:r>
              <a:rPr lang="en-US" dirty="0" err="1"/>
              <a:t>trong</a:t>
            </a:r>
            <a:r>
              <a:rPr lang="en-US" dirty="0"/>
              <a:t> </a:t>
            </a:r>
            <a:r>
              <a:rPr lang="en-US" dirty="0" err="1"/>
              <a:t>đó</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và</a:t>
            </a:r>
            <a:r>
              <a:rPr lang="en-US" dirty="0"/>
              <a:t> </a:t>
            </a:r>
            <a:r>
              <a:rPr lang="en-US" dirty="0" err="1"/>
              <a:t>giải</a:t>
            </a:r>
            <a:r>
              <a:rPr lang="en-US" dirty="0"/>
              <a:t> </a:t>
            </a:r>
            <a:r>
              <a:rPr lang="en-US" dirty="0" err="1"/>
              <a:t>pháp</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thông</a:t>
            </a:r>
            <a:r>
              <a:rPr lang="en-US" dirty="0"/>
              <a:t> qua </a:t>
            </a:r>
            <a:r>
              <a:rPr lang="en-US" dirty="0" err="1"/>
              <a:t>sự</a:t>
            </a:r>
            <a:r>
              <a:rPr lang="en-US" dirty="0"/>
              <a:t> </a:t>
            </a:r>
            <a:r>
              <a:rPr lang="en-US" dirty="0" err="1"/>
              <a:t>liên</a:t>
            </a:r>
            <a:r>
              <a:rPr lang="en-US" dirty="0"/>
              <a:t> </a:t>
            </a:r>
            <a:r>
              <a:rPr lang="en-US" dirty="0" err="1"/>
              <a:t>kết</a:t>
            </a:r>
            <a:r>
              <a:rPr lang="en-US" dirty="0"/>
              <a:t> </a:t>
            </a:r>
            <a:r>
              <a:rPr lang="en-US" dirty="0" err="1"/>
              <a:t>cộng</a:t>
            </a:r>
            <a:r>
              <a:rPr lang="en-US" dirty="0"/>
              <a:t> </a:t>
            </a:r>
            <a:r>
              <a:rPr lang="en-US" dirty="0" err="1"/>
              <a:t>tác</a:t>
            </a:r>
            <a:r>
              <a:rPr lang="en-US" dirty="0"/>
              <a:t> </a:t>
            </a:r>
            <a:r>
              <a:rPr lang="en-US" dirty="0" err="1"/>
              <a:t>giữa</a:t>
            </a:r>
            <a:r>
              <a:rPr lang="en-US" dirty="0"/>
              <a:t> </a:t>
            </a:r>
            <a:r>
              <a:rPr lang="en-US" dirty="0" err="1"/>
              <a:t>các</a:t>
            </a:r>
            <a:r>
              <a:rPr lang="en-US" dirty="0"/>
              <a:t> </a:t>
            </a:r>
            <a:r>
              <a:rPr lang="en-US" dirty="0" err="1"/>
              <a:t>nhóm</a:t>
            </a:r>
            <a:r>
              <a:rPr lang="en-US" dirty="0"/>
              <a:t> </a:t>
            </a:r>
            <a:r>
              <a:rPr lang="en-US" dirty="0" err="1"/>
              <a:t>tự</a:t>
            </a:r>
            <a:r>
              <a:rPr lang="en-US" dirty="0"/>
              <a:t> </a:t>
            </a:r>
            <a:r>
              <a:rPr lang="en-US" dirty="0" err="1"/>
              <a:t>quản</a:t>
            </a:r>
            <a:r>
              <a:rPr lang="en-US" dirty="0"/>
              <a:t> </a:t>
            </a:r>
            <a:r>
              <a:rPr lang="en-US" dirty="0" err="1"/>
              <a:t>và</a:t>
            </a:r>
            <a:r>
              <a:rPr lang="en-US" dirty="0"/>
              <a:t> </a:t>
            </a:r>
            <a:r>
              <a:rPr lang="en-US" dirty="0" err="1"/>
              <a:t>liên</a:t>
            </a:r>
            <a:r>
              <a:rPr lang="en-US" dirty="0"/>
              <a:t> </a:t>
            </a:r>
            <a:r>
              <a:rPr lang="en-US" dirty="0" err="1"/>
              <a:t>chức</a:t>
            </a:r>
            <a:r>
              <a:rPr lang="en-US" dirty="0"/>
              <a:t> </a:t>
            </a:r>
            <a:r>
              <a:rPr lang="en-US" dirty="0" err="1"/>
              <a:t>năng</a:t>
            </a:r>
            <a:r>
              <a:rPr lang="en-US" dirty="0"/>
              <a:t>.</a:t>
            </a:r>
            <a:endParaRPr lang="vi-VN" dirty="0"/>
          </a:p>
          <a:p>
            <a:endParaRPr lang="en-US" dirty="0"/>
          </a:p>
        </p:txBody>
      </p:sp>
      <p:sp>
        <p:nvSpPr>
          <p:cNvPr id="6" name="Title 5">
            <a:extLst>
              <a:ext uri="{FF2B5EF4-FFF2-40B4-BE49-F238E27FC236}">
                <a16:creationId xmlns:a16="http://schemas.microsoft.com/office/drawing/2014/main" id="{7D25D5DB-B431-4CCD-AB75-A707913AFBAE}"/>
              </a:ext>
            </a:extLst>
          </p:cNvPr>
          <p:cNvSpPr>
            <a:spLocks noGrp="1"/>
          </p:cNvSpPr>
          <p:nvPr>
            <p:ph type="title"/>
          </p:nvPr>
        </p:nvSpPr>
        <p:spPr/>
        <p:txBody>
          <a:bodyPr/>
          <a:lstStyle/>
          <a:p>
            <a:r>
              <a:rPr lang="en-US" dirty="0"/>
              <a:t>Mô </a:t>
            </a:r>
            <a:r>
              <a:rPr lang="en-US" dirty="0" err="1"/>
              <a:t>hình</a:t>
            </a:r>
            <a:r>
              <a:rPr lang="en-US" dirty="0"/>
              <a:t> Agile</a:t>
            </a:r>
          </a:p>
        </p:txBody>
      </p:sp>
      <p:pic>
        <p:nvPicPr>
          <p:cNvPr id="7" name="Content Placeholder 7">
            <a:extLst>
              <a:ext uri="{FF2B5EF4-FFF2-40B4-BE49-F238E27FC236}">
                <a16:creationId xmlns:a16="http://schemas.microsoft.com/office/drawing/2014/main" id="{BF34120A-304C-408F-ACF9-32264A0FF237}"/>
              </a:ext>
            </a:extLst>
          </p:cNvPr>
          <p:cNvPicPr>
            <a:picLocks noChangeAspect="1"/>
          </p:cNvPicPr>
          <p:nvPr/>
        </p:nvPicPr>
        <p:blipFill>
          <a:blip r:embed="rId2"/>
          <a:stretch>
            <a:fillRect/>
          </a:stretch>
        </p:blipFill>
        <p:spPr>
          <a:xfrm>
            <a:off x="6331527" y="1929744"/>
            <a:ext cx="5184024" cy="3439325"/>
          </a:xfrm>
          <a:prstGeom prst="rect">
            <a:avLst/>
          </a:prstGeom>
        </p:spPr>
      </p:pic>
    </p:spTree>
    <p:extLst>
      <p:ext uri="{BB962C8B-B14F-4D97-AF65-F5344CB8AC3E}">
        <p14:creationId xmlns:p14="http://schemas.microsoft.com/office/powerpoint/2010/main" val="11523686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044B12-A5A8-42E7-95C9-2AEE64D9286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ACF807F-0C32-47EF-8B75-C45E3DA764E6}"/>
              </a:ext>
            </a:extLst>
          </p:cNvPr>
          <p:cNvSpPr>
            <a:spLocks noGrp="1"/>
          </p:cNvSpPr>
          <p:nvPr>
            <p:ph type="sldNum" sz="quarter" idx="12"/>
          </p:nvPr>
        </p:nvSpPr>
        <p:spPr/>
        <p:txBody>
          <a:bodyPr/>
          <a:lstStyle/>
          <a:p>
            <a:fld id="{401CF334-2D5C-4859-84A6-CA7E6E43FAEB}" type="slidenum">
              <a:rPr lang="en-US" smtClean="0"/>
              <a:t>41</a:t>
            </a:fld>
            <a:endParaRPr lang="en-US"/>
          </a:p>
        </p:txBody>
      </p:sp>
      <p:sp>
        <p:nvSpPr>
          <p:cNvPr id="5" name="Content Placeholder 4">
            <a:extLst>
              <a:ext uri="{FF2B5EF4-FFF2-40B4-BE49-F238E27FC236}">
                <a16:creationId xmlns:a16="http://schemas.microsoft.com/office/drawing/2014/main" id="{0DF6AE2A-BF96-453C-A18C-5842CDF4CC6E}"/>
              </a:ext>
            </a:extLst>
          </p:cNvPr>
          <p:cNvSpPr>
            <a:spLocks noGrp="1"/>
          </p:cNvSpPr>
          <p:nvPr>
            <p:ph idx="1"/>
          </p:nvPr>
        </p:nvSpPr>
        <p:spPr>
          <a:xfrm>
            <a:off x="609600" y="1719618"/>
            <a:ext cx="3948545" cy="4604982"/>
          </a:xfrm>
        </p:spPr>
        <p:txBody>
          <a:bodyPr>
            <a:normAutofit/>
          </a:bodyPr>
          <a:lstStyle/>
          <a:p>
            <a:r>
              <a:rPr lang="vi-VN" sz="2400" dirty="0"/>
              <a:t>Chu kỳ được chia thành các module nhỏ, dễ quản lý.</a:t>
            </a:r>
          </a:p>
          <a:p>
            <a:r>
              <a:rPr lang="vi-VN" sz="2400" dirty="0"/>
              <a:t>Mỗi module sẽ đi qua các yêu cầu về thiết kế, thực hiện, … như 1 vòng đời phát triển thông thường.</a:t>
            </a:r>
          </a:p>
          <a:p>
            <a:endParaRPr lang="en-US" sz="2400" dirty="0"/>
          </a:p>
        </p:txBody>
      </p:sp>
      <p:sp>
        <p:nvSpPr>
          <p:cNvPr id="6" name="Title 5">
            <a:extLst>
              <a:ext uri="{FF2B5EF4-FFF2-40B4-BE49-F238E27FC236}">
                <a16:creationId xmlns:a16="http://schemas.microsoft.com/office/drawing/2014/main" id="{D682DD41-85E6-4BF7-B052-A2EAB9A8629F}"/>
              </a:ext>
            </a:extLst>
          </p:cNvPr>
          <p:cNvSpPr>
            <a:spLocks noGrp="1"/>
          </p:cNvSpPr>
          <p:nvPr>
            <p:ph type="title"/>
          </p:nvPr>
        </p:nvSpPr>
        <p:spPr/>
        <p:txBody>
          <a:bodyPr>
            <a:noAutofit/>
          </a:bodyPr>
          <a:lstStyle/>
          <a:p>
            <a:r>
              <a:rPr lang="en-US" sz="4400" dirty="0"/>
              <a:t>Mô </a:t>
            </a:r>
            <a:r>
              <a:rPr lang="en-US" sz="4400" dirty="0" err="1"/>
              <a:t>hình</a:t>
            </a:r>
            <a:r>
              <a:rPr lang="en-US" sz="4400" dirty="0"/>
              <a:t> </a:t>
            </a:r>
            <a:r>
              <a:rPr lang="en-US" sz="4400" dirty="0" err="1"/>
              <a:t>tăng</a:t>
            </a:r>
            <a:r>
              <a:rPr lang="en-US" sz="4400" dirty="0"/>
              <a:t> </a:t>
            </a:r>
            <a:r>
              <a:rPr lang="en-US" sz="4400" dirty="0" err="1"/>
              <a:t>trưởng</a:t>
            </a:r>
            <a:r>
              <a:rPr lang="en-US" sz="4400" dirty="0"/>
              <a:t> (Incremental Model)</a:t>
            </a:r>
          </a:p>
        </p:txBody>
      </p:sp>
      <p:pic>
        <p:nvPicPr>
          <p:cNvPr id="7" name="Content Placeholder 10">
            <a:extLst>
              <a:ext uri="{FF2B5EF4-FFF2-40B4-BE49-F238E27FC236}">
                <a16:creationId xmlns:a16="http://schemas.microsoft.com/office/drawing/2014/main" id="{F006568A-7B3E-4518-B2E7-9893904DC2D3}"/>
              </a:ext>
            </a:extLst>
          </p:cNvPr>
          <p:cNvPicPr>
            <a:picLocks noChangeAspect="1"/>
          </p:cNvPicPr>
          <p:nvPr/>
        </p:nvPicPr>
        <p:blipFill>
          <a:blip r:embed="rId2"/>
          <a:stretch>
            <a:fillRect/>
          </a:stretch>
        </p:blipFill>
        <p:spPr>
          <a:xfrm>
            <a:off x="4852581" y="1719618"/>
            <a:ext cx="5562551" cy="4683817"/>
          </a:xfrm>
          <a:prstGeom prst="rect">
            <a:avLst/>
          </a:prstGeom>
        </p:spPr>
      </p:pic>
    </p:spTree>
    <p:extLst>
      <p:ext uri="{BB962C8B-B14F-4D97-AF65-F5344CB8AC3E}">
        <p14:creationId xmlns:p14="http://schemas.microsoft.com/office/powerpoint/2010/main" val="3455911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A880926-668E-4BEE-83B4-427F7467E9F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47082C4-75E1-47D3-8667-01CA2022A14A}"/>
              </a:ext>
            </a:extLst>
          </p:cNvPr>
          <p:cNvSpPr>
            <a:spLocks noGrp="1"/>
          </p:cNvSpPr>
          <p:nvPr>
            <p:ph type="sldNum" sz="quarter" idx="12"/>
          </p:nvPr>
        </p:nvSpPr>
        <p:spPr/>
        <p:txBody>
          <a:bodyPr/>
          <a:lstStyle/>
          <a:p>
            <a:fld id="{401CF334-2D5C-4859-84A6-CA7E6E43FAEB}" type="slidenum">
              <a:rPr lang="en-US" smtClean="0"/>
              <a:t>42</a:t>
            </a:fld>
            <a:endParaRPr lang="en-US"/>
          </a:p>
        </p:txBody>
      </p:sp>
      <p:sp>
        <p:nvSpPr>
          <p:cNvPr id="5" name="Content Placeholder 4">
            <a:extLst>
              <a:ext uri="{FF2B5EF4-FFF2-40B4-BE49-F238E27FC236}">
                <a16:creationId xmlns:a16="http://schemas.microsoft.com/office/drawing/2014/main" id="{C129F8D0-C8CD-48D1-B6CA-424C26759E99}"/>
              </a:ext>
            </a:extLst>
          </p:cNvPr>
          <p:cNvSpPr>
            <a:spLocks noGrp="1"/>
          </p:cNvSpPr>
          <p:nvPr>
            <p:ph idx="1"/>
          </p:nvPr>
        </p:nvSpPr>
        <p:spPr>
          <a:xfrm>
            <a:off x="609600" y="1719618"/>
            <a:ext cx="5486400" cy="4604982"/>
          </a:xfrm>
        </p:spPr>
        <p:txBody>
          <a:bodyPr>
            <a:normAutofit/>
          </a:bodyPr>
          <a:lstStyle/>
          <a:p>
            <a:r>
              <a:rPr lang="en-US" sz="2400" dirty="0"/>
              <a:t>Mô </a:t>
            </a:r>
            <a:r>
              <a:rPr lang="en-US" sz="2400" dirty="0" err="1"/>
              <a:t>hình</a:t>
            </a:r>
            <a:r>
              <a:rPr lang="en-US" sz="2400" dirty="0"/>
              <a:t> </a:t>
            </a:r>
            <a:r>
              <a:rPr lang="en-US" sz="2400" dirty="0" err="1"/>
              <a:t>chữ</a:t>
            </a:r>
            <a:r>
              <a:rPr lang="en-US" sz="2400" dirty="0"/>
              <a:t> V </a:t>
            </a:r>
            <a:r>
              <a:rPr lang="en-US" sz="2400" dirty="0" err="1"/>
              <a:t>là</a:t>
            </a:r>
            <a:r>
              <a:rPr lang="en-US" sz="2400" dirty="0"/>
              <a:t> </a:t>
            </a:r>
            <a:r>
              <a:rPr lang="en-US" sz="2400" dirty="0" err="1"/>
              <a:t>một</a:t>
            </a:r>
            <a:r>
              <a:rPr lang="en-US" sz="2400" dirty="0"/>
              <a:t> </a:t>
            </a:r>
            <a:r>
              <a:rPr lang="en-US" sz="2400" dirty="0" err="1"/>
              <a:t>phần</a:t>
            </a:r>
            <a:r>
              <a:rPr lang="en-US" sz="2400" dirty="0"/>
              <a:t> </a:t>
            </a:r>
            <a:r>
              <a:rPr lang="en-US" sz="2400" dirty="0" err="1"/>
              <a:t>mở</a:t>
            </a:r>
            <a:r>
              <a:rPr lang="en-US" sz="2400" dirty="0"/>
              <a:t> </a:t>
            </a:r>
            <a:r>
              <a:rPr lang="en-US" sz="2400" dirty="0" err="1"/>
              <a:t>rộng</a:t>
            </a:r>
            <a:r>
              <a:rPr lang="en-US" sz="2400" dirty="0"/>
              <a:t> </a:t>
            </a:r>
            <a:r>
              <a:rPr lang="en-US" sz="2400" dirty="0" err="1"/>
              <a:t>của</a:t>
            </a:r>
            <a:r>
              <a:rPr lang="en-US" sz="2400" dirty="0"/>
              <a:t> </a:t>
            </a:r>
            <a:r>
              <a:rPr lang="en-US" sz="2400" dirty="0" err="1"/>
              <a:t>mô</a:t>
            </a:r>
            <a:r>
              <a:rPr lang="en-US" sz="2400" dirty="0"/>
              <a:t> </a:t>
            </a:r>
            <a:r>
              <a:rPr lang="en-US" sz="2400" dirty="0" err="1"/>
              <a:t>hình</a:t>
            </a:r>
            <a:r>
              <a:rPr lang="en-US" sz="2400" dirty="0"/>
              <a:t> </a:t>
            </a:r>
            <a:r>
              <a:rPr lang="en-US" sz="2400" dirty="0" err="1"/>
              <a:t>thác</a:t>
            </a:r>
            <a:r>
              <a:rPr lang="en-US" sz="2400" dirty="0"/>
              <a:t> </a:t>
            </a:r>
            <a:r>
              <a:rPr lang="en-US" sz="2400" dirty="0" err="1"/>
              <a:t>nước</a:t>
            </a:r>
            <a:r>
              <a:rPr lang="en-US" sz="2400" dirty="0"/>
              <a:t>, </a:t>
            </a:r>
            <a:r>
              <a:rPr lang="en-US" sz="2400" dirty="0" err="1"/>
              <a:t>áp</a:t>
            </a:r>
            <a:r>
              <a:rPr lang="en-US" sz="2400" dirty="0"/>
              <a:t> </a:t>
            </a:r>
            <a:r>
              <a:rPr lang="en-US" sz="2400" dirty="0" err="1"/>
              <a:t>dụng</a:t>
            </a:r>
            <a:r>
              <a:rPr lang="en-US" sz="2400" dirty="0"/>
              <a:t> </a:t>
            </a:r>
            <a:r>
              <a:rPr lang="en-US" sz="2400" dirty="0" err="1"/>
              <a:t>việc</a:t>
            </a:r>
            <a:r>
              <a:rPr lang="en-US" sz="2400" dirty="0"/>
              <a:t> </a:t>
            </a:r>
            <a:r>
              <a:rPr lang="en-US" sz="2400" dirty="0" err="1"/>
              <a:t>kết</a:t>
            </a:r>
            <a:r>
              <a:rPr lang="en-US" sz="2400" dirty="0"/>
              <a:t> </a:t>
            </a:r>
            <a:r>
              <a:rPr lang="en-US" sz="2400" dirty="0" err="1"/>
              <a:t>hợp</a:t>
            </a:r>
            <a:r>
              <a:rPr lang="en-US" sz="2400" dirty="0"/>
              <a:t> </a:t>
            </a:r>
            <a:r>
              <a:rPr lang="en-US" sz="2400" dirty="0" err="1"/>
              <a:t>việc</a:t>
            </a:r>
            <a:r>
              <a:rPr lang="en-US" sz="2400" dirty="0"/>
              <a:t> </a:t>
            </a:r>
            <a:r>
              <a:rPr lang="en-US" sz="2400" dirty="0" err="1"/>
              <a:t>thử</a:t>
            </a:r>
            <a:r>
              <a:rPr lang="en-US" sz="2400" dirty="0"/>
              <a:t> </a:t>
            </a:r>
            <a:r>
              <a:rPr lang="en-US" sz="2400" dirty="0" err="1"/>
              <a:t>nghiệm</a:t>
            </a:r>
            <a:r>
              <a:rPr lang="en-US" sz="2400" dirty="0"/>
              <a:t> </a:t>
            </a:r>
            <a:r>
              <a:rPr lang="en-US" sz="2400" dirty="0" err="1"/>
              <a:t>vào</a:t>
            </a:r>
            <a:r>
              <a:rPr lang="en-US" sz="2400" dirty="0"/>
              <a:t> </a:t>
            </a:r>
            <a:r>
              <a:rPr lang="en-US" sz="2400" dirty="0" err="1"/>
              <a:t>từng</a:t>
            </a:r>
            <a:r>
              <a:rPr lang="en-US" sz="2400" dirty="0"/>
              <a:t> </a:t>
            </a:r>
            <a:r>
              <a:rPr lang="en-US" sz="2400" dirty="0" err="1"/>
              <a:t>giai</a:t>
            </a:r>
            <a:r>
              <a:rPr lang="en-US" sz="2400" dirty="0"/>
              <a:t> </a:t>
            </a:r>
            <a:r>
              <a:rPr lang="en-US" sz="2400" dirty="0" err="1"/>
              <a:t>đoạn</a:t>
            </a:r>
            <a:r>
              <a:rPr lang="en-US" sz="2400" dirty="0"/>
              <a:t> </a:t>
            </a:r>
            <a:r>
              <a:rPr lang="en-US" sz="2400" dirty="0" err="1"/>
              <a:t>của</a:t>
            </a:r>
            <a:r>
              <a:rPr lang="en-US" sz="2400" dirty="0"/>
              <a:t> </a:t>
            </a:r>
            <a:r>
              <a:rPr lang="en-US" sz="2400" dirty="0" err="1"/>
              <a:t>quy</a:t>
            </a:r>
            <a:r>
              <a:rPr lang="en-US" sz="2400" dirty="0"/>
              <a:t> </a:t>
            </a:r>
            <a:r>
              <a:rPr lang="en-US" sz="2400" dirty="0" err="1"/>
              <a:t>trình</a:t>
            </a:r>
            <a:r>
              <a:rPr lang="en-US" sz="2400" dirty="0"/>
              <a:t> </a:t>
            </a:r>
            <a:r>
              <a:rPr lang="en-US" sz="2400" dirty="0" err="1"/>
              <a:t>phát</a:t>
            </a:r>
            <a:r>
              <a:rPr lang="en-US" sz="2400" dirty="0"/>
              <a:t> </a:t>
            </a:r>
            <a:r>
              <a:rPr lang="en-US" sz="2400" dirty="0" err="1"/>
              <a:t>triển</a:t>
            </a:r>
            <a:r>
              <a:rPr lang="en-US" sz="2400" dirty="0"/>
              <a:t> </a:t>
            </a:r>
            <a:r>
              <a:rPr lang="en-US" sz="2400" dirty="0" err="1"/>
              <a:t>tương</a:t>
            </a:r>
            <a:r>
              <a:rPr lang="en-US" sz="2400" dirty="0"/>
              <a:t> </a:t>
            </a:r>
            <a:r>
              <a:rPr lang="en-US" sz="2400" dirty="0" err="1"/>
              <a:t>ứng</a:t>
            </a:r>
            <a:r>
              <a:rPr lang="en-US" sz="2400" dirty="0"/>
              <a:t>, </a:t>
            </a:r>
            <a:r>
              <a:rPr lang="en-US" sz="2400" dirty="0" err="1"/>
              <a:t>công</a:t>
            </a:r>
            <a:r>
              <a:rPr lang="en-US" sz="2400" dirty="0"/>
              <a:t> </a:t>
            </a:r>
            <a:r>
              <a:rPr lang="en-US" sz="2400" dirty="0" err="1"/>
              <a:t>việc</a:t>
            </a:r>
            <a:r>
              <a:rPr lang="en-US" sz="2400" dirty="0"/>
              <a:t> test </a:t>
            </a:r>
            <a:r>
              <a:rPr lang="en-US" sz="2400" dirty="0" err="1"/>
              <a:t>được</a:t>
            </a:r>
            <a:r>
              <a:rPr lang="en-US" sz="2400" dirty="0"/>
              <a:t> </a:t>
            </a:r>
            <a:r>
              <a:rPr lang="en-US" sz="2400" dirty="0" err="1"/>
              <a:t>tham</a:t>
            </a:r>
            <a:r>
              <a:rPr lang="en-US" sz="2400" dirty="0"/>
              <a:t> </a:t>
            </a:r>
            <a:r>
              <a:rPr lang="en-US" sz="2400" dirty="0" err="1"/>
              <a:t>gia</a:t>
            </a:r>
            <a:r>
              <a:rPr lang="en-US" sz="2400" dirty="0"/>
              <a:t> </a:t>
            </a:r>
            <a:r>
              <a:rPr lang="en-US" sz="2400" dirty="0" err="1"/>
              <a:t>ngay</a:t>
            </a:r>
            <a:r>
              <a:rPr lang="en-US" sz="2400" dirty="0"/>
              <a:t> </a:t>
            </a:r>
            <a:r>
              <a:rPr lang="en-US" sz="2400" dirty="0" err="1"/>
              <a:t>từ</a:t>
            </a:r>
            <a:r>
              <a:rPr lang="en-US" sz="2400" dirty="0"/>
              <a:t> </a:t>
            </a:r>
            <a:r>
              <a:rPr lang="en-US" sz="2400" dirty="0" err="1"/>
              <a:t>đầu</a:t>
            </a:r>
            <a:r>
              <a:rPr lang="en-US" sz="2400" dirty="0"/>
              <a:t>.</a:t>
            </a:r>
            <a:endParaRPr lang="vi-VN" sz="2400" dirty="0"/>
          </a:p>
          <a:p>
            <a:r>
              <a:rPr lang="en-US" sz="2400" dirty="0" err="1"/>
              <a:t>Đây</a:t>
            </a:r>
            <a:r>
              <a:rPr lang="en-US" sz="2400" dirty="0"/>
              <a:t> </a:t>
            </a:r>
            <a:r>
              <a:rPr lang="en-US" sz="2400" dirty="0" err="1"/>
              <a:t>là</a:t>
            </a:r>
            <a:r>
              <a:rPr lang="en-US" sz="2400" dirty="0"/>
              <a:t> </a:t>
            </a:r>
            <a:r>
              <a:rPr lang="en-US" sz="2400" dirty="0" err="1"/>
              <a:t>một</a:t>
            </a:r>
            <a:r>
              <a:rPr lang="en-US" sz="2400" dirty="0"/>
              <a:t> </a:t>
            </a:r>
            <a:r>
              <a:rPr lang="en-US" sz="2400" dirty="0" err="1"/>
              <a:t>mô</a:t>
            </a:r>
            <a:r>
              <a:rPr lang="en-US" sz="2400" dirty="0"/>
              <a:t> </a:t>
            </a:r>
            <a:r>
              <a:rPr lang="en-US" sz="2400" dirty="0" err="1"/>
              <a:t>hình</a:t>
            </a:r>
            <a:r>
              <a:rPr lang="en-US" sz="2400" dirty="0"/>
              <a:t> </a:t>
            </a:r>
            <a:r>
              <a:rPr lang="en-US" sz="2400" dirty="0" err="1"/>
              <a:t>có</a:t>
            </a:r>
            <a:r>
              <a:rPr lang="en-US" sz="2400" dirty="0"/>
              <a:t> </a:t>
            </a:r>
            <a:r>
              <a:rPr lang="en-US" sz="2400" dirty="0" err="1"/>
              <a:t>tính</a:t>
            </a:r>
            <a:r>
              <a:rPr lang="en-US" sz="2400" dirty="0"/>
              <a:t> </a:t>
            </a:r>
            <a:r>
              <a:rPr lang="en-US" sz="2400" dirty="0" err="1"/>
              <a:t>kỷ</a:t>
            </a:r>
            <a:r>
              <a:rPr lang="en-US" sz="2400" dirty="0"/>
              <a:t> </a:t>
            </a:r>
            <a:r>
              <a:rPr lang="en-US" sz="2400" dirty="0" err="1"/>
              <a:t>luật</a:t>
            </a:r>
            <a:r>
              <a:rPr lang="en-US" sz="2400" dirty="0"/>
              <a:t> </a:t>
            </a:r>
            <a:r>
              <a:rPr lang="en-US" sz="2400" dirty="0" err="1"/>
              <a:t>cao</a:t>
            </a:r>
            <a:r>
              <a:rPr lang="en-US" sz="2400" dirty="0"/>
              <a:t>, </a:t>
            </a:r>
            <a:r>
              <a:rPr lang="en-US" sz="2400" dirty="0" err="1"/>
              <a:t>giai</a:t>
            </a:r>
            <a:r>
              <a:rPr lang="en-US" sz="2400" dirty="0"/>
              <a:t> </a:t>
            </a:r>
            <a:r>
              <a:rPr lang="en-US" sz="2400" dirty="0" err="1"/>
              <a:t>đoạn</a:t>
            </a:r>
            <a:r>
              <a:rPr lang="en-US" sz="2400" dirty="0"/>
              <a:t> </a:t>
            </a:r>
            <a:r>
              <a:rPr lang="en-US" sz="2400" dirty="0" err="1"/>
              <a:t>tiếp</a:t>
            </a:r>
            <a:r>
              <a:rPr lang="en-US" sz="2400" dirty="0"/>
              <a:t> </a:t>
            </a:r>
            <a:r>
              <a:rPr lang="en-US" sz="2400" dirty="0" err="1"/>
              <a:t>theo</a:t>
            </a:r>
            <a:r>
              <a:rPr lang="en-US" sz="2400" dirty="0"/>
              <a:t> </a:t>
            </a:r>
            <a:r>
              <a:rPr lang="en-US" sz="2400" dirty="0" err="1"/>
              <a:t>chỉ</a:t>
            </a:r>
            <a:r>
              <a:rPr lang="en-US" sz="2400" dirty="0"/>
              <a:t> </a:t>
            </a:r>
            <a:r>
              <a:rPr lang="en-US" sz="2400" dirty="0" err="1"/>
              <a:t>bắt</a:t>
            </a:r>
            <a:r>
              <a:rPr lang="en-US" sz="2400" dirty="0"/>
              <a:t> </a:t>
            </a:r>
            <a:r>
              <a:rPr lang="en-US" sz="2400" dirty="0" err="1"/>
              <a:t>đầu</a:t>
            </a:r>
            <a:r>
              <a:rPr lang="en-US" sz="2400" dirty="0"/>
              <a:t> </a:t>
            </a:r>
            <a:r>
              <a:rPr lang="en-US" sz="2400" dirty="0" err="1"/>
              <a:t>sau</a:t>
            </a:r>
            <a:r>
              <a:rPr lang="en-US" sz="2400" dirty="0"/>
              <a:t> </a:t>
            </a:r>
            <a:r>
              <a:rPr lang="en-US" sz="2400" dirty="0" err="1"/>
              <a:t>khi</a:t>
            </a:r>
            <a:r>
              <a:rPr lang="en-US" sz="2400" dirty="0"/>
              <a:t> </a:t>
            </a:r>
            <a:r>
              <a:rPr lang="en-US" sz="2400" dirty="0" err="1"/>
              <a:t>giai</a:t>
            </a:r>
            <a:r>
              <a:rPr lang="en-US" sz="2400" dirty="0"/>
              <a:t> </a:t>
            </a:r>
            <a:r>
              <a:rPr lang="en-US" sz="2400" dirty="0" err="1"/>
              <a:t>đoạn</a:t>
            </a:r>
            <a:r>
              <a:rPr lang="en-US" sz="2400" dirty="0"/>
              <a:t> </a:t>
            </a:r>
            <a:r>
              <a:rPr lang="en-US" sz="2400" dirty="0" err="1"/>
              <a:t>trước</a:t>
            </a:r>
            <a:r>
              <a:rPr lang="en-US" sz="2400" dirty="0"/>
              <a:t> </a:t>
            </a:r>
            <a:r>
              <a:rPr lang="en-US" sz="2400" dirty="0" err="1"/>
              <a:t>được</a:t>
            </a:r>
            <a:r>
              <a:rPr lang="en-US" sz="2400" dirty="0"/>
              <a:t> </a:t>
            </a:r>
            <a:r>
              <a:rPr lang="en-US" sz="2400" dirty="0" err="1"/>
              <a:t>hoàn</a:t>
            </a:r>
            <a:r>
              <a:rPr lang="en-US" sz="2400" dirty="0"/>
              <a:t> </a:t>
            </a:r>
            <a:r>
              <a:rPr lang="en-US" sz="2400" dirty="0" err="1"/>
              <a:t>thành</a:t>
            </a:r>
            <a:r>
              <a:rPr lang="en-US" sz="2400" dirty="0"/>
              <a:t>.</a:t>
            </a:r>
          </a:p>
        </p:txBody>
      </p:sp>
      <p:sp>
        <p:nvSpPr>
          <p:cNvPr id="6" name="Title 5">
            <a:extLst>
              <a:ext uri="{FF2B5EF4-FFF2-40B4-BE49-F238E27FC236}">
                <a16:creationId xmlns:a16="http://schemas.microsoft.com/office/drawing/2014/main" id="{2856A901-6993-44A5-A0B1-043E75E24834}"/>
              </a:ext>
            </a:extLst>
          </p:cNvPr>
          <p:cNvSpPr>
            <a:spLocks noGrp="1"/>
          </p:cNvSpPr>
          <p:nvPr>
            <p:ph type="title"/>
          </p:nvPr>
        </p:nvSpPr>
        <p:spPr/>
        <p:txBody>
          <a:bodyPr/>
          <a:lstStyle/>
          <a:p>
            <a:r>
              <a:rPr lang="en-US" dirty="0"/>
              <a:t>Mô </a:t>
            </a:r>
            <a:r>
              <a:rPr lang="en-US" dirty="0" err="1"/>
              <a:t>hình</a:t>
            </a:r>
            <a:r>
              <a:rPr lang="en-US" dirty="0"/>
              <a:t> </a:t>
            </a:r>
            <a:r>
              <a:rPr lang="en-US" dirty="0" err="1"/>
              <a:t>chữ</a:t>
            </a:r>
            <a:r>
              <a:rPr lang="en-US" dirty="0"/>
              <a:t> V (V model)</a:t>
            </a:r>
          </a:p>
        </p:txBody>
      </p:sp>
      <p:pic>
        <p:nvPicPr>
          <p:cNvPr id="7" name="Content Placeholder 6">
            <a:extLst>
              <a:ext uri="{FF2B5EF4-FFF2-40B4-BE49-F238E27FC236}">
                <a16:creationId xmlns:a16="http://schemas.microsoft.com/office/drawing/2014/main" id="{E8302598-ED5D-41A5-B26D-57FDE4A1C5CD}"/>
              </a:ext>
            </a:extLst>
          </p:cNvPr>
          <p:cNvPicPr>
            <a:picLocks noChangeAspect="1"/>
          </p:cNvPicPr>
          <p:nvPr/>
        </p:nvPicPr>
        <p:blipFill>
          <a:blip r:embed="rId2"/>
          <a:stretch>
            <a:fillRect/>
          </a:stretch>
        </p:blipFill>
        <p:spPr>
          <a:xfrm>
            <a:off x="6285346" y="1719618"/>
            <a:ext cx="5469074" cy="3791504"/>
          </a:xfrm>
          <a:prstGeom prst="rect">
            <a:avLst/>
          </a:prstGeom>
        </p:spPr>
      </p:pic>
    </p:spTree>
    <p:extLst>
      <p:ext uri="{BB962C8B-B14F-4D97-AF65-F5344CB8AC3E}">
        <p14:creationId xmlns:p14="http://schemas.microsoft.com/office/powerpoint/2010/main" val="8390556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D9E7E29-5C58-4609-BA2A-4B1F27D11C1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A521CEB-29C3-466B-B2E8-0A3BB51DE9E6}"/>
              </a:ext>
            </a:extLst>
          </p:cNvPr>
          <p:cNvSpPr>
            <a:spLocks noGrp="1"/>
          </p:cNvSpPr>
          <p:nvPr>
            <p:ph type="sldNum" sz="quarter" idx="12"/>
          </p:nvPr>
        </p:nvSpPr>
        <p:spPr/>
        <p:txBody>
          <a:bodyPr/>
          <a:lstStyle/>
          <a:p>
            <a:fld id="{401CF334-2D5C-4859-84A6-CA7E6E43FAEB}" type="slidenum">
              <a:rPr lang="en-US" smtClean="0"/>
              <a:t>43</a:t>
            </a:fld>
            <a:endParaRPr lang="en-US"/>
          </a:p>
        </p:txBody>
      </p:sp>
      <p:sp>
        <p:nvSpPr>
          <p:cNvPr id="5" name="Content Placeholder 4">
            <a:extLst>
              <a:ext uri="{FF2B5EF4-FFF2-40B4-BE49-F238E27FC236}">
                <a16:creationId xmlns:a16="http://schemas.microsoft.com/office/drawing/2014/main" id="{094CADEB-2CF1-40CD-861D-9869DF511D5C}"/>
              </a:ext>
            </a:extLst>
          </p:cNvPr>
          <p:cNvSpPr>
            <a:spLocks noGrp="1"/>
          </p:cNvSpPr>
          <p:nvPr>
            <p:ph idx="1"/>
          </p:nvPr>
        </p:nvSpPr>
        <p:spPr/>
        <p:txBody>
          <a:bodyPr>
            <a:normAutofit fontScale="92500" lnSpcReduction="10000"/>
          </a:bodyPr>
          <a:lstStyle/>
          <a:p>
            <a:r>
              <a:rPr lang="vi-VN" dirty="0"/>
              <a:t>Các yêu cầu ra làm theo từng giai đoạn. Mỗi một giai đoạn gọi là sprint và chỉ làm một số lượng yêu cầu nhất định.</a:t>
            </a:r>
          </a:p>
          <a:p>
            <a:r>
              <a:rPr lang="vi-VN" dirty="0"/>
              <a:t>Mỗi sprint thường kéo dài từ 1 tuần đến 4 tuần. Đầu sprint sẽ lên kế hoạch bao gồm các yêu cầu phải thực hiện, tiếp theo là code và test. Cuối sprint là một sản phẩm hoàn thiện cả code lẫn test có thể demo và chạy được.</a:t>
            </a:r>
          </a:p>
          <a:p>
            <a:r>
              <a:rPr lang="vi-VN" dirty="0"/>
              <a:t>Hoàn thành sprint 1, tiếp tục thực hiện sprint 2, sprint... cho đến khi hoàn thành hết các yêu cầu. </a:t>
            </a:r>
          </a:p>
          <a:p>
            <a:r>
              <a:rPr lang="vi-VN" dirty="0"/>
              <a:t>Trong mỗi sprint có buổi họp hàng ngày (daily meeting từ 15 – 20 phút). Mỗi thành viên sẽ báo cáo: công việc đã làm và những khó khan.</a:t>
            </a:r>
          </a:p>
          <a:p>
            <a:r>
              <a:rPr lang="vi-VN" dirty="0"/>
              <a:t>Scrum là mô hình hướng khách hàng (Customer oriented).</a:t>
            </a:r>
          </a:p>
          <a:p>
            <a:endParaRPr lang="en-US" dirty="0"/>
          </a:p>
        </p:txBody>
      </p:sp>
      <p:sp>
        <p:nvSpPr>
          <p:cNvPr id="6" name="Title 5">
            <a:extLst>
              <a:ext uri="{FF2B5EF4-FFF2-40B4-BE49-F238E27FC236}">
                <a16:creationId xmlns:a16="http://schemas.microsoft.com/office/drawing/2014/main" id="{8DE4BD71-4572-4FF1-A5C2-E43019DD35AF}"/>
              </a:ext>
            </a:extLst>
          </p:cNvPr>
          <p:cNvSpPr>
            <a:spLocks noGrp="1"/>
          </p:cNvSpPr>
          <p:nvPr>
            <p:ph type="title"/>
          </p:nvPr>
        </p:nvSpPr>
        <p:spPr/>
        <p:txBody>
          <a:bodyPr/>
          <a:lstStyle/>
          <a:p>
            <a:r>
              <a:rPr lang="en-US" dirty="0"/>
              <a:t>Mô </a:t>
            </a:r>
            <a:r>
              <a:rPr lang="en-US" dirty="0" err="1"/>
              <a:t>hình</a:t>
            </a:r>
            <a:r>
              <a:rPr lang="en-US" dirty="0"/>
              <a:t> Scrum</a:t>
            </a:r>
          </a:p>
        </p:txBody>
      </p:sp>
    </p:spTree>
    <p:extLst>
      <p:ext uri="{BB962C8B-B14F-4D97-AF65-F5344CB8AC3E}">
        <p14:creationId xmlns:p14="http://schemas.microsoft.com/office/powerpoint/2010/main" val="7547097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en-US" dirty="0">
                <a:effectLst/>
              </a:rPr>
              <a:t>Mô </a:t>
            </a:r>
            <a:r>
              <a:rPr lang="en-US" dirty="0" err="1">
                <a:effectLst/>
              </a:rPr>
              <a:t>hình</a:t>
            </a:r>
            <a:r>
              <a:rPr lang="en-US" dirty="0">
                <a:effectLst/>
              </a:rPr>
              <a:t> Scrum</a:t>
            </a:r>
            <a:endParaRPr lang="vi-VN" dirty="0">
              <a:effectLst/>
            </a:endParaRPr>
          </a:p>
        </p:txBody>
      </p:sp>
      <p:sp>
        <p:nvSpPr>
          <p:cNvPr id="3" name="Content Placeholder 2"/>
          <p:cNvSpPr>
            <a:spLocks noGrp="1"/>
          </p:cNvSpPr>
          <p:nvPr>
            <p:ph idx="1"/>
          </p:nvPr>
        </p:nvSpPr>
        <p:spPr/>
        <p:txBody>
          <a:bodyPr>
            <a:normAutofit/>
          </a:bodyPr>
          <a:lstStyle/>
          <a:p>
            <a:r>
              <a:rPr lang="vi-VN" dirty="0">
                <a:effectLst/>
              </a:rPr>
              <a:t>Các yêu cầu ra làm theo từng giai đoạn. Mỗi một giai đoạn gọi là sprint và chỉ làm một số lượng yêu cầu nhất định.</a:t>
            </a:r>
          </a:p>
          <a:p>
            <a:r>
              <a:rPr lang="vi-VN" dirty="0">
                <a:effectLst/>
              </a:rPr>
              <a:t>Mỗi sprint thường kéo dài từ 1 tuần đến 4 tuần. Đầu sprint sẽ lên kế hoạch bao gồm các yêu cầu phải thực hiện, tiếp theo là code và test. Cuối sprint là một sản phẩm hoàn thiện cả code lẫn test có thể demo và chạy được.</a:t>
            </a:r>
          </a:p>
          <a:p>
            <a:r>
              <a:rPr lang="vi-VN" dirty="0">
                <a:effectLst/>
              </a:rPr>
              <a:t>Hoàn thành sprint 1, tiếp tục thực hiện sprint 2, sprint... cho đến khi hoàn thành hết các yêu cầu. </a:t>
            </a:r>
          </a:p>
        </p:txBody>
      </p:sp>
      <p:sp>
        <p:nvSpPr>
          <p:cNvPr id="5" name="Footer Placeholder 4"/>
          <p:cNvSpPr>
            <a:spLocks noGrp="1"/>
          </p:cNvSpPr>
          <p:nvPr>
            <p:ph type="ftr" sz="quarter" idx="11"/>
          </p:nvPr>
        </p:nvSpPr>
        <p:spPr/>
        <p:txBody>
          <a:bodyPr/>
          <a:lstStyle/>
          <a:p>
            <a:r>
              <a:rPr lang="vi-VN"/>
              <a:t>GV: Từ Thị Xuân Hiền</a:t>
            </a:r>
            <a:endParaRPr lang="vi-VN" dirty="0"/>
          </a:p>
        </p:txBody>
      </p:sp>
      <p:sp>
        <p:nvSpPr>
          <p:cNvPr id="6" name="Slide Number Placeholder 5">
            <a:extLst>
              <a:ext uri="{FF2B5EF4-FFF2-40B4-BE49-F238E27FC236}">
                <a16:creationId xmlns:a16="http://schemas.microsoft.com/office/drawing/2014/main" id="{84ED399D-6761-46D5-A8FC-112F43F36047}"/>
              </a:ext>
            </a:extLst>
          </p:cNvPr>
          <p:cNvSpPr>
            <a:spLocks noGrp="1"/>
          </p:cNvSpPr>
          <p:nvPr>
            <p:ph type="sldNum" sz="quarter" idx="12"/>
          </p:nvPr>
        </p:nvSpPr>
        <p:spPr/>
        <p:txBody>
          <a:bodyPr/>
          <a:lstStyle/>
          <a:p>
            <a:fld id="{401CF334-2D5C-4859-84A6-CA7E6E43FAEB}" type="slidenum">
              <a:rPr lang="en-US" smtClean="0"/>
              <a:t>44</a:t>
            </a:fld>
            <a:endParaRPr lang="en-US"/>
          </a:p>
        </p:txBody>
      </p:sp>
    </p:spTree>
    <p:extLst>
      <p:ext uri="{BB962C8B-B14F-4D97-AF65-F5344CB8AC3E}">
        <p14:creationId xmlns:p14="http://schemas.microsoft.com/office/powerpoint/2010/main" val="5124112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F64D4A2-8928-4784-9396-5FB5D6070AB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71A4D06-C21B-47A7-B888-F247520BE178}"/>
              </a:ext>
            </a:extLst>
          </p:cNvPr>
          <p:cNvSpPr>
            <a:spLocks noGrp="1"/>
          </p:cNvSpPr>
          <p:nvPr>
            <p:ph type="sldNum" sz="quarter" idx="12"/>
          </p:nvPr>
        </p:nvSpPr>
        <p:spPr/>
        <p:txBody>
          <a:bodyPr/>
          <a:lstStyle/>
          <a:p>
            <a:fld id="{401CF334-2D5C-4859-84A6-CA7E6E43FAEB}" type="slidenum">
              <a:rPr lang="en-US" smtClean="0"/>
              <a:t>45</a:t>
            </a:fld>
            <a:endParaRPr lang="en-US"/>
          </a:p>
        </p:txBody>
      </p:sp>
      <p:sp>
        <p:nvSpPr>
          <p:cNvPr id="5" name="Content Placeholder 4">
            <a:extLst>
              <a:ext uri="{FF2B5EF4-FFF2-40B4-BE49-F238E27FC236}">
                <a16:creationId xmlns:a16="http://schemas.microsoft.com/office/drawing/2014/main" id="{040EC83B-D9DF-4468-B1FE-FCCE6E84A0DB}"/>
              </a:ext>
            </a:extLst>
          </p:cNvPr>
          <p:cNvSpPr>
            <a:spLocks noGrp="1"/>
          </p:cNvSpPr>
          <p:nvPr>
            <p:ph idx="1"/>
          </p:nvPr>
        </p:nvSpPr>
        <p:spPr/>
        <p:txBody>
          <a:bodyPr/>
          <a:lstStyle/>
          <a:p>
            <a:r>
              <a:rPr lang="vi-VN" dirty="0"/>
              <a:t>Trong mỗi sprint có buổi họp hàng ngày (daily meeting từ 15 – 20 phút). Mỗi thành viên sẽ báo cáo: công việc đã làm và những khó khan.</a:t>
            </a:r>
          </a:p>
          <a:p>
            <a:r>
              <a:rPr lang="vi-VN" dirty="0"/>
              <a:t>Scrum là mô hình hướng khách hàng (Customer oriented).</a:t>
            </a:r>
          </a:p>
          <a:p>
            <a:endParaRPr lang="en-US" dirty="0"/>
          </a:p>
        </p:txBody>
      </p:sp>
      <p:sp>
        <p:nvSpPr>
          <p:cNvPr id="6" name="Title 5">
            <a:extLst>
              <a:ext uri="{FF2B5EF4-FFF2-40B4-BE49-F238E27FC236}">
                <a16:creationId xmlns:a16="http://schemas.microsoft.com/office/drawing/2014/main" id="{88A1A18E-FCE7-4ECC-AE52-6C3C0AEA8D15}"/>
              </a:ext>
            </a:extLst>
          </p:cNvPr>
          <p:cNvSpPr>
            <a:spLocks noGrp="1"/>
          </p:cNvSpPr>
          <p:nvPr>
            <p:ph type="title"/>
          </p:nvPr>
        </p:nvSpPr>
        <p:spPr/>
        <p:txBody>
          <a:bodyPr/>
          <a:lstStyle/>
          <a:p>
            <a:r>
              <a:rPr lang="en-US" dirty="0"/>
              <a:t>Mô </a:t>
            </a:r>
            <a:r>
              <a:rPr lang="en-US" dirty="0" err="1"/>
              <a:t>hình</a:t>
            </a:r>
            <a:r>
              <a:rPr lang="en-US" dirty="0"/>
              <a:t> Scrum</a:t>
            </a:r>
          </a:p>
        </p:txBody>
      </p:sp>
      <p:pic>
        <p:nvPicPr>
          <p:cNvPr id="7" name="Content Placeholder 5">
            <a:extLst>
              <a:ext uri="{FF2B5EF4-FFF2-40B4-BE49-F238E27FC236}">
                <a16:creationId xmlns:a16="http://schemas.microsoft.com/office/drawing/2014/main" id="{88AE0694-1D18-4349-9891-2804B94C881E}"/>
              </a:ext>
            </a:extLst>
          </p:cNvPr>
          <p:cNvPicPr>
            <a:picLocks noChangeAspect="1"/>
          </p:cNvPicPr>
          <p:nvPr/>
        </p:nvPicPr>
        <p:blipFill rotWithShape="1">
          <a:blip r:embed="rId2"/>
          <a:srcRect t="9797"/>
          <a:stretch/>
        </p:blipFill>
        <p:spPr>
          <a:xfrm>
            <a:off x="2314678" y="3736166"/>
            <a:ext cx="6422924" cy="2724912"/>
          </a:xfrm>
          <a:prstGeom prst="rect">
            <a:avLst/>
          </a:prstGeom>
          <a:ln>
            <a:solidFill>
              <a:srgbClr val="0070C0"/>
            </a:solidFill>
          </a:ln>
        </p:spPr>
      </p:pic>
    </p:spTree>
    <p:extLst>
      <p:ext uri="{BB962C8B-B14F-4D97-AF65-F5344CB8AC3E}">
        <p14:creationId xmlns:p14="http://schemas.microsoft.com/office/powerpoint/2010/main" val="13705441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C818407-9907-4EB2-B971-85278AB1D4A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F1B6F50-94FB-4638-8C94-8252C00D9D5B}"/>
              </a:ext>
            </a:extLst>
          </p:cNvPr>
          <p:cNvSpPr>
            <a:spLocks noGrp="1"/>
          </p:cNvSpPr>
          <p:nvPr>
            <p:ph type="sldNum" sz="quarter" idx="12"/>
          </p:nvPr>
        </p:nvSpPr>
        <p:spPr/>
        <p:txBody>
          <a:bodyPr/>
          <a:lstStyle/>
          <a:p>
            <a:fld id="{401CF334-2D5C-4859-84A6-CA7E6E43FAEB}" type="slidenum">
              <a:rPr lang="en-US" smtClean="0"/>
              <a:t>46</a:t>
            </a:fld>
            <a:endParaRPr lang="en-US"/>
          </a:p>
        </p:txBody>
      </p:sp>
      <p:sp>
        <p:nvSpPr>
          <p:cNvPr id="5" name="Content Placeholder 4">
            <a:extLst>
              <a:ext uri="{FF2B5EF4-FFF2-40B4-BE49-F238E27FC236}">
                <a16:creationId xmlns:a16="http://schemas.microsoft.com/office/drawing/2014/main" id="{3494BD1C-5838-42FD-970F-E30C9F29B619}"/>
              </a:ext>
            </a:extLst>
          </p:cNvPr>
          <p:cNvSpPr>
            <a:spLocks noGrp="1"/>
          </p:cNvSpPr>
          <p:nvPr>
            <p:ph idx="1"/>
          </p:nvPr>
        </p:nvSpPr>
        <p:spPr/>
        <p:txBody>
          <a:bodyPr/>
          <a:lstStyle/>
          <a:p>
            <a:r>
              <a:rPr lang="vi-VN" dirty="0"/>
              <a:t>Thuật ngữ “</a:t>
            </a:r>
            <a:r>
              <a:rPr lang="vi-VN" b="1" dirty="0"/>
              <a:t>Kiến trúc phần mềm</a:t>
            </a:r>
            <a:r>
              <a:rPr lang="vi-VN" dirty="0"/>
              <a:t>” được dùng để</a:t>
            </a:r>
            <a:r>
              <a:rPr lang="en-US" dirty="0"/>
              <a:t> </a:t>
            </a:r>
            <a:r>
              <a:rPr lang="en-US" dirty="0" err="1"/>
              <a:t>chỉ</a:t>
            </a:r>
            <a:r>
              <a:rPr lang="vi-VN" dirty="0"/>
              <a:t>:</a:t>
            </a:r>
          </a:p>
          <a:p>
            <a:pPr lvl="1"/>
            <a:r>
              <a:rPr lang="en-US" sz="2400" dirty="0"/>
              <a:t>C</a:t>
            </a:r>
            <a:r>
              <a:rPr lang="vi-VN" sz="2400" dirty="0"/>
              <a:t>ấu trúc luận lý của chương trình gồm những kiểu phần tử, cách các phần tử tương tác với nhau, các chức năng của hệ thống ánh xạ vào các phần tử. </a:t>
            </a:r>
          </a:p>
          <a:p>
            <a:pPr lvl="1"/>
            <a:r>
              <a:rPr lang="en-US" sz="2400" dirty="0" err="1"/>
              <a:t>Các</a:t>
            </a:r>
            <a:r>
              <a:rPr lang="en-US" sz="2400" dirty="0"/>
              <a:t> </a:t>
            </a:r>
            <a:r>
              <a:rPr lang="en-US" sz="2400" dirty="0" err="1"/>
              <a:t>thành</a:t>
            </a:r>
            <a:r>
              <a:rPr lang="en-US" sz="2400" dirty="0"/>
              <a:t> </a:t>
            </a:r>
            <a:r>
              <a:rPr lang="en-US" sz="2400" dirty="0" err="1"/>
              <a:t>phần</a:t>
            </a:r>
            <a:r>
              <a:rPr lang="vi-VN" sz="2400" dirty="0"/>
              <a:t> tồn tại trong hệ thống phần mềm</a:t>
            </a:r>
            <a:r>
              <a:rPr lang="en-US" sz="2400" dirty="0"/>
              <a:t>.</a:t>
            </a:r>
            <a:endParaRPr lang="vi-VN" sz="2400" dirty="0"/>
          </a:p>
          <a:p>
            <a:pPr lvl="1"/>
            <a:r>
              <a:rPr lang="en-US" sz="2400" dirty="0" err="1"/>
              <a:t>Các</a:t>
            </a:r>
            <a:r>
              <a:rPr lang="en-US" sz="2400" dirty="0"/>
              <a:t> </a:t>
            </a:r>
            <a:r>
              <a:rPr lang="vi-VN" sz="2400" dirty="0"/>
              <a:t>thông tin chi tiết cần cho việc thiết kế phần mềm</a:t>
            </a:r>
          </a:p>
          <a:p>
            <a:r>
              <a:rPr lang="vi-VN" dirty="0"/>
              <a:t>Kiến trúc phần mềm chưa hoàn thiện như kiến trúc phần cứng máy tính</a:t>
            </a:r>
            <a:r>
              <a:rPr lang="en-US" dirty="0"/>
              <a:t> </a:t>
            </a:r>
            <a:r>
              <a:rPr lang="en-US" dirty="0" err="1"/>
              <a:t>vì</a:t>
            </a:r>
            <a:r>
              <a:rPr lang="en-US" dirty="0"/>
              <a:t> </a:t>
            </a:r>
            <a:r>
              <a:rPr lang="en-US" dirty="0" err="1"/>
              <a:t>công</a:t>
            </a:r>
            <a:r>
              <a:rPr lang="en-US" dirty="0"/>
              <a:t> </a:t>
            </a:r>
            <a:r>
              <a:rPr lang="vi-VN" dirty="0"/>
              <a:t>nghệ phần mềm còn mới mẽ và rất đặc thù</a:t>
            </a:r>
          </a:p>
          <a:p>
            <a:r>
              <a:rPr lang="vi-VN" dirty="0"/>
              <a:t>Một ứng dụng </a:t>
            </a:r>
            <a:r>
              <a:rPr lang="en-US" dirty="0" err="1"/>
              <a:t>cần</a:t>
            </a:r>
            <a:r>
              <a:rPr lang="en-US" dirty="0"/>
              <a:t> </a:t>
            </a:r>
            <a:r>
              <a:rPr lang="en-US" dirty="0" err="1"/>
              <a:t>phải</a:t>
            </a:r>
            <a:r>
              <a:rPr lang="en-US" dirty="0"/>
              <a:t> </a:t>
            </a:r>
            <a:r>
              <a:rPr lang="vi-VN" dirty="0"/>
              <a:t>phù hợp với một kiến trúc phần mềm</a:t>
            </a:r>
          </a:p>
          <a:p>
            <a:endParaRPr lang="en-US" dirty="0"/>
          </a:p>
        </p:txBody>
      </p:sp>
      <p:sp>
        <p:nvSpPr>
          <p:cNvPr id="6" name="Title 5">
            <a:extLst>
              <a:ext uri="{FF2B5EF4-FFF2-40B4-BE49-F238E27FC236}">
                <a16:creationId xmlns:a16="http://schemas.microsoft.com/office/drawing/2014/main" id="{12B048F1-B0B0-43FC-86C0-24E52C9643FB}"/>
              </a:ext>
            </a:extLst>
          </p:cNvPr>
          <p:cNvSpPr>
            <a:spLocks noGrp="1"/>
          </p:cNvSpPr>
          <p:nvPr>
            <p:ph type="title"/>
          </p:nvPr>
        </p:nvSpPr>
        <p:spPr/>
        <p:txBody>
          <a:bodyPr>
            <a:noAutofit/>
          </a:bodyPr>
          <a:lstStyle/>
          <a:p>
            <a:r>
              <a:rPr lang="en-US" sz="4000" dirty="0" err="1"/>
              <a:t>Kiến</a:t>
            </a:r>
            <a:r>
              <a:rPr lang="en-US" sz="4000" dirty="0"/>
              <a:t> </a:t>
            </a:r>
            <a:r>
              <a:rPr lang="en-US" sz="4000" dirty="0" err="1"/>
              <a:t>trúc</a:t>
            </a:r>
            <a:r>
              <a:rPr lang="en-US" sz="4000" dirty="0"/>
              <a:t> </a:t>
            </a:r>
            <a:r>
              <a:rPr lang="en-US" sz="4000" dirty="0" err="1"/>
              <a:t>phần</a:t>
            </a:r>
            <a:r>
              <a:rPr lang="en-US" sz="4000" dirty="0"/>
              <a:t> </a:t>
            </a:r>
            <a:r>
              <a:rPr lang="en-US" sz="4000" dirty="0" err="1"/>
              <a:t>mềm</a:t>
            </a:r>
            <a:r>
              <a:rPr lang="vi-VN" sz="4000" dirty="0"/>
              <a:t> (software architecture)</a:t>
            </a:r>
            <a:endParaRPr lang="en-US" sz="4000" dirty="0"/>
          </a:p>
        </p:txBody>
      </p:sp>
    </p:spTree>
    <p:extLst>
      <p:ext uri="{BB962C8B-B14F-4D97-AF65-F5344CB8AC3E}">
        <p14:creationId xmlns:p14="http://schemas.microsoft.com/office/powerpoint/2010/main" val="19148070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7021A69-03DB-40B3-BCD4-FB5C35D336C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C076C94-1A7B-4F8E-8A60-AAD2D13ABA01}"/>
              </a:ext>
            </a:extLst>
          </p:cNvPr>
          <p:cNvSpPr>
            <a:spLocks noGrp="1"/>
          </p:cNvSpPr>
          <p:nvPr>
            <p:ph type="sldNum" sz="quarter" idx="12"/>
          </p:nvPr>
        </p:nvSpPr>
        <p:spPr/>
        <p:txBody>
          <a:bodyPr/>
          <a:lstStyle/>
          <a:p>
            <a:fld id="{401CF334-2D5C-4859-84A6-CA7E6E43FAEB}" type="slidenum">
              <a:rPr lang="en-US" smtClean="0"/>
              <a:t>47</a:t>
            </a:fld>
            <a:endParaRPr lang="en-US"/>
          </a:p>
        </p:txBody>
      </p:sp>
      <p:sp>
        <p:nvSpPr>
          <p:cNvPr id="5" name="Content Placeholder 4">
            <a:extLst>
              <a:ext uri="{FF2B5EF4-FFF2-40B4-BE49-F238E27FC236}">
                <a16:creationId xmlns:a16="http://schemas.microsoft.com/office/drawing/2014/main" id="{0DB639FC-BD4A-4D4D-987C-CC051D28A58B}"/>
              </a:ext>
            </a:extLst>
          </p:cNvPr>
          <p:cNvSpPr>
            <a:spLocks noGrp="1"/>
          </p:cNvSpPr>
          <p:nvPr>
            <p:ph idx="1"/>
          </p:nvPr>
        </p:nvSpPr>
        <p:spPr/>
        <p:txBody>
          <a:bodyPr>
            <a:normAutofit lnSpcReduction="10000"/>
          </a:bodyPr>
          <a:lstStyle/>
          <a:p>
            <a:r>
              <a:rPr lang="vi-VN" dirty="0"/>
              <a:t>Khi chọn Kiến trúc phần mềm</a:t>
            </a:r>
          </a:p>
          <a:p>
            <a:pPr lvl="1"/>
            <a:r>
              <a:rPr lang="vi-VN" sz="2600" dirty="0"/>
              <a:t>Phải thỏa mãn các yêu cầu chức năng của phần mềm</a:t>
            </a:r>
          </a:p>
          <a:p>
            <a:pPr lvl="1"/>
            <a:r>
              <a:rPr lang="vi-VN" sz="2600" dirty="0"/>
              <a:t>Tùy vào độ phức tạp của phần mềm</a:t>
            </a:r>
          </a:p>
          <a:p>
            <a:pPr lvl="1"/>
            <a:r>
              <a:rPr lang="vi-VN" sz="2600" dirty="0"/>
              <a:t>Chi phí phát triển phần mềm</a:t>
            </a:r>
          </a:p>
          <a:p>
            <a:pPr lvl="1"/>
            <a:r>
              <a:rPr lang="vi-VN" sz="2600" dirty="0"/>
              <a:t>Đảm bảo tính khả thi, dễ bảo trì, khả chuyển, khả thích nghi, tốc độ, an ninh,...</a:t>
            </a:r>
          </a:p>
          <a:p>
            <a:r>
              <a:rPr lang="vi-VN" dirty="0"/>
              <a:t>Các kiến trúc PM thông dụng</a:t>
            </a:r>
          </a:p>
          <a:p>
            <a:pPr lvl="1"/>
            <a:r>
              <a:rPr lang="en-US" sz="2400" dirty="0" err="1"/>
              <a:t>Kiến</a:t>
            </a:r>
            <a:r>
              <a:rPr lang="en-US" sz="2400" dirty="0"/>
              <a:t> </a:t>
            </a:r>
            <a:r>
              <a:rPr lang="en-US" sz="2400" dirty="0" err="1"/>
              <a:t>trúc</a:t>
            </a:r>
            <a:r>
              <a:rPr lang="en-US" sz="2400" dirty="0"/>
              <a:t> 3 ties</a:t>
            </a:r>
          </a:p>
          <a:p>
            <a:pPr lvl="1"/>
            <a:r>
              <a:rPr lang="en-US" sz="2400" dirty="0" err="1"/>
              <a:t>Kiến</a:t>
            </a:r>
            <a:r>
              <a:rPr lang="en-US" sz="2400" dirty="0"/>
              <a:t> </a:t>
            </a:r>
            <a:r>
              <a:rPr lang="en-US" sz="2400" dirty="0" err="1"/>
              <a:t>trúc</a:t>
            </a:r>
            <a:r>
              <a:rPr lang="en-US" sz="2400" dirty="0"/>
              <a:t> client-server</a:t>
            </a:r>
            <a:endParaRPr lang="vi-VN" sz="2400" dirty="0"/>
          </a:p>
          <a:p>
            <a:pPr lvl="1"/>
            <a:r>
              <a:rPr lang="en-US" sz="2400" dirty="0" err="1"/>
              <a:t>Kiến</a:t>
            </a:r>
            <a:r>
              <a:rPr lang="en-US" sz="2400" dirty="0"/>
              <a:t> </a:t>
            </a:r>
            <a:r>
              <a:rPr lang="en-US" sz="2400" dirty="0" err="1"/>
              <a:t>trúc</a:t>
            </a:r>
            <a:r>
              <a:rPr lang="en-US" sz="2400" dirty="0"/>
              <a:t> MVC</a:t>
            </a:r>
            <a:endParaRPr lang="vi-VN" sz="2400" dirty="0"/>
          </a:p>
          <a:p>
            <a:endParaRPr lang="en-US" dirty="0"/>
          </a:p>
        </p:txBody>
      </p:sp>
      <p:sp>
        <p:nvSpPr>
          <p:cNvPr id="6" name="Title 5">
            <a:extLst>
              <a:ext uri="{FF2B5EF4-FFF2-40B4-BE49-F238E27FC236}">
                <a16:creationId xmlns:a16="http://schemas.microsoft.com/office/drawing/2014/main" id="{138041B6-F932-4406-8509-7F27BE28F437}"/>
              </a:ext>
            </a:extLst>
          </p:cNvPr>
          <p:cNvSpPr>
            <a:spLocks noGrp="1"/>
          </p:cNvSpPr>
          <p:nvPr>
            <p:ph type="title"/>
          </p:nvPr>
        </p:nvSpPr>
        <p:spPr/>
        <p:txBody>
          <a:bodyPr>
            <a:noAutofit/>
          </a:bodyPr>
          <a:lstStyle/>
          <a:p>
            <a:r>
              <a:rPr lang="en-US" sz="4000" dirty="0" err="1"/>
              <a:t>Kiến</a:t>
            </a:r>
            <a:r>
              <a:rPr lang="en-US" sz="4000" dirty="0"/>
              <a:t> </a:t>
            </a:r>
            <a:r>
              <a:rPr lang="en-US" sz="4000" dirty="0" err="1"/>
              <a:t>trúc</a:t>
            </a:r>
            <a:r>
              <a:rPr lang="en-US" sz="4000" dirty="0"/>
              <a:t> </a:t>
            </a:r>
            <a:r>
              <a:rPr lang="en-US" sz="4000" dirty="0" err="1"/>
              <a:t>phần</a:t>
            </a:r>
            <a:r>
              <a:rPr lang="en-US" sz="4000" dirty="0"/>
              <a:t> </a:t>
            </a:r>
            <a:r>
              <a:rPr lang="en-US" sz="4000" dirty="0" err="1"/>
              <a:t>mềm</a:t>
            </a:r>
            <a:r>
              <a:rPr lang="vi-VN" sz="4000" dirty="0"/>
              <a:t> (software architecture)</a:t>
            </a:r>
            <a:endParaRPr lang="en-US" sz="3600" dirty="0"/>
          </a:p>
        </p:txBody>
      </p:sp>
    </p:spTree>
    <p:extLst>
      <p:ext uri="{BB962C8B-B14F-4D97-AF65-F5344CB8AC3E}">
        <p14:creationId xmlns:p14="http://schemas.microsoft.com/office/powerpoint/2010/main" val="40845306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D4FE4AA-B623-4D46-BB14-8E52047CA34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CA34C4A-0B90-4753-BAC3-902341F6061F}"/>
              </a:ext>
            </a:extLst>
          </p:cNvPr>
          <p:cNvSpPr>
            <a:spLocks noGrp="1"/>
          </p:cNvSpPr>
          <p:nvPr>
            <p:ph type="sldNum" sz="quarter" idx="12"/>
          </p:nvPr>
        </p:nvSpPr>
        <p:spPr/>
        <p:txBody>
          <a:bodyPr/>
          <a:lstStyle/>
          <a:p>
            <a:fld id="{401CF334-2D5C-4859-84A6-CA7E6E43FAEB}" type="slidenum">
              <a:rPr lang="en-US" smtClean="0"/>
              <a:t>48</a:t>
            </a:fld>
            <a:endParaRPr lang="en-US"/>
          </a:p>
        </p:txBody>
      </p:sp>
      <p:sp>
        <p:nvSpPr>
          <p:cNvPr id="5" name="Content Placeholder 4">
            <a:extLst>
              <a:ext uri="{FF2B5EF4-FFF2-40B4-BE49-F238E27FC236}">
                <a16:creationId xmlns:a16="http://schemas.microsoft.com/office/drawing/2014/main" id="{C9A2E6DA-82E4-40CD-910E-66B399A139ED}"/>
              </a:ext>
            </a:extLst>
          </p:cNvPr>
          <p:cNvSpPr>
            <a:spLocks noGrp="1"/>
          </p:cNvSpPr>
          <p:nvPr>
            <p:ph idx="1"/>
          </p:nvPr>
        </p:nvSpPr>
        <p:spPr>
          <a:xfrm>
            <a:off x="609600" y="1719618"/>
            <a:ext cx="6248400" cy="4604982"/>
          </a:xfrm>
        </p:spPr>
        <p:txBody>
          <a:bodyPr>
            <a:normAutofit/>
          </a:bodyPr>
          <a:lstStyle/>
          <a:p>
            <a:r>
              <a:rPr lang="en-US" sz="2600" dirty="0" err="1"/>
              <a:t>Là</a:t>
            </a:r>
            <a:r>
              <a:rPr lang="en-US" sz="2600" dirty="0"/>
              <a:t> </a:t>
            </a:r>
            <a:r>
              <a:rPr lang="en-US" sz="2600" dirty="0" err="1"/>
              <a:t>một</a:t>
            </a:r>
            <a:r>
              <a:rPr lang="en-US" sz="2600" dirty="0"/>
              <a:t> </a:t>
            </a:r>
            <a:r>
              <a:rPr lang="en-US" sz="2600" dirty="0" err="1"/>
              <a:t>mô</a:t>
            </a:r>
            <a:r>
              <a:rPr lang="en-US" sz="2600" dirty="0"/>
              <a:t> </a:t>
            </a:r>
            <a:r>
              <a:rPr lang="en-US" sz="2600" dirty="0" err="1"/>
              <a:t>hình</a:t>
            </a:r>
            <a:r>
              <a:rPr lang="en-US" sz="2600" dirty="0"/>
              <a:t> </a:t>
            </a:r>
            <a:r>
              <a:rPr lang="en-US" sz="2600" dirty="0" err="1"/>
              <a:t>máy</a:t>
            </a:r>
            <a:r>
              <a:rPr lang="en-US" sz="2600" dirty="0"/>
              <a:t> </a:t>
            </a:r>
            <a:r>
              <a:rPr lang="en-US" sz="2600" dirty="0" err="1"/>
              <a:t>tính</a:t>
            </a:r>
            <a:r>
              <a:rPr lang="en-US" sz="2600" dirty="0"/>
              <a:t>, </a:t>
            </a:r>
            <a:r>
              <a:rPr lang="en-US" sz="2600" dirty="0" err="1"/>
              <a:t>trong</a:t>
            </a:r>
            <a:r>
              <a:rPr lang="en-US" sz="2600" dirty="0"/>
              <a:t> </a:t>
            </a:r>
            <a:r>
              <a:rPr lang="en-US" sz="2600" dirty="0" err="1"/>
              <a:t>đó</a:t>
            </a:r>
            <a:r>
              <a:rPr lang="en-US" sz="2600" dirty="0"/>
              <a:t> </a:t>
            </a:r>
            <a:r>
              <a:rPr lang="en-US" sz="2600" dirty="0" err="1"/>
              <a:t>máy</a:t>
            </a:r>
            <a:r>
              <a:rPr lang="en-US" sz="2600" dirty="0"/>
              <a:t> </a:t>
            </a:r>
            <a:r>
              <a:rPr lang="en-US" sz="2600" dirty="0" err="1"/>
              <a:t>chủ</a:t>
            </a:r>
            <a:r>
              <a:rPr lang="en-US" sz="2600" dirty="0"/>
              <a:t> (server), </a:t>
            </a:r>
            <a:r>
              <a:rPr lang="en-US" sz="2600" dirty="0" err="1"/>
              <a:t>cung</a:t>
            </a:r>
            <a:r>
              <a:rPr lang="en-US" sz="2600" dirty="0"/>
              <a:t> </a:t>
            </a:r>
            <a:r>
              <a:rPr lang="en-US" sz="2600" dirty="0" err="1"/>
              <a:t>cấp</a:t>
            </a:r>
            <a:r>
              <a:rPr lang="en-US" sz="2600" dirty="0"/>
              <a:t> </a:t>
            </a:r>
            <a:r>
              <a:rPr lang="en-US" sz="2600" dirty="0" err="1"/>
              <a:t>và</a:t>
            </a:r>
            <a:r>
              <a:rPr lang="en-US" sz="2600" dirty="0"/>
              <a:t> </a:t>
            </a:r>
            <a:r>
              <a:rPr lang="en-US" sz="2600" dirty="0" err="1"/>
              <a:t>quản</a:t>
            </a:r>
            <a:r>
              <a:rPr lang="en-US" sz="2600" dirty="0"/>
              <a:t> </a:t>
            </a:r>
            <a:r>
              <a:rPr lang="en-US" sz="2600" dirty="0" err="1"/>
              <a:t>lý</a:t>
            </a:r>
            <a:r>
              <a:rPr lang="en-US" sz="2600" dirty="0"/>
              <a:t> </a:t>
            </a:r>
            <a:r>
              <a:rPr lang="en-US" sz="2600" dirty="0" err="1"/>
              <a:t>hầu</a:t>
            </a:r>
            <a:r>
              <a:rPr lang="en-US" sz="2600" dirty="0"/>
              <a:t> </a:t>
            </a:r>
            <a:r>
              <a:rPr lang="en-US" sz="2600" dirty="0" err="1"/>
              <a:t>hết</a:t>
            </a:r>
            <a:r>
              <a:rPr lang="en-US" sz="2600" dirty="0"/>
              <a:t> </a:t>
            </a:r>
            <a:r>
              <a:rPr lang="en-US" sz="2600" dirty="0" err="1"/>
              <a:t>các</a:t>
            </a:r>
            <a:r>
              <a:rPr lang="en-US" sz="2600" dirty="0"/>
              <a:t> </a:t>
            </a:r>
            <a:r>
              <a:rPr lang="en-US" sz="2600" dirty="0" err="1"/>
              <a:t>nguồn</a:t>
            </a:r>
            <a:r>
              <a:rPr lang="en-US" sz="2600" dirty="0"/>
              <a:t> </a:t>
            </a:r>
            <a:r>
              <a:rPr lang="en-US" sz="2600" dirty="0" err="1"/>
              <a:t>lực</a:t>
            </a:r>
            <a:r>
              <a:rPr lang="en-US" sz="2600" dirty="0"/>
              <a:t> </a:t>
            </a:r>
            <a:r>
              <a:rPr lang="en-US" sz="2600" dirty="0" err="1"/>
              <a:t>và</a:t>
            </a:r>
            <a:r>
              <a:rPr lang="en-US" sz="2600" dirty="0"/>
              <a:t> </a:t>
            </a:r>
            <a:r>
              <a:rPr lang="en-US" sz="2600" dirty="0" err="1"/>
              <a:t>dịch</a:t>
            </a:r>
            <a:r>
              <a:rPr lang="en-US" sz="2600" dirty="0"/>
              <a:t> </a:t>
            </a:r>
            <a:r>
              <a:rPr lang="en-US" sz="2600" dirty="0" err="1"/>
              <a:t>vụ</a:t>
            </a:r>
            <a:r>
              <a:rPr lang="en-US" sz="2600" dirty="0"/>
              <a:t> </a:t>
            </a:r>
            <a:r>
              <a:rPr lang="en-US" sz="2600" dirty="0" err="1"/>
              <a:t>cho</a:t>
            </a:r>
            <a:r>
              <a:rPr lang="en-US" sz="2600" dirty="0"/>
              <a:t> </a:t>
            </a:r>
            <a:r>
              <a:rPr lang="en-US" sz="2600" dirty="0" err="1"/>
              <a:t>máy</a:t>
            </a:r>
            <a:r>
              <a:rPr lang="en-US" sz="2600" dirty="0"/>
              <a:t> </a:t>
            </a:r>
            <a:r>
              <a:rPr lang="en-US" sz="2600" dirty="0" err="1"/>
              <a:t>khách</a:t>
            </a:r>
            <a:r>
              <a:rPr lang="en-US" sz="2600" dirty="0"/>
              <a:t> (client), </a:t>
            </a:r>
            <a:r>
              <a:rPr lang="en-US" sz="2600" dirty="0" err="1"/>
              <a:t>có</a:t>
            </a:r>
            <a:r>
              <a:rPr lang="en-US" sz="2600" dirty="0"/>
              <a:t> </a:t>
            </a:r>
            <a:r>
              <a:rPr lang="en-US" sz="2600" dirty="0" err="1"/>
              <a:t>một</a:t>
            </a:r>
            <a:r>
              <a:rPr lang="en-US" sz="2600" dirty="0"/>
              <a:t> </a:t>
            </a:r>
            <a:r>
              <a:rPr lang="en-US" sz="2600" dirty="0" err="1"/>
              <a:t>hoặc</a:t>
            </a:r>
            <a:r>
              <a:rPr lang="en-US" sz="2600" dirty="0"/>
              <a:t> </a:t>
            </a:r>
            <a:r>
              <a:rPr lang="en-US" sz="2600" dirty="0" err="1"/>
              <a:t>nhiều</a:t>
            </a:r>
            <a:r>
              <a:rPr lang="en-US" sz="2600" dirty="0"/>
              <a:t> </a:t>
            </a:r>
            <a:r>
              <a:rPr lang="en-US" sz="2600" dirty="0" err="1"/>
              <a:t>máy</a:t>
            </a:r>
            <a:r>
              <a:rPr lang="en-US" sz="2600" dirty="0"/>
              <a:t> </a:t>
            </a:r>
            <a:r>
              <a:rPr lang="en-US" sz="2600" dirty="0" err="1"/>
              <a:t>khách</a:t>
            </a:r>
            <a:r>
              <a:rPr lang="en-US" sz="2600" dirty="0"/>
              <a:t> </a:t>
            </a:r>
            <a:r>
              <a:rPr lang="en-US" sz="2600" dirty="0" err="1"/>
              <a:t>kết</a:t>
            </a:r>
            <a:r>
              <a:rPr lang="en-US" sz="2600" dirty="0"/>
              <a:t> </a:t>
            </a:r>
            <a:r>
              <a:rPr lang="en-US" sz="2600" dirty="0" err="1"/>
              <a:t>nối</a:t>
            </a:r>
            <a:r>
              <a:rPr lang="en-US" sz="2600" dirty="0"/>
              <a:t> </a:t>
            </a:r>
            <a:r>
              <a:rPr lang="en-US" sz="2600" dirty="0" err="1"/>
              <a:t>với</a:t>
            </a:r>
            <a:r>
              <a:rPr lang="en-US" sz="2600" dirty="0"/>
              <a:t> </a:t>
            </a:r>
            <a:r>
              <a:rPr lang="en-US" sz="2600" dirty="0" err="1"/>
              <a:t>máy</a:t>
            </a:r>
            <a:r>
              <a:rPr lang="en-US" sz="2600" dirty="0"/>
              <a:t> </a:t>
            </a:r>
            <a:r>
              <a:rPr lang="en-US" sz="2600" dirty="0" err="1"/>
              <a:t>chủ</a:t>
            </a:r>
            <a:r>
              <a:rPr lang="en-US" sz="2600" dirty="0"/>
              <a:t> </a:t>
            </a:r>
            <a:r>
              <a:rPr lang="en-US" sz="2600" dirty="0" err="1"/>
              <a:t>trung</a:t>
            </a:r>
            <a:r>
              <a:rPr lang="en-US" sz="2600" dirty="0"/>
              <a:t> </a:t>
            </a:r>
            <a:r>
              <a:rPr lang="en-US" sz="2600" dirty="0" err="1"/>
              <a:t>tâm</a:t>
            </a:r>
            <a:r>
              <a:rPr lang="en-US" sz="2600" dirty="0"/>
              <a:t> </a:t>
            </a:r>
            <a:r>
              <a:rPr lang="en-US" sz="2600" dirty="0" err="1"/>
              <a:t>thông</a:t>
            </a:r>
            <a:r>
              <a:rPr lang="en-US" sz="2600" dirty="0"/>
              <a:t> qua </a:t>
            </a:r>
            <a:r>
              <a:rPr lang="en-US" sz="2600" dirty="0" err="1"/>
              <a:t>mạng</a:t>
            </a:r>
            <a:r>
              <a:rPr lang="en-US" sz="2600" dirty="0"/>
              <a:t> </a:t>
            </a:r>
            <a:r>
              <a:rPr lang="en-US" sz="2600" dirty="0" err="1"/>
              <a:t>hoặc</a:t>
            </a:r>
            <a:r>
              <a:rPr lang="en-US" sz="2600" dirty="0"/>
              <a:t> Internet. </a:t>
            </a:r>
            <a:endParaRPr lang="vi-VN" sz="2600" dirty="0"/>
          </a:p>
          <a:p>
            <a:r>
              <a:rPr lang="en-US" sz="2600" dirty="0" err="1"/>
              <a:t>Cũng</a:t>
            </a:r>
            <a:r>
              <a:rPr lang="en-US" sz="2600" dirty="0"/>
              <a:t> </a:t>
            </a:r>
            <a:r>
              <a:rPr lang="en-US" sz="2600" dirty="0" err="1"/>
              <a:t>có</a:t>
            </a:r>
            <a:r>
              <a:rPr lang="en-US" sz="2600" dirty="0"/>
              <a:t> </a:t>
            </a:r>
            <a:r>
              <a:rPr lang="en-US" sz="2600" dirty="0" err="1"/>
              <a:t>thể</a:t>
            </a:r>
            <a:r>
              <a:rPr lang="en-US" sz="2600" dirty="0"/>
              <a:t> </a:t>
            </a:r>
            <a:r>
              <a:rPr lang="en-US" sz="2600" dirty="0" err="1"/>
              <a:t>được</a:t>
            </a:r>
            <a:r>
              <a:rPr lang="en-US" sz="2600" dirty="0"/>
              <a:t> </a:t>
            </a:r>
            <a:r>
              <a:rPr lang="en-US" sz="2600" dirty="0" err="1"/>
              <a:t>gọi</a:t>
            </a:r>
            <a:r>
              <a:rPr lang="en-US" sz="2600" dirty="0"/>
              <a:t> </a:t>
            </a:r>
            <a:r>
              <a:rPr lang="en-US" sz="2600" dirty="0" err="1"/>
              <a:t>là</a:t>
            </a:r>
            <a:r>
              <a:rPr lang="en-US" sz="2600" dirty="0"/>
              <a:t> </a:t>
            </a:r>
            <a:r>
              <a:rPr lang="en-US" sz="2600" dirty="0" err="1"/>
              <a:t>mạng</a:t>
            </a:r>
            <a:r>
              <a:rPr lang="en-US" sz="2600" dirty="0"/>
              <a:t> </a:t>
            </a:r>
            <a:r>
              <a:rPr lang="en-US" sz="2600" dirty="0" err="1"/>
              <a:t>mô</a:t>
            </a:r>
            <a:r>
              <a:rPr lang="en-US" sz="2600" dirty="0"/>
              <a:t> </a:t>
            </a:r>
            <a:r>
              <a:rPr lang="en-US" sz="2600" dirty="0" err="1"/>
              <a:t>hình</a:t>
            </a:r>
            <a:r>
              <a:rPr lang="en-US" sz="2600" dirty="0"/>
              <a:t> </a:t>
            </a:r>
            <a:r>
              <a:rPr lang="en-US" sz="2600" dirty="0" err="1"/>
              <a:t>máy</a:t>
            </a:r>
            <a:r>
              <a:rPr lang="en-US" sz="2600" dirty="0"/>
              <a:t> </a:t>
            </a:r>
            <a:r>
              <a:rPr lang="en-US" sz="2600" dirty="0" err="1"/>
              <a:t>tính</a:t>
            </a:r>
            <a:r>
              <a:rPr lang="en-US" sz="2600" dirty="0"/>
              <a:t> </a:t>
            </a:r>
            <a:r>
              <a:rPr lang="en-US" sz="2600" dirty="0" err="1"/>
              <a:t>vì</a:t>
            </a:r>
            <a:r>
              <a:rPr lang="en-US" sz="2600" dirty="0"/>
              <a:t> </a:t>
            </a:r>
            <a:r>
              <a:rPr lang="en-US" sz="2600" dirty="0" err="1"/>
              <a:t>tất</a:t>
            </a:r>
            <a:r>
              <a:rPr lang="en-US" sz="2600" dirty="0"/>
              <a:t> </a:t>
            </a:r>
            <a:r>
              <a:rPr lang="en-US" sz="2600" dirty="0" err="1"/>
              <a:t>cả</a:t>
            </a:r>
            <a:r>
              <a:rPr lang="en-US" sz="2600" dirty="0"/>
              <a:t> </a:t>
            </a:r>
            <a:r>
              <a:rPr lang="en-US" sz="2600" dirty="0" err="1"/>
              <a:t>các</a:t>
            </a:r>
            <a:r>
              <a:rPr lang="en-US" sz="2600" dirty="0"/>
              <a:t> </a:t>
            </a:r>
            <a:r>
              <a:rPr lang="en-US" sz="2600" dirty="0" err="1"/>
              <a:t>yêu</a:t>
            </a:r>
            <a:r>
              <a:rPr lang="en-US" sz="2600" dirty="0"/>
              <a:t> </a:t>
            </a:r>
            <a:r>
              <a:rPr lang="en-US" sz="2600" dirty="0" err="1"/>
              <a:t>cầu</a:t>
            </a:r>
            <a:r>
              <a:rPr lang="en-US" sz="2600" dirty="0"/>
              <a:t> </a:t>
            </a:r>
            <a:r>
              <a:rPr lang="en-US" sz="2600" dirty="0" err="1"/>
              <a:t>và</a:t>
            </a:r>
            <a:r>
              <a:rPr lang="en-US" sz="2600" dirty="0"/>
              <a:t> </a:t>
            </a:r>
            <a:r>
              <a:rPr lang="en-US" sz="2600" dirty="0" err="1"/>
              <a:t>dịch</a:t>
            </a:r>
            <a:r>
              <a:rPr lang="en-US" sz="2600" dirty="0"/>
              <a:t> </a:t>
            </a:r>
            <a:r>
              <a:rPr lang="en-US" sz="2600" dirty="0" err="1"/>
              <a:t>vụ</a:t>
            </a:r>
            <a:r>
              <a:rPr lang="en-US" sz="2600" dirty="0"/>
              <a:t> </a:t>
            </a:r>
            <a:r>
              <a:rPr lang="en-US" sz="2600" dirty="0" err="1"/>
              <a:t>là</a:t>
            </a:r>
            <a:r>
              <a:rPr lang="en-US" sz="2600" dirty="0"/>
              <a:t> </a:t>
            </a:r>
            <a:r>
              <a:rPr lang="en-US" sz="2600" dirty="0" err="1"/>
              <a:t>được</a:t>
            </a:r>
            <a:r>
              <a:rPr lang="en-US" sz="2600" dirty="0"/>
              <a:t> </a:t>
            </a:r>
            <a:r>
              <a:rPr lang="en-US" sz="2600" dirty="0" err="1"/>
              <a:t>phân</a:t>
            </a:r>
            <a:r>
              <a:rPr lang="en-US" sz="2600" dirty="0"/>
              <a:t> </a:t>
            </a:r>
            <a:r>
              <a:rPr lang="en-US" sz="2600" dirty="0" err="1"/>
              <a:t>phối</a:t>
            </a:r>
            <a:r>
              <a:rPr lang="en-US" sz="2600" dirty="0"/>
              <a:t> qua </a:t>
            </a:r>
            <a:r>
              <a:rPr lang="en-US" sz="2600" dirty="0" err="1"/>
              <a:t>mạng</a:t>
            </a:r>
            <a:r>
              <a:rPr lang="en-US" sz="2600" dirty="0"/>
              <a:t>.</a:t>
            </a:r>
            <a:endParaRPr lang="vi-VN" sz="2600" dirty="0"/>
          </a:p>
          <a:p>
            <a:endParaRPr lang="en-US" sz="2600" dirty="0"/>
          </a:p>
        </p:txBody>
      </p:sp>
      <p:sp>
        <p:nvSpPr>
          <p:cNvPr id="6" name="Title 5">
            <a:extLst>
              <a:ext uri="{FF2B5EF4-FFF2-40B4-BE49-F238E27FC236}">
                <a16:creationId xmlns:a16="http://schemas.microsoft.com/office/drawing/2014/main" id="{EBFD0261-AB7E-45B2-B866-6CEF82C36035}"/>
              </a:ext>
            </a:extLst>
          </p:cNvPr>
          <p:cNvSpPr>
            <a:spLocks noGrp="1"/>
          </p:cNvSpPr>
          <p:nvPr>
            <p:ph type="title"/>
          </p:nvPr>
        </p:nvSpPr>
        <p:spPr/>
        <p:txBody>
          <a:bodyPr/>
          <a:lstStyle/>
          <a:p>
            <a:r>
              <a:rPr lang="en-US" dirty="0" err="1"/>
              <a:t>Kiến</a:t>
            </a:r>
            <a:r>
              <a:rPr lang="en-US" dirty="0"/>
              <a:t> </a:t>
            </a:r>
            <a:r>
              <a:rPr lang="en-US" dirty="0" err="1"/>
              <a:t>trúc</a:t>
            </a:r>
            <a:r>
              <a:rPr lang="en-US" dirty="0"/>
              <a:t> Client-Server</a:t>
            </a:r>
          </a:p>
        </p:txBody>
      </p:sp>
      <p:pic>
        <p:nvPicPr>
          <p:cNvPr id="7" name="Content Placeholder 6">
            <a:extLst>
              <a:ext uri="{FF2B5EF4-FFF2-40B4-BE49-F238E27FC236}">
                <a16:creationId xmlns:a16="http://schemas.microsoft.com/office/drawing/2014/main" id="{ADA3F1DB-D222-485B-BD57-246A8B66734C}"/>
              </a:ext>
            </a:extLst>
          </p:cNvPr>
          <p:cNvPicPr>
            <a:picLocks noChangeAspect="1"/>
          </p:cNvPicPr>
          <p:nvPr/>
        </p:nvPicPr>
        <p:blipFill>
          <a:blip r:embed="rId2"/>
          <a:stretch>
            <a:fillRect/>
          </a:stretch>
        </p:blipFill>
        <p:spPr>
          <a:xfrm>
            <a:off x="7060182" y="2248362"/>
            <a:ext cx="4522218" cy="3442767"/>
          </a:xfrm>
          <a:prstGeom prst="rect">
            <a:avLst/>
          </a:prstGeom>
        </p:spPr>
      </p:pic>
    </p:spTree>
    <p:extLst>
      <p:ext uri="{BB962C8B-B14F-4D97-AF65-F5344CB8AC3E}">
        <p14:creationId xmlns:p14="http://schemas.microsoft.com/office/powerpoint/2010/main" val="26124720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20E622-1B9B-406A-8B95-5EC1248544D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9E8A2CB-6C6E-46F4-8395-068AD6CDF13F}"/>
              </a:ext>
            </a:extLst>
          </p:cNvPr>
          <p:cNvSpPr>
            <a:spLocks noGrp="1"/>
          </p:cNvSpPr>
          <p:nvPr>
            <p:ph type="sldNum" sz="quarter" idx="12"/>
          </p:nvPr>
        </p:nvSpPr>
        <p:spPr/>
        <p:txBody>
          <a:bodyPr/>
          <a:lstStyle/>
          <a:p>
            <a:fld id="{401CF334-2D5C-4859-84A6-CA7E6E43FAEB}" type="slidenum">
              <a:rPr lang="en-US" smtClean="0"/>
              <a:t>49</a:t>
            </a:fld>
            <a:endParaRPr lang="en-US"/>
          </a:p>
        </p:txBody>
      </p:sp>
      <p:sp>
        <p:nvSpPr>
          <p:cNvPr id="5" name="Content Placeholder 4">
            <a:extLst>
              <a:ext uri="{FF2B5EF4-FFF2-40B4-BE49-F238E27FC236}">
                <a16:creationId xmlns:a16="http://schemas.microsoft.com/office/drawing/2014/main" id="{06AA337D-C7AB-4AE2-B723-345CD8D1D187}"/>
              </a:ext>
            </a:extLst>
          </p:cNvPr>
          <p:cNvSpPr>
            <a:spLocks noGrp="1"/>
          </p:cNvSpPr>
          <p:nvPr>
            <p:ph idx="1"/>
          </p:nvPr>
        </p:nvSpPr>
        <p:spPr/>
        <p:txBody>
          <a:bodyPr>
            <a:normAutofit/>
          </a:bodyPr>
          <a:lstStyle/>
          <a:p>
            <a:r>
              <a:rPr lang="vi-VN" b="1" dirty="0"/>
              <a:t>Client</a:t>
            </a:r>
          </a:p>
          <a:p>
            <a:pPr lvl="1"/>
            <a:r>
              <a:rPr lang="vi-VN" sz="2400" dirty="0"/>
              <a:t>Các ứng dụng di động (mobile apps)</a:t>
            </a:r>
          </a:p>
          <a:p>
            <a:pPr lvl="1"/>
            <a:r>
              <a:rPr lang="vi-VN" sz="2400" dirty="0"/>
              <a:t>Các ứng dụng trên máy tính bảng (tablet apps)</a:t>
            </a:r>
          </a:p>
          <a:p>
            <a:pPr lvl="1"/>
            <a:r>
              <a:rPr lang="vi-VN" sz="2400" dirty="0"/>
              <a:t>Trình duyệt (Windows hoặc Mac OS)</a:t>
            </a:r>
          </a:p>
          <a:p>
            <a:r>
              <a:rPr lang="vi-VN" b="1" dirty="0"/>
              <a:t>Server</a:t>
            </a:r>
          </a:p>
          <a:p>
            <a:pPr lvl="1"/>
            <a:r>
              <a:rPr lang="vi-VN" sz="2400" dirty="0"/>
              <a:t>Hệ điều hành của server (OS server)</a:t>
            </a:r>
          </a:p>
          <a:p>
            <a:pPr lvl="1"/>
            <a:r>
              <a:rPr lang="vi-VN" sz="2400" dirty="0"/>
              <a:t>Server của trang web (Web server)</a:t>
            </a:r>
          </a:p>
          <a:p>
            <a:pPr lvl="1"/>
            <a:r>
              <a:rPr lang="vi-VN" sz="2400" dirty="0"/>
              <a:t>Server dữ liệu (Database server)</a:t>
            </a:r>
          </a:p>
          <a:p>
            <a:pPr lvl="1"/>
            <a:r>
              <a:rPr lang="vi-VN" sz="2400" dirty="0"/>
              <a:t>Code cho các ứng dụng của server</a:t>
            </a:r>
          </a:p>
          <a:p>
            <a:endParaRPr lang="en-US" dirty="0"/>
          </a:p>
        </p:txBody>
      </p:sp>
      <p:sp>
        <p:nvSpPr>
          <p:cNvPr id="6" name="Title 5">
            <a:extLst>
              <a:ext uri="{FF2B5EF4-FFF2-40B4-BE49-F238E27FC236}">
                <a16:creationId xmlns:a16="http://schemas.microsoft.com/office/drawing/2014/main" id="{A633546E-A2C9-4505-BACE-46C2C7CC8E4F}"/>
              </a:ext>
            </a:extLst>
          </p:cNvPr>
          <p:cNvSpPr>
            <a:spLocks noGrp="1"/>
          </p:cNvSpPr>
          <p:nvPr>
            <p:ph type="title"/>
          </p:nvPr>
        </p:nvSpPr>
        <p:spPr/>
        <p:txBody>
          <a:bodyPr/>
          <a:lstStyle/>
          <a:p>
            <a:r>
              <a:rPr lang="en-US" dirty="0" err="1"/>
              <a:t>Kiến</a:t>
            </a:r>
            <a:r>
              <a:rPr lang="en-US" dirty="0"/>
              <a:t> </a:t>
            </a:r>
            <a:r>
              <a:rPr lang="en-US" dirty="0" err="1"/>
              <a:t>trúc</a:t>
            </a:r>
            <a:r>
              <a:rPr lang="en-US" dirty="0"/>
              <a:t> Client-Server</a:t>
            </a:r>
          </a:p>
        </p:txBody>
      </p:sp>
    </p:spTree>
    <p:extLst>
      <p:ext uri="{BB962C8B-B14F-4D97-AF65-F5344CB8AC3E}">
        <p14:creationId xmlns:p14="http://schemas.microsoft.com/office/powerpoint/2010/main" val="1132586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E7F358B-91EE-4DC4-B285-9B03C4589145}"/>
              </a:ext>
            </a:extLst>
          </p:cNvPr>
          <p:cNvSpPr>
            <a:spLocks noGrp="1"/>
          </p:cNvSpPr>
          <p:nvPr>
            <p:ph type="title"/>
          </p:nvPr>
        </p:nvSpPr>
        <p:spPr/>
        <p:txBody>
          <a:bodyPr/>
          <a:lstStyle/>
          <a:p>
            <a:r>
              <a:rPr lang="en-US" dirty="0" err="1"/>
              <a:t>Tiêu</a:t>
            </a:r>
            <a:r>
              <a:rPr lang="en-US" dirty="0"/>
              <a:t> </a:t>
            </a:r>
            <a:r>
              <a:rPr lang="en-US" dirty="0" err="1"/>
              <a:t>chí</a:t>
            </a:r>
            <a:r>
              <a:rPr lang="en-US" dirty="0"/>
              <a:t> </a:t>
            </a:r>
            <a:r>
              <a:rPr lang="en-US" dirty="0" err="1"/>
              <a:t>đánh</a:t>
            </a:r>
            <a:r>
              <a:rPr lang="en-US" dirty="0"/>
              <a:t> </a:t>
            </a:r>
            <a:r>
              <a:rPr lang="en-US" dirty="0" err="1"/>
              <a:t>giá</a:t>
            </a:r>
            <a:r>
              <a:rPr lang="en-US" dirty="0"/>
              <a:t> </a:t>
            </a:r>
            <a:r>
              <a:rPr lang="vi-VN" dirty="0"/>
              <a:t>(Rubrics)</a:t>
            </a:r>
            <a:endParaRPr lang="en-US" dirty="0"/>
          </a:p>
        </p:txBody>
      </p:sp>
      <p:graphicFrame>
        <p:nvGraphicFramePr>
          <p:cNvPr id="4" name="Content Placeholder 7">
            <a:extLst>
              <a:ext uri="{FF2B5EF4-FFF2-40B4-BE49-F238E27FC236}">
                <a16:creationId xmlns:a16="http://schemas.microsoft.com/office/drawing/2014/main" id="{788A9E55-033D-4A2E-A829-BF7A2109AC99}"/>
              </a:ext>
            </a:extLst>
          </p:cNvPr>
          <p:cNvGraphicFramePr>
            <a:graphicFrameLocks noGrp="1"/>
          </p:cNvGraphicFramePr>
          <p:nvPr>
            <p:ph idx="1"/>
            <p:extLst>
              <p:ext uri="{D42A27DB-BD31-4B8C-83A1-F6EECF244321}">
                <p14:modId xmlns:p14="http://schemas.microsoft.com/office/powerpoint/2010/main" val="470033432"/>
              </p:ext>
            </p:extLst>
          </p:nvPr>
        </p:nvGraphicFramePr>
        <p:xfrm>
          <a:off x="802478" y="1741778"/>
          <a:ext cx="10587043" cy="4355198"/>
        </p:xfrm>
        <a:graphic>
          <a:graphicData uri="http://schemas.openxmlformats.org/drawingml/2006/table">
            <a:tbl>
              <a:tblPr firstRow="1" firstCol="1" bandRow="1">
                <a:tableStyleId>{5C22544A-7EE6-4342-B048-85BDC9FD1C3A}</a:tableStyleId>
              </a:tblPr>
              <a:tblGrid>
                <a:gridCol w="628652">
                  <a:extLst>
                    <a:ext uri="{9D8B030D-6E8A-4147-A177-3AD203B41FA5}">
                      <a16:colId xmlns:a16="http://schemas.microsoft.com/office/drawing/2014/main" val="20000"/>
                    </a:ext>
                  </a:extLst>
                </a:gridCol>
                <a:gridCol w="2557462">
                  <a:extLst>
                    <a:ext uri="{9D8B030D-6E8A-4147-A177-3AD203B41FA5}">
                      <a16:colId xmlns:a16="http://schemas.microsoft.com/office/drawing/2014/main" val="20001"/>
                    </a:ext>
                  </a:extLst>
                </a:gridCol>
                <a:gridCol w="4429125">
                  <a:extLst>
                    <a:ext uri="{9D8B030D-6E8A-4147-A177-3AD203B41FA5}">
                      <a16:colId xmlns:a16="http://schemas.microsoft.com/office/drawing/2014/main" val="20002"/>
                    </a:ext>
                  </a:extLst>
                </a:gridCol>
                <a:gridCol w="2971804">
                  <a:extLst>
                    <a:ext uri="{9D8B030D-6E8A-4147-A177-3AD203B41FA5}">
                      <a16:colId xmlns:a16="http://schemas.microsoft.com/office/drawing/2014/main" val="20003"/>
                    </a:ext>
                  </a:extLst>
                </a:gridCol>
              </a:tblGrid>
              <a:tr h="337881">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LO</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800"/>
                        </a:spcAft>
                      </a:pPr>
                      <a:r>
                        <a:rPr lang="vi-VN" sz="2000" b="1" kern="1200" dirty="0">
                          <a:solidFill>
                            <a:schemeClr val="lt1"/>
                          </a:solidFill>
                          <a:effectLst/>
                          <a:latin typeface="Arial" panose="020B0604020202020204" pitchFamily="34" charset="0"/>
                          <a:ea typeface="+mn-ea"/>
                          <a:cs typeface="Arial" panose="020B0604020202020204" pitchFamily="34" charset="0"/>
                        </a:rPr>
                        <a:t>Accepted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Excellent</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758050">
                <a:tc>
                  <a:txBody>
                    <a:bodyPr/>
                    <a:lstStyle/>
                    <a:p>
                      <a:pPr marL="0" marR="0" algn="ctr">
                        <a:lnSpc>
                          <a:spcPct val="107000"/>
                        </a:lnSpc>
                        <a:spcBef>
                          <a:spcPts val="0"/>
                        </a:spcBef>
                        <a:spcAft>
                          <a:spcPts val="800"/>
                        </a:spcAft>
                      </a:pPr>
                      <a:r>
                        <a:rPr lang="en-US" sz="2000" b="0">
                          <a:effectLst/>
                          <a:latin typeface="Arial" panose="020B0604020202020204" pitchFamily="34" charset="0"/>
                          <a:cs typeface="Arial" panose="020B0604020202020204" pitchFamily="34" charset="0"/>
                        </a:rPr>
                        <a:t>1</a:t>
                      </a: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b="0" kern="1200" dirty="0">
                          <a:solidFill>
                            <a:schemeClr val="dk1"/>
                          </a:solidFill>
                          <a:effectLst/>
                          <a:latin typeface="Arial" panose="020B0604020202020204" pitchFamily="34" charset="0"/>
                          <a:ea typeface="+mn-ea"/>
                          <a:cs typeface="Arial" panose="020B0604020202020204" pitchFamily="34" charset="0"/>
                        </a:rPr>
                        <a:t>Vận dụng được các kỹ thuật thu thập yêu cầu để thu nhận các yêu cầu của một hệ thống</a:t>
                      </a: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defTabSz="914400" rtl="0" eaLnBrk="1" latinLnBrk="0" hangingPunct="1">
                        <a:lnSpc>
                          <a:spcPct val="107000"/>
                        </a:lnSpc>
                        <a:spcBef>
                          <a:spcPts val="0"/>
                        </a:spcBef>
                        <a:spcAft>
                          <a:spcPts val="800"/>
                        </a:spcAft>
                      </a:pPr>
                      <a:r>
                        <a:rPr lang="vi-VN"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Vận dụng được 1 trong các kỹ thuật thu thập yêu cầu của khách hàng và viết được từ 50% yêu cầu cơ bản của hệ thống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dirty="0">
                          <a:effectLst/>
                          <a:latin typeface="Arial" panose="020B0604020202020204" pitchFamily="34" charset="0"/>
                          <a:ea typeface="Times New Roman" panose="02020603050405020304" pitchFamily="18" charset="0"/>
                          <a:cs typeface="Arial" panose="020B0604020202020204" pitchFamily="34" charset="0"/>
                        </a:rPr>
                        <a:t>Vận dụng được 1 trong các kỹ thuật thu thập yêu cầu của khách hàng và viết được từ 70% yêu cầu cơ bản của hệ thống </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7849">
                <a:tc>
                  <a:txBody>
                    <a:bodyPr/>
                    <a:lstStyle/>
                    <a:p>
                      <a:pPr marL="0" marR="0" algn="ctr">
                        <a:lnSpc>
                          <a:spcPct val="107000"/>
                        </a:lnSpc>
                        <a:spcBef>
                          <a:spcPts val="0"/>
                        </a:spcBef>
                        <a:spcAft>
                          <a:spcPts val="800"/>
                        </a:spcAft>
                      </a:pPr>
                      <a:r>
                        <a:rPr lang="vi-VN" sz="2000" dirty="0">
                          <a:effectLst/>
                          <a:latin typeface="Arial" panose="020B0604020202020204" pitchFamily="34" charset="0"/>
                          <a:ea typeface="+mn-ea"/>
                          <a:cs typeface="Arial" panose="020B0604020202020204" pitchFamily="34" charset="0"/>
                        </a:rPr>
                        <a:t>2</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2000" kern="1200">
                          <a:solidFill>
                            <a:schemeClr val="dk1"/>
                          </a:solidFill>
                          <a:effectLst/>
                          <a:latin typeface="Arial" panose="020B0604020202020204" pitchFamily="34" charset="0"/>
                          <a:ea typeface="Arial" panose="020B0604020202020204" pitchFamily="34" charset="0"/>
                          <a:cs typeface="Arial" panose="020B0604020202020204" pitchFamily="34" charset="0"/>
                        </a:rPr>
                        <a:t>Phân tích được yêu cầu chức năng, quy trình nghiệp vụ và quy tắc nghiệp vụ của hệ thống</a:t>
                      </a:r>
                      <a:endParaRPr lang="vi-VN" sz="2000" kern="1200">
                        <a:solidFill>
                          <a:schemeClr val="dk1"/>
                        </a:solidFill>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07000"/>
                        </a:lnSpc>
                        <a:spcBef>
                          <a:spcPts val="0"/>
                        </a:spcBef>
                        <a:spcAft>
                          <a:spcPts val="800"/>
                        </a:spcAft>
                      </a:pP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dirty="0">
                          <a:effectLst/>
                          <a:latin typeface="Arial" panose="020B0604020202020204" pitchFamily="34" charset="0"/>
                          <a:ea typeface="Times New Roman" panose="02020603050405020304" pitchFamily="18" charset="0"/>
                          <a:cs typeface="Arial" panose="020B0604020202020204" pitchFamily="34" charset="0"/>
                        </a:rPr>
                        <a:t>Phân tích và xác định được 50% yêu cầu chức năng cơ bản của hệ thống và xác định được 50% các quy trình nghiệp vụ của hệ thống và 1 yêu cầu phi chức năng của hệ thống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dirty="0">
                          <a:latin typeface="Arial" panose="020B0604020202020204" pitchFamily="34" charset="0"/>
                          <a:cs typeface="Arial" panose="020B0604020202020204" pitchFamily="34" charset="0"/>
                        </a:rPr>
                        <a:t>Phân tích và xác định được trên 60% yêu cầu chức năng và trên 60% quy tắc nghiệp vụ của hệ thống và tối thiểu 3 yêu cầu phi chức năng của hệ thống</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Footer Placeholder 5">
            <a:extLst>
              <a:ext uri="{FF2B5EF4-FFF2-40B4-BE49-F238E27FC236}">
                <a16:creationId xmlns:a16="http://schemas.microsoft.com/office/drawing/2014/main" id="{064F0E69-28BD-4A3E-A1E1-61361DF82475}"/>
              </a:ext>
            </a:extLst>
          </p:cNvPr>
          <p:cNvSpPr>
            <a:spLocks noGrp="1"/>
          </p:cNvSpPr>
          <p:nvPr>
            <p:ph type="ftr" sz="quarter" idx="11"/>
          </p:nvPr>
        </p:nvSpPr>
        <p:spPr/>
        <p:txBody>
          <a:bodyPr/>
          <a:lstStyle/>
          <a:p>
            <a:r>
              <a:rPr lang="en-US"/>
              <a:t>GV: Từ Thị Xuân Hiền</a:t>
            </a:r>
          </a:p>
        </p:txBody>
      </p:sp>
      <p:sp>
        <p:nvSpPr>
          <p:cNvPr id="7" name="Slide Number Placeholder 6">
            <a:extLst>
              <a:ext uri="{FF2B5EF4-FFF2-40B4-BE49-F238E27FC236}">
                <a16:creationId xmlns:a16="http://schemas.microsoft.com/office/drawing/2014/main" id="{915D8FFA-D857-4E03-B30B-AA26A0217526}"/>
              </a:ext>
            </a:extLst>
          </p:cNvPr>
          <p:cNvSpPr>
            <a:spLocks noGrp="1"/>
          </p:cNvSpPr>
          <p:nvPr>
            <p:ph type="sldNum" sz="quarter" idx="12"/>
          </p:nvPr>
        </p:nvSpPr>
        <p:spPr/>
        <p:txBody>
          <a:bodyPr/>
          <a:lstStyle/>
          <a:p>
            <a:fld id="{401CF334-2D5C-4859-84A6-CA7E6E43FAEB}" type="slidenum">
              <a:rPr lang="en-US" smtClean="0"/>
              <a:t>5</a:t>
            </a:fld>
            <a:endParaRPr lang="en-US"/>
          </a:p>
        </p:txBody>
      </p:sp>
    </p:spTree>
    <p:extLst>
      <p:ext uri="{BB962C8B-B14F-4D97-AF65-F5344CB8AC3E}">
        <p14:creationId xmlns:p14="http://schemas.microsoft.com/office/powerpoint/2010/main" val="5666216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E09801ED-DEE0-47E0-9D97-C1341F9A4DE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E8AB7FE-ADD8-4274-8590-72557827E847}"/>
              </a:ext>
            </a:extLst>
          </p:cNvPr>
          <p:cNvSpPr>
            <a:spLocks noGrp="1"/>
          </p:cNvSpPr>
          <p:nvPr>
            <p:ph type="sldNum" sz="quarter" idx="12"/>
          </p:nvPr>
        </p:nvSpPr>
        <p:spPr/>
        <p:txBody>
          <a:bodyPr/>
          <a:lstStyle/>
          <a:p>
            <a:fld id="{401CF334-2D5C-4859-84A6-CA7E6E43FAEB}" type="slidenum">
              <a:rPr lang="en-US" smtClean="0"/>
              <a:t>50</a:t>
            </a:fld>
            <a:endParaRPr lang="en-US"/>
          </a:p>
        </p:txBody>
      </p:sp>
      <p:sp>
        <p:nvSpPr>
          <p:cNvPr id="5" name="Content Placeholder 4">
            <a:extLst>
              <a:ext uri="{FF2B5EF4-FFF2-40B4-BE49-F238E27FC236}">
                <a16:creationId xmlns:a16="http://schemas.microsoft.com/office/drawing/2014/main" id="{90C76951-25EE-43B8-BF74-CB7FD4F5D2FA}"/>
              </a:ext>
            </a:extLst>
          </p:cNvPr>
          <p:cNvSpPr>
            <a:spLocks noGrp="1"/>
          </p:cNvSpPr>
          <p:nvPr>
            <p:ph idx="1"/>
          </p:nvPr>
        </p:nvSpPr>
        <p:spPr>
          <a:xfrm>
            <a:off x="609600" y="1719618"/>
            <a:ext cx="5805055" cy="4604982"/>
          </a:xfrm>
        </p:spPr>
        <p:txBody>
          <a:bodyPr/>
          <a:lstStyle/>
          <a:p>
            <a:r>
              <a:rPr lang="en-US" b="1" dirty="0"/>
              <a:t>3-tiers</a:t>
            </a:r>
            <a:r>
              <a:rPr lang="en-US" dirty="0"/>
              <a:t> </a:t>
            </a:r>
            <a:r>
              <a:rPr lang="en-US" dirty="0" err="1"/>
              <a:t>là</a:t>
            </a:r>
            <a:r>
              <a:rPr lang="en-US" dirty="0"/>
              <a:t> </a:t>
            </a:r>
            <a:r>
              <a:rPr lang="en-US" dirty="0" err="1"/>
              <a:t>một</a:t>
            </a:r>
            <a:r>
              <a:rPr lang="en-US" dirty="0"/>
              <a:t> </a:t>
            </a:r>
            <a:r>
              <a:rPr lang="en-US" dirty="0" err="1"/>
              <a:t>kiến</a:t>
            </a:r>
            <a:r>
              <a:rPr lang="en-US" dirty="0"/>
              <a:t> </a:t>
            </a:r>
            <a:r>
              <a:rPr lang="en-US" dirty="0" err="1"/>
              <a:t>trúc</a:t>
            </a:r>
            <a:r>
              <a:rPr lang="en-US" dirty="0"/>
              <a:t> </a:t>
            </a:r>
            <a:r>
              <a:rPr lang="en-US" dirty="0" err="1"/>
              <a:t>kiểu</a:t>
            </a:r>
            <a:r>
              <a:rPr lang="en-US" dirty="0"/>
              <a:t> client/server </a:t>
            </a:r>
            <a:r>
              <a:rPr lang="en-US" dirty="0" err="1"/>
              <a:t>mà</a:t>
            </a:r>
            <a:r>
              <a:rPr lang="en-US" dirty="0"/>
              <a:t> </a:t>
            </a:r>
            <a:r>
              <a:rPr lang="en-US" dirty="0" err="1"/>
              <a:t>trong</a:t>
            </a:r>
            <a:r>
              <a:rPr lang="en-US" dirty="0"/>
              <a:t> </a:t>
            </a:r>
            <a:r>
              <a:rPr lang="en-US" dirty="0" err="1"/>
              <a:t>đó</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(UI-user interface), </a:t>
            </a:r>
            <a:r>
              <a:rPr lang="en-US" dirty="0" err="1"/>
              <a:t>các</a:t>
            </a:r>
            <a:r>
              <a:rPr lang="en-US" dirty="0"/>
              <a:t> </a:t>
            </a:r>
            <a:r>
              <a:rPr lang="en-US" dirty="0" err="1"/>
              <a:t>quy</a:t>
            </a:r>
            <a:r>
              <a:rPr lang="en-US" dirty="0"/>
              <a:t> </a:t>
            </a:r>
            <a:r>
              <a:rPr lang="en-US" dirty="0" err="1"/>
              <a:t>tắc</a:t>
            </a:r>
            <a:r>
              <a:rPr lang="en-US" dirty="0"/>
              <a:t> </a:t>
            </a:r>
            <a:r>
              <a:rPr lang="en-US" dirty="0" err="1"/>
              <a:t>nghiệp</a:t>
            </a:r>
            <a:r>
              <a:rPr lang="en-US" dirty="0"/>
              <a:t> </a:t>
            </a:r>
            <a:r>
              <a:rPr lang="en-US" dirty="0" err="1"/>
              <a:t>vụ</a:t>
            </a:r>
            <a:r>
              <a:rPr lang="en-US" dirty="0"/>
              <a:t> (BR-business rule), </a:t>
            </a:r>
            <a:r>
              <a:rPr lang="en-US" dirty="0" err="1"/>
              <a:t>và</a:t>
            </a:r>
            <a:r>
              <a:rPr lang="en-US" dirty="0"/>
              <a:t> </a:t>
            </a:r>
            <a:r>
              <a:rPr lang="en-US" dirty="0" err="1"/>
              <a:t>việc</a:t>
            </a:r>
            <a:r>
              <a:rPr lang="en-US" dirty="0"/>
              <a:t> </a:t>
            </a:r>
            <a:r>
              <a:rPr lang="en-US" dirty="0" err="1"/>
              <a:t>lưu</a:t>
            </a:r>
            <a:r>
              <a:rPr lang="en-US" dirty="0"/>
              <a:t> </a:t>
            </a:r>
            <a:r>
              <a:rPr lang="en-US" dirty="0" err="1"/>
              <a:t>trữ</a:t>
            </a:r>
            <a:r>
              <a:rPr lang="en-US" dirty="0"/>
              <a:t> </a:t>
            </a:r>
            <a:r>
              <a:rPr lang="en-US" dirty="0" err="1"/>
              <a:t>dữ</a:t>
            </a:r>
            <a:r>
              <a:rPr lang="en-US" dirty="0"/>
              <a:t> </a:t>
            </a:r>
            <a:r>
              <a:rPr lang="en-US" dirty="0" err="1"/>
              <a:t>liệu</a:t>
            </a:r>
            <a:r>
              <a:rPr lang="en-US" dirty="0"/>
              <a:t> </a:t>
            </a:r>
            <a:r>
              <a:rPr lang="en-US" dirty="0" err="1"/>
              <a:t>được</a:t>
            </a:r>
            <a:r>
              <a:rPr lang="en-US" dirty="0"/>
              <a:t> </a:t>
            </a:r>
            <a:r>
              <a:rPr lang="en-US" dirty="0" err="1"/>
              <a:t>phát</a:t>
            </a:r>
            <a:r>
              <a:rPr lang="en-US" dirty="0"/>
              <a:t> </a:t>
            </a:r>
            <a:r>
              <a:rPr lang="en-US" dirty="0" err="1"/>
              <a:t>triển</a:t>
            </a:r>
            <a:r>
              <a:rPr lang="en-US" dirty="0"/>
              <a:t> </a:t>
            </a:r>
            <a:r>
              <a:rPr lang="en-US" dirty="0" err="1"/>
              <a:t>như</a:t>
            </a:r>
            <a:r>
              <a:rPr lang="en-US" dirty="0"/>
              <a:t> </a:t>
            </a:r>
            <a:r>
              <a:rPr lang="en-US" dirty="0" err="1"/>
              <a:t>những</a:t>
            </a:r>
            <a:r>
              <a:rPr lang="en-US" dirty="0"/>
              <a:t> module </a:t>
            </a:r>
            <a:r>
              <a:rPr lang="en-US" dirty="0" err="1"/>
              <a:t>độc</a:t>
            </a:r>
            <a:r>
              <a:rPr lang="en-US" dirty="0"/>
              <a:t> </a:t>
            </a:r>
            <a:r>
              <a:rPr lang="en-US" dirty="0" err="1"/>
              <a:t>lập</a:t>
            </a:r>
            <a:r>
              <a:rPr lang="en-US" dirty="0"/>
              <a:t>, </a:t>
            </a:r>
            <a:r>
              <a:rPr lang="en-US" dirty="0" err="1"/>
              <a:t>và</a:t>
            </a:r>
            <a:r>
              <a:rPr lang="en-US" dirty="0"/>
              <a:t> </a:t>
            </a:r>
            <a:r>
              <a:rPr lang="en-US" dirty="0" err="1"/>
              <a:t>hầu</a:t>
            </a:r>
            <a:r>
              <a:rPr lang="en-US" dirty="0"/>
              <a:t> </a:t>
            </a:r>
            <a:r>
              <a:rPr lang="en-US" dirty="0" err="1"/>
              <a:t>hết</a:t>
            </a:r>
            <a:r>
              <a:rPr lang="en-US" dirty="0"/>
              <a:t> </a:t>
            </a:r>
            <a:r>
              <a:rPr lang="en-US" dirty="0" err="1"/>
              <a:t>là</a:t>
            </a:r>
            <a:r>
              <a:rPr lang="en-US" dirty="0"/>
              <a:t> </a:t>
            </a:r>
            <a:r>
              <a:rPr lang="en-US" dirty="0" err="1"/>
              <a:t>được</a:t>
            </a:r>
            <a:r>
              <a:rPr lang="en-US" dirty="0"/>
              <a:t> </a:t>
            </a:r>
            <a:r>
              <a:rPr lang="en-US" dirty="0" err="1"/>
              <a:t>duy</a:t>
            </a:r>
            <a:r>
              <a:rPr lang="en-US" dirty="0"/>
              <a:t> </a:t>
            </a:r>
            <a:r>
              <a:rPr lang="en-US" dirty="0" err="1"/>
              <a:t>trì</a:t>
            </a:r>
            <a:r>
              <a:rPr lang="en-US" dirty="0"/>
              <a:t> </a:t>
            </a:r>
            <a:r>
              <a:rPr lang="en-US" dirty="0" err="1"/>
              <a:t>trên</a:t>
            </a:r>
            <a:r>
              <a:rPr lang="en-US" dirty="0"/>
              <a:t> </a:t>
            </a:r>
            <a:r>
              <a:rPr lang="en-US" dirty="0" err="1"/>
              <a:t>các</a:t>
            </a:r>
            <a:r>
              <a:rPr lang="en-US" dirty="0"/>
              <a:t> </a:t>
            </a:r>
            <a:r>
              <a:rPr lang="en-US" dirty="0" err="1"/>
              <a:t>nền</a:t>
            </a:r>
            <a:r>
              <a:rPr lang="en-US" dirty="0"/>
              <a:t> </a:t>
            </a:r>
            <a:r>
              <a:rPr lang="en-US" dirty="0" err="1"/>
              <a:t>tảng</a:t>
            </a:r>
            <a:r>
              <a:rPr lang="en-US" dirty="0"/>
              <a:t> </a:t>
            </a:r>
            <a:r>
              <a:rPr lang="en-US" dirty="0" err="1"/>
              <a:t>độc</a:t>
            </a:r>
            <a:r>
              <a:rPr lang="en-US" dirty="0"/>
              <a:t> </a:t>
            </a:r>
            <a:r>
              <a:rPr lang="en-US" dirty="0" err="1"/>
              <a:t>lập</a:t>
            </a:r>
            <a:r>
              <a:rPr lang="en-US" dirty="0"/>
              <a:t>.</a:t>
            </a:r>
            <a:endParaRPr lang="vi-VN" dirty="0"/>
          </a:p>
          <a:p>
            <a:endParaRPr lang="en-US" dirty="0"/>
          </a:p>
        </p:txBody>
      </p:sp>
      <p:sp>
        <p:nvSpPr>
          <p:cNvPr id="6" name="Title 5">
            <a:extLst>
              <a:ext uri="{FF2B5EF4-FFF2-40B4-BE49-F238E27FC236}">
                <a16:creationId xmlns:a16="http://schemas.microsoft.com/office/drawing/2014/main" id="{14893A41-B5AE-4E6C-97A7-FF00AEA62BBB}"/>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3 </a:t>
            </a:r>
            <a:r>
              <a:rPr lang="en-US" dirty="0" err="1"/>
              <a:t>tầng</a:t>
            </a:r>
            <a:r>
              <a:rPr lang="en-US" dirty="0"/>
              <a:t> (3-tiers architecture)</a:t>
            </a:r>
          </a:p>
        </p:txBody>
      </p:sp>
      <p:pic>
        <p:nvPicPr>
          <p:cNvPr id="7" name="Picture 6">
            <a:extLst>
              <a:ext uri="{FF2B5EF4-FFF2-40B4-BE49-F238E27FC236}">
                <a16:creationId xmlns:a16="http://schemas.microsoft.com/office/drawing/2014/main" id="{A4C7E78F-24F4-4C48-969F-EE8CEE0E82D2}"/>
              </a:ext>
            </a:extLst>
          </p:cNvPr>
          <p:cNvPicPr>
            <a:picLocks noChangeAspect="1"/>
          </p:cNvPicPr>
          <p:nvPr/>
        </p:nvPicPr>
        <p:blipFill>
          <a:blip r:embed="rId2"/>
          <a:stretch>
            <a:fillRect/>
          </a:stretch>
        </p:blipFill>
        <p:spPr>
          <a:xfrm>
            <a:off x="6414655" y="1846206"/>
            <a:ext cx="5181600" cy="3699420"/>
          </a:xfrm>
          <a:prstGeom prst="rect">
            <a:avLst/>
          </a:prstGeom>
        </p:spPr>
      </p:pic>
    </p:spTree>
    <p:extLst>
      <p:ext uri="{BB962C8B-B14F-4D97-AF65-F5344CB8AC3E}">
        <p14:creationId xmlns:p14="http://schemas.microsoft.com/office/powerpoint/2010/main" val="38320199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8AEB16F-B75F-49AE-89C1-05B0710A326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E220F56-C749-4192-8C0B-12FA31D2D282}"/>
              </a:ext>
            </a:extLst>
          </p:cNvPr>
          <p:cNvSpPr>
            <a:spLocks noGrp="1"/>
          </p:cNvSpPr>
          <p:nvPr>
            <p:ph type="sldNum" sz="quarter" idx="12"/>
          </p:nvPr>
        </p:nvSpPr>
        <p:spPr/>
        <p:txBody>
          <a:bodyPr/>
          <a:lstStyle/>
          <a:p>
            <a:fld id="{401CF334-2D5C-4859-84A6-CA7E6E43FAEB}" type="slidenum">
              <a:rPr lang="en-US" smtClean="0"/>
              <a:t>51</a:t>
            </a:fld>
            <a:endParaRPr lang="en-US"/>
          </a:p>
        </p:txBody>
      </p:sp>
      <p:sp>
        <p:nvSpPr>
          <p:cNvPr id="5" name="Content Placeholder 4">
            <a:extLst>
              <a:ext uri="{FF2B5EF4-FFF2-40B4-BE49-F238E27FC236}">
                <a16:creationId xmlns:a16="http://schemas.microsoft.com/office/drawing/2014/main" id="{22B9A076-D9D1-4998-B56F-3CC2BED0AAA9}"/>
              </a:ext>
            </a:extLst>
          </p:cNvPr>
          <p:cNvSpPr>
            <a:spLocks noGrp="1"/>
          </p:cNvSpPr>
          <p:nvPr>
            <p:ph idx="1"/>
          </p:nvPr>
        </p:nvSpPr>
        <p:spPr/>
        <p:txBody>
          <a:bodyPr/>
          <a:lstStyle/>
          <a:p>
            <a:pPr marL="0" indent="0">
              <a:buNone/>
            </a:pPr>
            <a:r>
              <a:rPr lang="vi-VN" b="1" dirty="0"/>
              <a:t>Presentation tier</a:t>
            </a:r>
          </a:p>
          <a:p>
            <a:pPr lvl="1"/>
            <a:r>
              <a:rPr lang="vi-VN" sz="2400" dirty="0"/>
              <a:t>Các thành phần phần xử lý giao diện Graphic User Interface (GUI)</a:t>
            </a:r>
          </a:p>
          <a:p>
            <a:pPr marL="0" indent="0">
              <a:buNone/>
            </a:pPr>
            <a:r>
              <a:rPr lang="vi-VN" b="1" dirty="0"/>
              <a:t>Business tier </a:t>
            </a:r>
          </a:p>
          <a:p>
            <a:pPr lvl="1"/>
            <a:r>
              <a:rPr lang="vi-VN" sz="2400" dirty="0"/>
              <a:t>Bao gồm các thành phần Business Logic Layer (BLL), Data Access Layer (DAL) và Data Tranfer Object (DTO)</a:t>
            </a:r>
            <a:r>
              <a:rPr lang="en-US" sz="2400" dirty="0"/>
              <a:t>.</a:t>
            </a:r>
          </a:p>
          <a:p>
            <a:r>
              <a:rPr lang="vi-VN" b="1" dirty="0"/>
              <a:t>Data tier </a:t>
            </a:r>
            <a:endParaRPr lang="en-US" b="1" dirty="0"/>
          </a:p>
          <a:p>
            <a:pPr lvl="1"/>
            <a:r>
              <a:rPr lang="vi-VN" sz="2400" dirty="0"/>
              <a:t>Lưu trữ dữ liệu, là các hệ quản trị CSDL như MS SQL Server, Oracle, SQLite, MS Access, XML files, text files, ... </a:t>
            </a:r>
          </a:p>
          <a:p>
            <a:endParaRPr lang="vi-VN" dirty="0"/>
          </a:p>
          <a:p>
            <a:endParaRPr lang="en-US" dirty="0"/>
          </a:p>
        </p:txBody>
      </p:sp>
      <p:sp>
        <p:nvSpPr>
          <p:cNvPr id="6" name="Title 5">
            <a:extLst>
              <a:ext uri="{FF2B5EF4-FFF2-40B4-BE49-F238E27FC236}">
                <a16:creationId xmlns:a16="http://schemas.microsoft.com/office/drawing/2014/main" id="{02150ADF-37A6-4597-9FEC-0872DD0B4266}"/>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3 </a:t>
            </a:r>
            <a:r>
              <a:rPr lang="en-US" dirty="0" err="1"/>
              <a:t>tầng</a:t>
            </a:r>
            <a:r>
              <a:rPr lang="en-US" dirty="0"/>
              <a:t> (3-tiers architecture)</a:t>
            </a:r>
          </a:p>
        </p:txBody>
      </p:sp>
    </p:spTree>
    <p:extLst>
      <p:ext uri="{BB962C8B-B14F-4D97-AF65-F5344CB8AC3E}">
        <p14:creationId xmlns:p14="http://schemas.microsoft.com/office/powerpoint/2010/main" val="2669575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51B3E50-1821-4EE4-AFD7-1FE85033940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388CC16-9F09-41D0-B498-6B3236DEB415}"/>
              </a:ext>
            </a:extLst>
          </p:cNvPr>
          <p:cNvSpPr>
            <a:spLocks noGrp="1"/>
          </p:cNvSpPr>
          <p:nvPr>
            <p:ph type="sldNum" sz="quarter" idx="12"/>
          </p:nvPr>
        </p:nvSpPr>
        <p:spPr/>
        <p:txBody>
          <a:bodyPr/>
          <a:lstStyle/>
          <a:p>
            <a:fld id="{401CF334-2D5C-4859-84A6-CA7E6E43FAEB}" type="slidenum">
              <a:rPr lang="en-US" smtClean="0"/>
              <a:t>52</a:t>
            </a:fld>
            <a:endParaRPr lang="en-US"/>
          </a:p>
        </p:txBody>
      </p:sp>
      <p:sp>
        <p:nvSpPr>
          <p:cNvPr id="5" name="Content Placeholder 4">
            <a:extLst>
              <a:ext uri="{FF2B5EF4-FFF2-40B4-BE49-F238E27FC236}">
                <a16:creationId xmlns:a16="http://schemas.microsoft.com/office/drawing/2014/main" id="{C2939BFB-EF2F-44D6-8181-BDB5E25CAE50}"/>
              </a:ext>
            </a:extLst>
          </p:cNvPr>
          <p:cNvSpPr>
            <a:spLocks noGrp="1"/>
          </p:cNvSpPr>
          <p:nvPr>
            <p:ph idx="1"/>
          </p:nvPr>
        </p:nvSpPr>
        <p:spPr/>
        <p:txBody>
          <a:bodyPr/>
          <a:lstStyle/>
          <a:p>
            <a:r>
              <a:rPr lang="vi-VN" b="1" dirty="0"/>
              <a:t>Ưu điểm:</a:t>
            </a:r>
          </a:p>
          <a:p>
            <a:pPr lvl="1"/>
            <a:r>
              <a:rPr lang="vi-VN" sz="2400" dirty="0"/>
              <a:t>Dễ dàng mở rộng, thay đổi quy mô của hệ thống: Khi cần tải lớn, người quản trị có thể dễ dàng thêm các máy chủ vào nhóm, hoặc lấy bớt ra trong trường hợp ngược lại.</a:t>
            </a:r>
          </a:p>
          <a:p>
            <a:r>
              <a:rPr lang="vi-VN" b="1" dirty="0"/>
              <a:t>Nhược điểm:</a:t>
            </a:r>
          </a:p>
          <a:p>
            <a:pPr lvl="1"/>
            <a:r>
              <a:rPr lang="vi-VN" sz="2400" dirty="0"/>
              <a:t>Việc truyền dữ liệu giữa các tầng sẽ chậm hơn vì phải truyền giữa các tiến trình khác nhau (IPC), dữ liệu cần phải được đóng gói -&gt; truyền đi -&gt; mở gói trước khi có thể dùng được. Việc phát triển ứng dụng phức tạp hơn</a:t>
            </a:r>
          </a:p>
          <a:p>
            <a:endParaRPr lang="en-US" dirty="0"/>
          </a:p>
        </p:txBody>
      </p:sp>
      <p:sp>
        <p:nvSpPr>
          <p:cNvPr id="6" name="Title 5">
            <a:extLst>
              <a:ext uri="{FF2B5EF4-FFF2-40B4-BE49-F238E27FC236}">
                <a16:creationId xmlns:a16="http://schemas.microsoft.com/office/drawing/2014/main" id="{FD2A7BE0-4B73-4378-9C4E-72F1A3182D37}"/>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3 </a:t>
            </a:r>
            <a:r>
              <a:rPr lang="en-US" dirty="0" err="1"/>
              <a:t>tầng</a:t>
            </a:r>
            <a:r>
              <a:rPr lang="en-US" dirty="0"/>
              <a:t> (3-tiers architecture)</a:t>
            </a:r>
          </a:p>
        </p:txBody>
      </p:sp>
    </p:spTree>
    <p:extLst>
      <p:ext uri="{BB962C8B-B14F-4D97-AF65-F5344CB8AC3E}">
        <p14:creationId xmlns:p14="http://schemas.microsoft.com/office/powerpoint/2010/main" val="40872096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C0E74DE-EAAD-40C8-AE0A-205B7788497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1DC24ED-7997-4D07-81F2-3D511BA8175A}"/>
              </a:ext>
            </a:extLst>
          </p:cNvPr>
          <p:cNvSpPr>
            <a:spLocks noGrp="1"/>
          </p:cNvSpPr>
          <p:nvPr>
            <p:ph type="sldNum" sz="quarter" idx="12"/>
          </p:nvPr>
        </p:nvSpPr>
        <p:spPr/>
        <p:txBody>
          <a:bodyPr/>
          <a:lstStyle/>
          <a:p>
            <a:fld id="{401CF334-2D5C-4859-84A6-CA7E6E43FAEB}" type="slidenum">
              <a:rPr lang="en-US" smtClean="0"/>
              <a:t>53</a:t>
            </a:fld>
            <a:endParaRPr lang="en-US"/>
          </a:p>
        </p:txBody>
      </p:sp>
      <p:sp>
        <p:nvSpPr>
          <p:cNvPr id="5" name="Content Placeholder 4">
            <a:extLst>
              <a:ext uri="{FF2B5EF4-FFF2-40B4-BE49-F238E27FC236}">
                <a16:creationId xmlns:a16="http://schemas.microsoft.com/office/drawing/2014/main" id="{AB50FDFF-6126-4E0C-BC7A-9C0587F592DA}"/>
              </a:ext>
            </a:extLst>
          </p:cNvPr>
          <p:cNvSpPr>
            <a:spLocks noGrp="1"/>
          </p:cNvSpPr>
          <p:nvPr>
            <p:ph idx="1"/>
          </p:nvPr>
        </p:nvSpPr>
        <p:spPr>
          <a:xfrm>
            <a:off x="609600" y="1719618"/>
            <a:ext cx="10709564" cy="4604982"/>
          </a:xfrm>
        </p:spPr>
        <p:txBody>
          <a:bodyPr/>
          <a:lstStyle/>
          <a:p>
            <a:r>
              <a:rPr lang="en-US" b="1" dirty="0"/>
              <a:t>Mô </a:t>
            </a:r>
            <a:r>
              <a:rPr lang="en-US" b="1" dirty="0" err="1"/>
              <a:t>hình</a:t>
            </a:r>
            <a:r>
              <a:rPr lang="en-US" b="1" dirty="0"/>
              <a:t> MVC </a:t>
            </a:r>
            <a:r>
              <a:rPr lang="en-US" dirty="0" err="1"/>
              <a:t>là</a:t>
            </a:r>
            <a:r>
              <a:rPr lang="en-US" dirty="0"/>
              <a:t> </a:t>
            </a:r>
            <a:r>
              <a:rPr lang="en-US" dirty="0" err="1"/>
              <a:t>một</a:t>
            </a:r>
            <a:r>
              <a:rPr lang="en-US" dirty="0"/>
              <a:t> </a:t>
            </a:r>
            <a:r>
              <a:rPr lang="en-US" dirty="0" err="1"/>
              <a:t>cách</a:t>
            </a:r>
            <a:r>
              <a:rPr lang="en-US" dirty="0"/>
              <a:t> </a:t>
            </a:r>
            <a:r>
              <a:rPr lang="en-US" dirty="0" err="1"/>
              <a:t>tiếp</a:t>
            </a:r>
            <a:r>
              <a:rPr lang="en-US" dirty="0"/>
              <a:t> </a:t>
            </a:r>
            <a:r>
              <a:rPr lang="en-US" dirty="0" err="1"/>
              <a:t>cận</a:t>
            </a:r>
            <a:r>
              <a:rPr lang="en-US" dirty="0"/>
              <a:t> </a:t>
            </a:r>
            <a:r>
              <a:rPr lang="en-US" dirty="0" err="1"/>
              <a:t>để</a:t>
            </a:r>
            <a:r>
              <a:rPr lang="en-US" dirty="0"/>
              <a:t> </a:t>
            </a:r>
            <a:r>
              <a:rPr lang="en-US" dirty="0" err="1"/>
              <a:t>phân</a:t>
            </a:r>
            <a:r>
              <a:rPr lang="en-US" dirty="0"/>
              <a:t> </a:t>
            </a:r>
            <a:r>
              <a:rPr lang="en-US" dirty="0" err="1"/>
              <a:t>biệt</a:t>
            </a:r>
            <a:r>
              <a:rPr lang="en-US" dirty="0"/>
              <a:t> </a:t>
            </a:r>
            <a:r>
              <a:rPr lang="en-US" dirty="0" err="1"/>
              <a:t>giữa</a:t>
            </a:r>
            <a:r>
              <a:rPr lang="en-US" dirty="0"/>
              <a:t> </a:t>
            </a:r>
            <a:r>
              <a:rPr lang="en-US" dirty="0" err="1"/>
              <a:t>mô</a:t>
            </a:r>
            <a:r>
              <a:rPr lang="en-US" dirty="0"/>
              <a:t> </a:t>
            </a:r>
            <a:r>
              <a:rPr lang="en-US" dirty="0" err="1"/>
              <a:t>hình</a:t>
            </a:r>
            <a:r>
              <a:rPr lang="en-US" dirty="0"/>
              <a:t> </a:t>
            </a:r>
            <a:r>
              <a:rPr lang="en-US" dirty="0" err="1"/>
              <a:t>dữ</a:t>
            </a:r>
            <a:r>
              <a:rPr lang="en-US" dirty="0"/>
              <a:t> </a:t>
            </a:r>
            <a:r>
              <a:rPr lang="en-US" dirty="0" err="1"/>
              <a:t>liệu</a:t>
            </a:r>
            <a:r>
              <a:rPr lang="en-US" dirty="0"/>
              <a:t> (Model), </a:t>
            </a:r>
            <a:r>
              <a:rPr lang="en-US" dirty="0" err="1"/>
              <a:t>điều</a:t>
            </a:r>
            <a:r>
              <a:rPr lang="en-US" dirty="0"/>
              <a:t> </a:t>
            </a:r>
            <a:r>
              <a:rPr lang="en-US" dirty="0" err="1"/>
              <a:t>khiển</a:t>
            </a:r>
            <a:r>
              <a:rPr lang="en-US" dirty="0"/>
              <a:t> </a:t>
            </a:r>
            <a:r>
              <a:rPr lang="en-US" dirty="0" err="1"/>
              <a:t>xử</a:t>
            </a:r>
            <a:r>
              <a:rPr lang="en-US" dirty="0"/>
              <a:t> </a:t>
            </a:r>
            <a:r>
              <a:rPr lang="en-US" dirty="0" err="1"/>
              <a:t>lý</a:t>
            </a:r>
            <a:r>
              <a:rPr lang="en-US" dirty="0"/>
              <a:t> (Controller) </a:t>
            </a:r>
            <a:r>
              <a:rPr lang="en-US" dirty="0" err="1"/>
              <a:t>và</a:t>
            </a:r>
            <a:r>
              <a:rPr lang="en-US" dirty="0"/>
              <a:t> </a:t>
            </a:r>
            <a:r>
              <a:rPr lang="en-US" dirty="0" err="1"/>
              <a:t>giao</a:t>
            </a:r>
            <a:r>
              <a:rPr lang="en-US" dirty="0"/>
              <a:t> </a:t>
            </a:r>
            <a:r>
              <a:rPr lang="en-US" dirty="0" err="1"/>
              <a:t>diện</a:t>
            </a:r>
            <a:r>
              <a:rPr lang="en-US" dirty="0"/>
              <a:t> </a:t>
            </a:r>
            <a:r>
              <a:rPr lang="en-US" dirty="0" err="1"/>
              <a:t>người</a:t>
            </a:r>
            <a:r>
              <a:rPr lang="en-US" dirty="0"/>
              <a:t> </a:t>
            </a:r>
            <a:r>
              <a:rPr lang="en-US" dirty="0" err="1"/>
              <a:t>dùng</a:t>
            </a:r>
            <a:r>
              <a:rPr lang="en-US" dirty="0"/>
              <a:t> (View). </a:t>
            </a:r>
          </a:p>
          <a:p>
            <a:r>
              <a:rPr lang="en-US" b="1" dirty="0"/>
              <a:t>Mô </a:t>
            </a:r>
            <a:r>
              <a:rPr lang="en-US" b="1" dirty="0" err="1"/>
              <a:t>hình</a:t>
            </a:r>
            <a:r>
              <a:rPr lang="en-US" b="1" dirty="0"/>
              <a:t> MVC</a:t>
            </a:r>
            <a:r>
              <a:rPr lang="en-US" dirty="0"/>
              <a:t> </a:t>
            </a:r>
            <a:r>
              <a:rPr lang="en-US" dirty="0" err="1"/>
              <a:t>ngăn</a:t>
            </a:r>
            <a:r>
              <a:rPr lang="en-US" dirty="0"/>
              <a:t> </a:t>
            </a:r>
            <a:r>
              <a:rPr lang="en-US" dirty="0" err="1"/>
              <a:t>cách</a:t>
            </a:r>
            <a:r>
              <a:rPr lang="en-US" dirty="0"/>
              <a:t> </a:t>
            </a:r>
            <a:r>
              <a:rPr lang="en-US" dirty="0" err="1"/>
              <a:t>gọn</a:t>
            </a:r>
            <a:r>
              <a:rPr lang="en-US" dirty="0"/>
              <a:t> </a:t>
            </a:r>
            <a:r>
              <a:rPr lang="en-US" dirty="0" err="1"/>
              <a:t>gàng</a:t>
            </a:r>
            <a:r>
              <a:rPr lang="en-US" dirty="0"/>
              <a:t> </a:t>
            </a:r>
            <a:r>
              <a:rPr lang="en-US" dirty="0" err="1"/>
              <a:t>giao</a:t>
            </a:r>
            <a:r>
              <a:rPr lang="en-US" dirty="0"/>
              <a:t> </a:t>
            </a:r>
            <a:r>
              <a:rPr lang="en-US" dirty="0" err="1"/>
              <a:t>diện</a:t>
            </a:r>
            <a:r>
              <a:rPr lang="en-US" dirty="0"/>
              <a:t> </a:t>
            </a:r>
            <a:r>
              <a:rPr lang="en-US" dirty="0" err="1"/>
              <a:t>đồ</a:t>
            </a:r>
            <a:r>
              <a:rPr lang="en-US" dirty="0"/>
              <a:t> </a:t>
            </a:r>
            <a:r>
              <a:rPr lang="en-US" dirty="0" err="1"/>
              <a:t>họa</a:t>
            </a:r>
            <a:r>
              <a:rPr lang="en-US" dirty="0"/>
              <a:t> </a:t>
            </a:r>
            <a:r>
              <a:rPr lang="en-US" dirty="0" err="1"/>
              <a:t>được</a:t>
            </a:r>
            <a:r>
              <a:rPr lang="en-US" dirty="0"/>
              <a:t> </a:t>
            </a:r>
            <a:r>
              <a:rPr lang="en-US" dirty="0" err="1"/>
              <a:t>hiển</a:t>
            </a:r>
            <a:r>
              <a:rPr lang="en-US" dirty="0"/>
              <a:t> </a:t>
            </a:r>
            <a:r>
              <a:rPr lang="en-US" dirty="0" err="1"/>
              <a:t>thị</a:t>
            </a:r>
            <a:r>
              <a:rPr lang="en-US" dirty="0"/>
              <a:t> </a:t>
            </a:r>
            <a:r>
              <a:rPr lang="en-US" dirty="0" err="1"/>
              <a:t>cho</a:t>
            </a:r>
            <a:r>
              <a:rPr lang="en-US" dirty="0"/>
              <a:t> </a:t>
            </a:r>
            <a:r>
              <a:rPr lang="en-US" dirty="0" err="1"/>
              <a:t>người</a:t>
            </a:r>
            <a:r>
              <a:rPr lang="en-US" dirty="0"/>
              <a:t> </a:t>
            </a:r>
            <a:r>
              <a:rPr lang="en-US" dirty="0" err="1"/>
              <a:t>dùng</a:t>
            </a:r>
            <a:r>
              <a:rPr lang="en-US" dirty="0"/>
              <a:t> </a:t>
            </a:r>
            <a:r>
              <a:rPr lang="en-US" dirty="0" err="1"/>
              <a:t>khỏi</a:t>
            </a:r>
            <a:r>
              <a:rPr lang="en-US" dirty="0"/>
              <a:t> </a:t>
            </a:r>
            <a:r>
              <a:rPr lang="en-US" dirty="0" err="1"/>
              <a:t>mã</a:t>
            </a:r>
            <a:r>
              <a:rPr lang="en-US" dirty="0"/>
              <a:t> </a:t>
            </a:r>
            <a:r>
              <a:rPr lang="en-US" dirty="0" err="1"/>
              <a:t>quản</a:t>
            </a:r>
            <a:r>
              <a:rPr lang="en-US" dirty="0"/>
              <a:t> </a:t>
            </a:r>
            <a:r>
              <a:rPr lang="en-US" dirty="0" err="1"/>
              <a:t>lý</a:t>
            </a:r>
            <a:r>
              <a:rPr lang="en-US" dirty="0"/>
              <a:t> </a:t>
            </a:r>
            <a:r>
              <a:rPr lang="en-US" dirty="0" err="1"/>
              <a:t>các</a:t>
            </a:r>
            <a:r>
              <a:rPr lang="en-US" dirty="0"/>
              <a:t> </a:t>
            </a:r>
            <a:r>
              <a:rPr lang="en-US" dirty="0" err="1"/>
              <a:t>hành</a:t>
            </a:r>
            <a:r>
              <a:rPr lang="en-US" dirty="0"/>
              <a:t> </a:t>
            </a:r>
            <a:r>
              <a:rPr lang="en-US" dirty="0" err="1"/>
              <a:t>động</a:t>
            </a:r>
            <a:r>
              <a:rPr lang="en-US" dirty="0"/>
              <a:t> </a:t>
            </a:r>
            <a:r>
              <a:rPr lang="en-US" dirty="0" err="1"/>
              <a:t>của</a:t>
            </a:r>
            <a:r>
              <a:rPr lang="en-US" dirty="0"/>
              <a:t> </a:t>
            </a:r>
            <a:r>
              <a:rPr lang="en-US" dirty="0" err="1"/>
              <a:t>người</a:t>
            </a:r>
            <a:r>
              <a:rPr lang="en-US" dirty="0"/>
              <a:t> </a:t>
            </a:r>
            <a:r>
              <a:rPr lang="en-US" dirty="0" err="1"/>
              <a:t>dùng</a:t>
            </a:r>
            <a:r>
              <a:rPr lang="en-US" dirty="0"/>
              <a:t>. </a:t>
            </a:r>
            <a:endParaRPr lang="vi-VN" dirty="0"/>
          </a:p>
          <a:p>
            <a:endParaRPr lang="en-US" dirty="0"/>
          </a:p>
        </p:txBody>
      </p:sp>
      <p:sp>
        <p:nvSpPr>
          <p:cNvPr id="6" name="Title 5">
            <a:extLst>
              <a:ext uri="{FF2B5EF4-FFF2-40B4-BE49-F238E27FC236}">
                <a16:creationId xmlns:a16="http://schemas.microsoft.com/office/drawing/2014/main" id="{38543949-5A81-4103-BF0B-BEBDE03271C4}"/>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MVC</a:t>
            </a:r>
            <a:r>
              <a:rPr lang="vi-VN" dirty="0"/>
              <a:t> (</a:t>
            </a:r>
            <a:r>
              <a:rPr lang="en-US" dirty="0"/>
              <a:t>Model View Controller</a:t>
            </a:r>
            <a:r>
              <a:rPr lang="vi-VN" dirty="0"/>
              <a:t>)</a:t>
            </a:r>
            <a:endParaRPr lang="en-US" dirty="0"/>
          </a:p>
        </p:txBody>
      </p:sp>
    </p:spTree>
    <p:extLst>
      <p:ext uri="{BB962C8B-B14F-4D97-AF65-F5344CB8AC3E}">
        <p14:creationId xmlns:p14="http://schemas.microsoft.com/office/powerpoint/2010/main" val="340522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F5D1E2-11F2-48C9-95FF-92089C20064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5AC94F84-3365-447E-B124-A6920004A527}"/>
              </a:ext>
            </a:extLst>
          </p:cNvPr>
          <p:cNvSpPr>
            <a:spLocks noGrp="1"/>
          </p:cNvSpPr>
          <p:nvPr>
            <p:ph type="sldNum" sz="quarter" idx="12"/>
          </p:nvPr>
        </p:nvSpPr>
        <p:spPr/>
        <p:txBody>
          <a:bodyPr/>
          <a:lstStyle/>
          <a:p>
            <a:fld id="{401CF334-2D5C-4859-84A6-CA7E6E43FAEB}" type="slidenum">
              <a:rPr lang="en-US" smtClean="0"/>
              <a:t>54</a:t>
            </a:fld>
            <a:endParaRPr lang="en-US"/>
          </a:p>
        </p:txBody>
      </p:sp>
      <p:sp>
        <p:nvSpPr>
          <p:cNvPr id="5" name="Content Placeholder 4">
            <a:extLst>
              <a:ext uri="{FF2B5EF4-FFF2-40B4-BE49-F238E27FC236}">
                <a16:creationId xmlns:a16="http://schemas.microsoft.com/office/drawing/2014/main" id="{B86D1D51-4927-44CF-8132-DB16432676DD}"/>
              </a:ext>
            </a:extLst>
          </p:cNvPr>
          <p:cNvSpPr>
            <a:spLocks noGrp="1"/>
          </p:cNvSpPr>
          <p:nvPr>
            <p:ph idx="1"/>
          </p:nvPr>
        </p:nvSpPr>
        <p:spPr>
          <a:xfrm>
            <a:off x="609600" y="1719618"/>
            <a:ext cx="5946355" cy="4604982"/>
          </a:xfrm>
        </p:spPr>
        <p:txBody>
          <a:bodyPr>
            <a:normAutofit/>
          </a:bodyPr>
          <a:lstStyle/>
          <a:p>
            <a:pPr lvl="0"/>
            <a:r>
              <a:rPr lang="en-US" b="1" dirty="0"/>
              <a:t>Model</a:t>
            </a:r>
            <a:r>
              <a:rPr lang="en-US" dirty="0"/>
              <a:t>:</a:t>
            </a:r>
          </a:p>
          <a:p>
            <a:pPr lvl="1"/>
            <a:r>
              <a:rPr lang="en-US" sz="2400" dirty="0" err="1"/>
              <a:t>Mức</a:t>
            </a:r>
            <a:r>
              <a:rPr lang="en-US" sz="2400" dirty="0"/>
              <a:t> </a:t>
            </a:r>
            <a:r>
              <a:rPr lang="en-US" sz="2400" dirty="0" err="1"/>
              <a:t>thấp</a:t>
            </a:r>
            <a:r>
              <a:rPr lang="en-US" sz="2400" dirty="0"/>
              <a:t> </a:t>
            </a:r>
            <a:r>
              <a:rPr lang="en-US" sz="2400" dirty="0" err="1"/>
              <a:t>nhất</a:t>
            </a:r>
            <a:r>
              <a:rPr lang="en-US" sz="2400" dirty="0"/>
              <a:t> </a:t>
            </a:r>
            <a:r>
              <a:rPr lang="en-US" sz="2400" dirty="0" err="1"/>
              <a:t>của</a:t>
            </a:r>
            <a:r>
              <a:rPr lang="en-US" sz="2400" dirty="0"/>
              <a:t> </a:t>
            </a:r>
            <a:r>
              <a:rPr lang="en-US" sz="2400" dirty="0" err="1"/>
              <a:t>mẫu</a:t>
            </a:r>
            <a:r>
              <a:rPr lang="en-US" sz="2400" dirty="0"/>
              <a:t> </a:t>
            </a:r>
            <a:r>
              <a:rPr lang="en-US" sz="2400" dirty="0" err="1"/>
              <a:t>kiến</a:t>
            </a:r>
            <a:r>
              <a:rPr lang="en-US" sz="2400" dirty="0"/>
              <a:t> </a:t>
            </a:r>
            <a:r>
              <a:rPr lang="en-US" sz="2400" dirty="0" err="1"/>
              <a:t>trúc</a:t>
            </a:r>
            <a:r>
              <a:rPr lang="en-US" sz="2400" dirty="0"/>
              <a:t> MVC, </a:t>
            </a:r>
            <a:r>
              <a:rPr lang="en-US" sz="2400" dirty="0" err="1"/>
              <a:t>chịu</a:t>
            </a:r>
            <a:r>
              <a:rPr lang="en-US" sz="2400" dirty="0"/>
              <a:t> </a:t>
            </a:r>
            <a:r>
              <a:rPr lang="en-US" sz="2400" dirty="0" err="1"/>
              <a:t>trách</a:t>
            </a:r>
            <a:r>
              <a:rPr lang="en-US" sz="2400" dirty="0"/>
              <a:t> </a:t>
            </a:r>
            <a:r>
              <a:rPr lang="en-US" sz="2400" dirty="0" err="1"/>
              <a:t>nhiệm</a:t>
            </a:r>
            <a:r>
              <a:rPr lang="en-US" sz="2400" dirty="0"/>
              <a:t> </a:t>
            </a:r>
            <a:r>
              <a:rPr lang="en-US" sz="2400" dirty="0" err="1"/>
              <a:t>duy</a:t>
            </a:r>
            <a:r>
              <a:rPr lang="en-US" sz="2400" dirty="0"/>
              <a:t> </a:t>
            </a:r>
            <a:r>
              <a:rPr lang="en-US" sz="2400" dirty="0" err="1"/>
              <a:t>trì</a:t>
            </a:r>
            <a:r>
              <a:rPr lang="en-US" sz="2400" dirty="0"/>
              <a:t> </a:t>
            </a:r>
            <a:r>
              <a:rPr lang="en-US" sz="2400" dirty="0" err="1"/>
              <a:t>dữ</a:t>
            </a:r>
            <a:r>
              <a:rPr lang="en-US" sz="2400" dirty="0"/>
              <a:t> </a:t>
            </a:r>
            <a:r>
              <a:rPr lang="en-US" sz="2400" dirty="0" err="1"/>
              <a:t>liệu</a:t>
            </a:r>
            <a:r>
              <a:rPr lang="en-US" sz="2400" dirty="0"/>
              <a:t>.</a:t>
            </a:r>
            <a:endParaRPr lang="vi-VN" sz="2400" dirty="0"/>
          </a:p>
          <a:p>
            <a:pPr lvl="0"/>
            <a:r>
              <a:rPr lang="en-US" b="1" dirty="0"/>
              <a:t>View</a:t>
            </a:r>
            <a:r>
              <a:rPr lang="en-US" dirty="0"/>
              <a:t>: </a:t>
            </a:r>
          </a:p>
          <a:p>
            <a:pPr lvl="1"/>
            <a:r>
              <a:rPr lang="en-US" sz="2400" dirty="0" err="1"/>
              <a:t>Chịu</a:t>
            </a:r>
            <a:r>
              <a:rPr lang="en-US" sz="2400" dirty="0"/>
              <a:t> </a:t>
            </a:r>
            <a:r>
              <a:rPr lang="en-US" sz="2400" dirty="0" err="1"/>
              <a:t>trách</a:t>
            </a:r>
            <a:r>
              <a:rPr lang="en-US" sz="2400" dirty="0"/>
              <a:t> </a:t>
            </a:r>
            <a:r>
              <a:rPr lang="en-US" sz="2400" dirty="0" err="1"/>
              <a:t>nhiệm</a:t>
            </a:r>
            <a:r>
              <a:rPr lang="en-US" sz="2400" dirty="0"/>
              <a:t> </a:t>
            </a:r>
            <a:r>
              <a:rPr lang="en-US" sz="2400" dirty="0" err="1"/>
              <a:t>hiển</a:t>
            </a:r>
            <a:r>
              <a:rPr lang="en-US" sz="2400" dirty="0"/>
              <a:t> </a:t>
            </a:r>
            <a:r>
              <a:rPr lang="en-US" sz="2400" dirty="0" err="1"/>
              <a:t>thị</a:t>
            </a:r>
            <a:r>
              <a:rPr lang="en-US" sz="2400" dirty="0"/>
              <a:t> </a:t>
            </a:r>
            <a:r>
              <a:rPr lang="en-US" sz="2400" dirty="0" err="1"/>
              <a:t>tất</a:t>
            </a:r>
            <a:r>
              <a:rPr lang="en-US" sz="2400" dirty="0"/>
              <a:t> </a:t>
            </a:r>
            <a:r>
              <a:rPr lang="en-US" sz="2400" dirty="0" err="1"/>
              <a:t>cả</a:t>
            </a:r>
            <a:r>
              <a:rPr lang="en-US" sz="2400" dirty="0"/>
              <a:t> </a:t>
            </a:r>
            <a:r>
              <a:rPr lang="en-US" sz="2400" dirty="0" err="1"/>
              <a:t>hoặc</a:t>
            </a:r>
            <a:r>
              <a:rPr lang="en-US" sz="2400" dirty="0"/>
              <a:t> </a:t>
            </a:r>
            <a:r>
              <a:rPr lang="en-US" sz="2400" dirty="0" err="1"/>
              <a:t>một</a:t>
            </a:r>
            <a:r>
              <a:rPr lang="en-US" sz="2400" dirty="0"/>
              <a:t> </a:t>
            </a:r>
            <a:r>
              <a:rPr lang="en-US" sz="2400" dirty="0" err="1"/>
              <a:t>phần</a:t>
            </a:r>
            <a:r>
              <a:rPr lang="en-US" sz="2400" dirty="0"/>
              <a:t> </a:t>
            </a:r>
            <a:r>
              <a:rPr lang="en-US" sz="2400" dirty="0" err="1"/>
              <a:t>dữ</a:t>
            </a:r>
            <a:r>
              <a:rPr lang="en-US" sz="2400" dirty="0"/>
              <a:t> </a:t>
            </a:r>
            <a:r>
              <a:rPr lang="en-US" sz="2400" dirty="0" err="1"/>
              <a:t>liệu</a:t>
            </a:r>
            <a:r>
              <a:rPr lang="en-US" sz="2400" dirty="0"/>
              <a:t> </a:t>
            </a:r>
            <a:r>
              <a:rPr lang="en-US" sz="2400" dirty="0" err="1"/>
              <a:t>cho</a:t>
            </a:r>
            <a:r>
              <a:rPr lang="en-US" sz="2400" dirty="0"/>
              <a:t> </a:t>
            </a:r>
            <a:r>
              <a:rPr lang="en-US" sz="2400" dirty="0" err="1"/>
              <a:t>người</a:t>
            </a:r>
            <a:r>
              <a:rPr lang="en-US" sz="2400" dirty="0"/>
              <a:t> </a:t>
            </a:r>
            <a:r>
              <a:rPr lang="en-US" sz="2400" dirty="0" err="1"/>
              <a:t>dùng</a:t>
            </a:r>
            <a:r>
              <a:rPr lang="en-US" sz="2400" dirty="0"/>
              <a:t>.</a:t>
            </a:r>
            <a:endParaRPr lang="vi-VN" sz="2400" dirty="0"/>
          </a:p>
          <a:p>
            <a:pPr lvl="0"/>
            <a:r>
              <a:rPr lang="en-US" b="1" dirty="0"/>
              <a:t>Controller</a:t>
            </a:r>
            <a:r>
              <a:rPr lang="en-US" dirty="0"/>
              <a:t>: </a:t>
            </a:r>
          </a:p>
          <a:p>
            <a:pPr lvl="1"/>
            <a:r>
              <a:rPr lang="en-US" sz="2400" dirty="0" err="1"/>
              <a:t>Mã</a:t>
            </a:r>
            <a:r>
              <a:rPr lang="en-US" sz="2400" dirty="0"/>
              <a:t> </a:t>
            </a:r>
            <a:r>
              <a:rPr lang="en-US" sz="2400" dirty="0" err="1"/>
              <a:t>phần</a:t>
            </a:r>
            <a:r>
              <a:rPr lang="en-US" sz="2400" dirty="0"/>
              <a:t> </a:t>
            </a:r>
            <a:r>
              <a:rPr lang="en-US" sz="2400" dirty="0" err="1"/>
              <a:t>mềm</a:t>
            </a:r>
            <a:r>
              <a:rPr lang="en-US" sz="2400" dirty="0"/>
              <a:t> </a:t>
            </a:r>
            <a:r>
              <a:rPr lang="en-US" sz="2400" dirty="0" err="1"/>
              <a:t>kiểm</a:t>
            </a:r>
            <a:r>
              <a:rPr lang="en-US" sz="2400" dirty="0"/>
              <a:t> </a:t>
            </a:r>
            <a:r>
              <a:rPr lang="en-US" sz="2400" dirty="0" err="1"/>
              <a:t>soát</a:t>
            </a:r>
            <a:r>
              <a:rPr lang="en-US" sz="2400" dirty="0"/>
              <a:t> </a:t>
            </a:r>
            <a:r>
              <a:rPr lang="en-US" sz="2400" dirty="0" err="1"/>
              <a:t>các</a:t>
            </a:r>
            <a:r>
              <a:rPr lang="en-US" sz="2400" dirty="0"/>
              <a:t> </a:t>
            </a:r>
            <a:r>
              <a:rPr lang="en-US" sz="2400" dirty="0" err="1"/>
              <a:t>tương</a:t>
            </a:r>
            <a:r>
              <a:rPr lang="en-US" sz="2400" dirty="0"/>
              <a:t> </a:t>
            </a:r>
            <a:r>
              <a:rPr lang="en-US" sz="2400" dirty="0" err="1"/>
              <a:t>tác</a:t>
            </a:r>
            <a:r>
              <a:rPr lang="en-US" sz="2400" dirty="0"/>
              <a:t> </a:t>
            </a:r>
            <a:r>
              <a:rPr lang="en-US" sz="2400" dirty="0" err="1"/>
              <a:t>giữa</a:t>
            </a:r>
            <a:r>
              <a:rPr lang="en-US" sz="2400" dirty="0"/>
              <a:t> Model </a:t>
            </a:r>
            <a:r>
              <a:rPr lang="en-US" sz="2400" dirty="0" err="1"/>
              <a:t>và</a:t>
            </a:r>
            <a:r>
              <a:rPr lang="en-US" sz="2400" dirty="0"/>
              <a:t> View.</a:t>
            </a:r>
            <a:endParaRPr lang="vi-VN" sz="2400" dirty="0"/>
          </a:p>
          <a:p>
            <a:endParaRPr lang="en-US" dirty="0"/>
          </a:p>
        </p:txBody>
      </p:sp>
      <p:sp>
        <p:nvSpPr>
          <p:cNvPr id="6" name="Title 5">
            <a:extLst>
              <a:ext uri="{FF2B5EF4-FFF2-40B4-BE49-F238E27FC236}">
                <a16:creationId xmlns:a16="http://schemas.microsoft.com/office/drawing/2014/main" id="{3A4FDD5C-E92F-475D-88B5-E40933C6EAA8}"/>
              </a:ext>
            </a:extLst>
          </p:cNvPr>
          <p:cNvSpPr>
            <a:spLocks noGrp="1"/>
          </p:cNvSpPr>
          <p:nvPr>
            <p:ph type="title"/>
          </p:nvPr>
        </p:nvSpPr>
        <p:spPr/>
        <p:txBody>
          <a:bodyPr>
            <a:normAutofit fontScale="90000"/>
          </a:bodyPr>
          <a:lstStyle/>
          <a:p>
            <a:r>
              <a:rPr lang="en-US" dirty="0" err="1"/>
              <a:t>Kiến</a:t>
            </a:r>
            <a:r>
              <a:rPr lang="en-US" dirty="0"/>
              <a:t> </a:t>
            </a:r>
            <a:r>
              <a:rPr lang="en-US" dirty="0" err="1"/>
              <a:t>trúc</a:t>
            </a:r>
            <a:r>
              <a:rPr lang="en-US" dirty="0"/>
              <a:t> MVC</a:t>
            </a:r>
            <a:r>
              <a:rPr lang="vi-VN" dirty="0"/>
              <a:t> (</a:t>
            </a:r>
            <a:r>
              <a:rPr lang="en-US" dirty="0"/>
              <a:t>Model View Controller</a:t>
            </a:r>
            <a:r>
              <a:rPr lang="vi-VN" dirty="0"/>
              <a:t>)</a:t>
            </a:r>
            <a:endParaRPr lang="en-US" dirty="0"/>
          </a:p>
        </p:txBody>
      </p:sp>
      <p:pic>
        <p:nvPicPr>
          <p:cNvPr id="7" name="Content Placeholder 6">
            <a:extLst>
              <a:ext uri="{FF2B5EF4-FFF2-40B4-BE49-F238E27FC236}">
                <a16:creationId xmlns:a16="http://schemas.microsoft.com/office/drawing/2014/main" id="{5F17DF6B-57B7-4C10-9836-7EEE8A57DD0C}"/>
              </a:ext>
            </a:extLst>
          </p:cNvPr>
          <p:cNvPicPr>
            <a:picLocks noChangeAspect="1"/>
          </p:cNvPicPr>
          <p:nvPr/>
        </p:nvPicPr>
        <p:blipFill>
          <a:blip r:embed="rId2"/>
          <a:stretch>
            <a:fillRect/>
          </a:stretch>
        </p:blipFill>
        <p:spPr>
          <a:xfrm>
            <a:off x="6555955" y="2281756"/>
            <a:ext cx="5026445" cy="3067830"/>
          </a:xfrm>
          <a:prstGeom prst="rect">
            <a:avLst/>
          </a:prstGeom>
        </p:spPr>
      </p:pic>
    </p:spTree>
    <p:extLst>
      <p:ext uri="{BB962C8B-B14F-4D97-AF65-F5344CB8AC3E}">
        <p14:creationId xmlns:p14="http://schemas.microsoft.com/office/powerpoint/2010/main" val="20790658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075038C-0F88-4808-B516-DBF01D9DE3C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C31943C-C07B-46DD-912E-09818C4F3D86}"/>
              </a:ext>
            </a:extLst>
          </p:cNvPr>
          <p:cNvSpPr>
            <a:spLocks noGrp="1"/>
          </p:cNvSpPr>
          <p:nvPr>
            <p:ph type="sldNum" sz="quarter" idx="12"/>
          </p:nvPr>
        </p:nvSpPr>
        <p:spPr/>
        <p:txBody>
          <a:bodyPr/>
          <a:lstStyle/>
          <a:p>
            <a:fld id="{401CF334-2D5C-4859-84A6-CA7E6E43FAEB}" type="slidenum">
              <a:rPr lang="en-US" smtClean="0"/>
              <a:t>55</a:t>
            </a:fld>
            <a:endParaRPr lang="en-US"/>
          </a:p>
        </p:txBody>
      </p:sp>
      <p:sp>
        <p:nvSpPr>
          <p:cNvPr id="5" name="Content Placeholder 4">
            <a:extLst>
              <a:ext uri="{FF2B5EF4-FFF2-40B4-BE49-F238E27FC236}">
                <a16:creationId xmlns:a16="http://schemas.microsoft.com/office/drawing/2014/main" id="{F7B61EE5-5726-429A-AFAC-0E39488BE75B}"/>
              </a:ext>
            </a:extLst>
          </p:cNvPr>
          <p:cNvSpPr>
            <a:spLocks noGrp="1"/>
          </p:cNvSpPr>
          <p:nvPr>
            <p:ph idx="1"/>
          </p:nvPr>
        </p:nvSpPr>
        <p:spPr/>
        <p:txBody>
          <a:bodyPr/>
          <a:lstStyle/>
          <a:p>
            <a:r>
              <a:rPr lang="en-US" b="1" dirty="0" err="1"/>
              <a:t>Có</a:t>
            </a:r>
            <a:r>
              <a:rPr lang="en-US" b="1" dirty="0"/>
              <a:t> 2 </a:t>
            </a:r>
            <a:r>
              <a:rPr lang="en-US" b="1" dirty="0" err="1"/>
              <a:t>ph</a:t>
            </a:r>
            <a:r>
              <a:rPr lang="vi-VN" b="1" dirty="0"/>
              <a:t>ư</a:t>
            </a:r>
            <a:r>
              <a:rPr lang="en-US" b="1" dirty="0" err="1"/>
              <a:t>ơng</a:t>
            </a:r>
            <a:r>
              <a:rPr lang="en-US" b="1" dirty="0"/>
              <a:t> </a:t>
            </a:r>
            <a:r>
              <a:rPr lang="en-US" b="1" dirty="0" err="1"/>
              <a:t>pháp</a:t>
            </a:r>
            <a:r>
              <a:rPr lang="en-US" b="1" dirty="0"/>
              <a:t> </a:t>
            </a:r>
            <a:r>
              <a:rPr lang="en-US" b="1" dirty="0" err="1"/>
              <a:t>phân</a:t>
            </a:r>
            <a:r>
              <a:rPr lang="en-US" b="1" dirty="0"/>
              <a:t> </a:t>
            </a:r>
            <a:r>
              <a:rPr lang="en-US" b="1" dirty="0" err="1"/>
              <a:t>tích</a:t>
            </a:r>
            <a:r>
              <a:rPr lang="en-US" b="1" dirty="0"/>
              <a:t> </a:t>
            </a:r>
            <a:r>
              <a:rPr lang="en-US" b="1" dirty="0" err="1"/>
              <a:t>thiết</a:t>
            </a:r>
            <a:r>
              <a:rPr lang="en-US" b="1" dirty="0"/>
              <a:t> </a:t>
            </a:r>
            <a:r>
              <a:rPr lang="en-US" b="1" dirty="0" err="1"/>
              <a:t>kế</a:t>
            </a:r>
            <a:r>
              <a:rPr lang="en-US" b="1" dirty="0"/>
              <a:t> </a:t>
            </a:r>
            <a:r>
              <a:rPr lang="en-US" b="1" dirty="0" err="1"/>
              <a:t>hệ</a:t>
            </a:r>
            <a:r>
              <a:rPr lang="en-US" b="1" dirty="0"/>
              <a:t> </a:t>
            </a:r>
            <a:r>
              <a:rPr lang="en-US" b="1" dirty="0" err="1"/>
              <a:t>thống</a:t>
            </a:r>
            <a:endParaRPr lang="en-US" b="1" dirty="0"/>
          </a:p>
          <a:p>
            <a:pPr lvl="1"/>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h</a:t>
            </a:r>
            <a:r>
              <a:rPr lang="vi-VN" dirty="0"/>
              <a:t>ư</a:t>
            </a:r>
            <a:r>
              <a:rPr lang="en-US" dirty="0" err="1"/>
              <a:t>ớng</a:t>
            </a:r>
            <a:r>
              <a:rPr lang="en-US" dirty="0"/>
              <a:t> </a:t>
            </a:r>
            <a:r>
              <a:rPr lang="en-US" dirty="0" err="1"/>
              <a:t>cấu</a:t>
            </a:r>
            <a:r>
              <a:rPr lang="en-US" dirty="0"/>
              <a:t> </a:t>
            </a:r>
            <a:r>
              <a:rPr lang="en-US" dirty="0" err="1"/>
              <a:t>trúc</a:t>
            </a:r>
            <a:endParaRPr lang="en-US" dirty="0"/>
          </a:p>
          <a:p>
            <a:pPr lvl="1"/>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en-US" dirty="0"/>
          </a:p>
        </p:txBody>
      </p:sp>
      <p:sp>
        <p:nvSpPr>
          <p:cNvPr id="6" name="Title 5">
            <a:extLst>
              <a:ext uri="{FF2B5EF4-FFF2-40B4-BE49-F238E27FC236}">
                <a16:creationId xmlns:a16="http://schemas.microsoft.com/office/drawing/2014/main" id="{37E87445-532F-4E5F-9D81-3F9B1459BF76}"/>
              </a:ext>
            </a:extLst>
          </p:cNvPr>
          <p:cNvSpPr>
            <a:spLocks noGrp="1"/>
          </p:cNvSpPr>
          <p:nvPr>
            <p:ph type="title"/>
          </p:nvPr>
        </p:nvSpPr>
        <p:spPr/>
        <p:txBody>
          <a:bodyPr>
            <a:noAutofit/>
          </a:bodyPr>
          <a:lstStyle/>
          <a:p>
            <a:r>
              <a:rPr lang="en-US" sz="4400" dirty="0"/>
              <a:t>Ph</a:t>
            </a:r>
            <a:r>
              <a:rPr lang="vi-VN" sz="4400" dirty="0"/>
              <a:t>ư</a:t>
            </a:r>
            <a:r>
              <a:rPr lang="en-US" sz="4400" dirty="0" err="1"/>
              <a:t>ơng</a:t>
            </a:r>
            <a:r>
              <a:rPr lang="en-US" sz="4400" dirty="0"/>
              <a:t> </a:t>
            </a:r>
            <a:r>
              <a:rPr lang="en-US" sz="4400" dirty="0" err="1"/>
              <a:t>pháp</a:t>
            </a:r>
            <a:r>
              <a:rPr lang="en-US" sz="4400" dirty="0"/>
              <a:t> </a:t>
            </a:r>
            <a:r>
              <a:rPr lang="en-US" sz="4400" dirty="0" err="1"/>
              <a:t>phân</a:t>
            </a:r>
            <a:r>
              <a:rPr lang="en-US" sz="4400" dirty="0"/>
              <a:t> </a:t>
            </a:r>
            <a:r>
              <a:rPr lang="en-US" sz="4400" dirty="0" err="1"/>
              <a:t>tích</a:t>
            </a:r>
            <a:r>
              <a:rPr lang="en-US" sz="4400" dirty="0"/>
              <a:t> </a:t>
            </a:r>
            <a:r>
              <a:rPr lang="en-US" sz="4400" dirty="0" err="1"/>
              <a:t>thiết</a:t>
            </a:r>
            <a:r>
              <a:rPr lang="en-US" sz="4400" dirty="0"/>
              <a:t> </a:t>
            </a:r>
            <a:r>
              <a:rPr lang="en-US" sz="4400" dirty="0" err="1"/>
              <a:t>kế</a:t>
            </a:r>
            <a:r>
              <a:rPr lang="en-US" sz="4400" dirty="0"/>
              <a:t> </a:t>
            </a:r>
            <a:r>
              <a:rPr lang="en-US" sz="4400" dirty="0" err="1"/>
              <a:t>hệ</a:t>
            </a:r>
            <a:r>
              <a:rPr lang="en-US" sz="4400" dirty="0"/>
              <a:t> </a:t>
            </a:r>
            <a:r>
              <a:rPr lang="en-US" sz="4400" dirty="0" err="1"/>
              <a:t>thống</a:t>
            </a:r>
            <a:endParaRPr lang="en-US" sz="4400" dirty="0"/>
          </a:p>
        </p:txBody>
      </p:sp>
    </p:spTree>
    <p:extLst>
      <p:ext uri="{BB962C8B-B14F-4D97-AF65-F5344CB8AC3E}">
        <p14:creationId xmlns:p14="http://schemas.microsoft.com/office/powerpoint/2010/main" val="14909638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A53292B-C620-4FAC-93C4-AFED36C4C74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0D5E6AF-12A2-4C38-91C8-BF994589ADA1}"/>
              </a:ext>
            </a:extLst>
          </p:cNvPr>
          <p:cNvSpPr>
            <a:spLocks noGrp="1"/>
          </p:cNvSpPr>
          <p:nvPr>
            <p:ph type="sldNum" sz="quarter" idx="12"/>
          </p:nvPr>
        </p:nvSpPr>
        <p:spPr/>
        <p:txBody>
          <a:bodyPr/>
          <a:lstStyle/>
          <a:p>
            <a:fld id="{401CF334-2D5C-4859-84A6-CA7E6E43FAEB}" type="slidenum">
              <a:rPr lang="en-US" smtClean="0"/>
              <a:t>56</a:t>
            </a:fld>
            <a:endParaRPr lang="en-US"/>
          </a:p>
        </p:txBody>
      </p:sp>
      <p:sp>
        <p:nvSpPr>
          <p:cNvPr id="5" name="Content Placeholder 4">
            <a:extLst>
              <a:ext uri="{FF2B5EF4-FFF2-40B4-BE49-F238E27FC236}">
                <a16:creationId xmlns:a16="http://schemas.microsoft.com/office/drawing/2014/main" id="{AB3639D7-616E-49A6-B5A0-14451065894F}"/>
              </a:ext>
            </a:extLst>
          </p:cNvPr>
          <p:cNvSpPr>
            <a:spLocks noGrp="1"/>
          </p:cNvSpPr>
          <p:nvPr>
            <p:ph idx="1"/>
          </p:nvPr>
        </p:nvSpPr>
        <p:spPr/>
        <p:txBody>
          <a:bodyPr/>
          <a:lstStyle/>
          <a:p>
            <a:r>
              <a:rPr lang="en-US" b="1" dirty="0" err="1"/>
              <a:t>Đặc</a:t>
            </a:r>
            <a:r>
              <a:rPr lang="en-US" b="1" dirty="0"/>
              <a:t> </a:t>
            </a:r>
            <a:r>
              <a:rPr lang="en-US" b="1" dirty="0" err="1"/>
              <a:t>trưng</a:t>
            </a:r>
            <a:r>
              <a:rPr lang="en-US" b="1" dirty="0"/>
              <a:t>: </a:t>
            </a:r>
            <a:r>
              <a:rPr lang="en-US" dirty="0"/>
              <a:t>chia </a:t>
            </a:r>
            <a:r>
              <a:rPr lang="en-US" dirty="0" err="1"/>
              <a:t>chương</a:t>
            </a:r>
            <a:r>
              <a:rPr lang="en-US" dirty="0"/>
              <a:t> </a:t>
            </a:r>
            <a:r>
              <a:rPr lang="en-US" dirty="0" err="1"/>
              <a:t>trình</a:t>
            </a:r>
            <a:r>
              <a:rPr lang="en-US" dirty="0"/>
              <a:t> </a:t>
            </a:r>
            <a:r>
              <a:rPr lang="en-US" dirty="0" err="1"/>
              <a:t>chính</a:t>
            </a:r>
            <a:r>
              <a:rPr lang="en-US" dirty="0"/>
              <a:t> </a:t>
            </a:r>
            <a:r>
              <a:rPr lang="en-US" dirty="0" err="1"/>
              <a:t>thành</a:t>
            </a:r>
            <a:r>
              <a:rPr lang="en-US" dirty="0"/>
              <a:t> </a:t>
            </a:r>
            <a:r>
              <a:rPr lang="en-US" dirty="0" err="1"/>
              <a:t>nhiều</a:t>
            </a:r>
            <a:r>
              <a:rPr lang="en-US" dirty="0"/>
              <a:t> </a:t>
            </a:r>
            <a:r>
              <a:rPr lang="en-US" dirty="0" err="1"/>
              <a:t>chương</a:t>
            </a:r>
            <a:r>
              <a:rPr lang="en-US" dirty="0"/>
              <a:t> </a:t>
            </a:r>
            <a:r>
              <a:rPr lang="en-US" dirty="0" err="1"/>
              <a:t>trình</a:t>
            </a:r>
            <a:r>
              <a:rPr lang="en-US" dirty="0"/>
              <a:t> con, </a:t>
            </a:r>
            <a:r>
              <a:rPr lang="en-US" dirty="0" err="1"/>
              <a:t>sao</a:t>
            </a:r>
            <a:r>
              <a:rPr lang="en-US" dirty="0"/>
              <a:t> </a:t>
            </a:r>
            <a:r>
              <a:rPr lang="en-US" dirty="0" err="1"/>
              <a:t>cho</a:t>
            </a:r>
            <a:r>
              <a:rPr lang="en-US" dirty="0"/>
              <a:t> </a:t>
            </a:r>
            <a:r>
              <a:rPr lang="en-US" dirty="0" err="1"/>
              <a:t>mỗi</a:t>
            </a:r>
            <a:r>
              <a:rPr lang="en-US" dirty="0"/>
              <a:t> </a:t>
            </a:r>
            <a:r>
              <a:rPr lang="en-US" dirty="0" err="1"/>
              <a:t>ch</a:t>
            </a:r>
            <a:r>
              <a:rPr lang="vi-VN" dirty="0"/>
              <a:t>ư</a:t>
            </a:r>
            <a:r>
              <a:rPr lang="en-US" dirty="0" err="1"/>
              <a:t>ơng</a:t>
            </a:r>
            <a:r>
              <a:rPr lang="en-US" dirty="0"/>
              <a:t> </a:t>
            </a:r>
            <a:r>
              <a:rPr lang="en-US" dirty="0" err="1"/>
              <a:t>trình</a:t>
            </a:r>
            <a:r>
              <a:rPr lang="en-US" dirty="0"/>
              <a:t> con </a:t>
            </a:r>
            <a:r>
              <a:rPr lang="en-US" dirty="0" err="1"/>
              <a:t>thực</a:t>
            </a:r>
            <a:r>
              <a:rPr lang="en-US" dirty="0"/>
              <a:t> </a:t>
            </a:r>
            <a:r>
              <a:rPr lang="en-US" dirty="0" err="1"/>
              <a:t>hiện</a:t>
            </a:r>
            <a:r>
              <a:rPr lang="en-US" dirty="0"/>
              <a:t> </a:t>
            </a:r>
            <a:r>
              <a:rPr lang="en-US" dirty="0" err="1"/>
              <a:t>một</a:t>
            </a:r>
            <a:r>
              <a:rPr lang="en-US" dirty="0"/>
              <a:t> </a:t>
            </a:r>
            <a:r>
              <a:rPr lang="en-US" dirty="0" err="1"/>
              <a:t>công</a:t>
            </a:r>
            <a:r>
              <a:rPr lang="en-US" dirty="0"/>
              <a:t> </a:t>
            </a:r>
            <a:r>
              <a:rPr lang="en-US" dirty="0" err="1"/>
              <a:t>việc</a:t>
            </a:r>
            <a:r>
              <a:rPr lang="en-US" dirty="0"/>
              <a:t> </a:t>
            </a:r>
            <a:r>
              <a:rPr lang="en-US" dirty="0" err="1"/>
              <a:t>xác</a:t>
            </a:r>
            <a:r>
              <a:rPr lang="en-US" dirty="0"/>
              <a:t> </a:t>
            </a:r>
            <a:r>
              <a:rPr lang="en-US" dirty="0" err="1"/>
              <a:t>định</a:t>
            </a:r>
            <a:r>
              <a:rPr lang="en-US" dirty="0"/>
              <a:t>. </a:t>
            </a:r>
          </a:p>
          <a:p>
            <a:r>
              <a:rPr lang="en-US" b="1" dirty="0" err="1"/>
              <a:t>Có</a:t>
            </a:r>
            <a:r>
              <a:rPr lang="en-US" b="1" dirty="0"/>
              <a:t> 2 </a:t>
            </a:r>
            <a:r>
              <a:rPr lang="en-US" b="1" dirty="0" err="1"/>
              <a:t>cách</a:t>
            </a:r>
            <a:r>
              <a:rPr lang="en-US" b="1" dirty="0"/>
              <a:t> </a:t>
            </a:r>
            <a:r>
              <a:rPr lang="en-US" b="1" dirty="0" err="1"/>
              <a:t>tiếp</a:t>
            </a:r>
            <a:r>
              <a:rPr lang="en-US" b="1" dirty="0"/>
              <a:t> </a:t>
            </a:r>
            <a:r>
              <a:rPr lang="en-US" b="1" dirty="0" err="1"/>
              <a:t>cận</a:t>
            </a:r>
            <a:r>
              <a:rPr lang="en-US" dirty="0"/>
              <a:t>:</a:t>
            </a:r>
          </a:p>
          <a:p>
            <a:pPr lvl="1"/>
            <a:r>
              <a:rPr lang="en-US" sz="2400" i="1" dirty="0" err="1"/>
              <a:t>Tiếp</a:t>
            </a:r>
            <a:r>
              <a:rPr lang="en-US" sz="2400" i="1" dirty="0"/>
              <a:t> </a:t>
            </a:r>
            <a:r>
              <a:rPr lang="en-US" sz="2400" i="1" dirty="0" err="1"/>
              <a:t>cận</a:t>
            </a:r>
            <a:r>
              <a:rPr lang="en-US" sz="2400" i="1" dirty="0"/>
              <a:t> </a:t>
            </a:r>
            <a:r>
              <a:rPr lang="en-US" sz="2400" i="1" dirty="0" err="1"/>
              <a:t>hướng</a:t>
            </a:r>
            <a:r>
              <a:rPr lang="en-US" sz="2400" i="1" dirty="0"/>
              <a:t> </a:t>
            </a:r>
            <a:r>
              <a:rPr lang="en-US" sz="2400" i="1" dirty="0" err="1"/>
              <a:t>dữ</a:t>
            </a:r>
            <a:r>
              <a:rPr lang="en-US" sz="2400" i="1" dirty="0"/>
              <a:t> </a:t>
            </a:r>
            <a:r>
              <a:rPr lang="en-US" sz="2400" i="1" dirty="0" err="1"/>
              <a:t>liệu</a:t>
            </a:r>
            <a:r>
              <a:rPr lang="en-US" sz="2400" dirty="0"/>
              <a:t>: </a:t>
            </a:r>
            <a:r>
              <a:rPr lang="en-US" sz="2400" dirty="0" err="1"/>
              <a:t>xây</a:t>
            </a:r>
            <a:r>
              <a:rPr lang="en-US" sz="2400" dirty="0"/>
              <a:t> </a:t>
            </a:r>
            <a:r>
              <a:rPr lang="en-US" sz="2400" dirty="0" err="1"/>
              <a:t>dựng</a:t>
            </a:r>
            <a:r>
              <a:rPr lang="en-US" sz="2400" dirty="0"/>
              <a:t> </a:t>
            </a:r>
            <a:r>
              <a:rPr lang="en-US" sz="2400" dirty="0" err="1"/>
              <a:t>phần</a:t>
            </a:r>
            <a:r>
              <a:rPr lang="en-US" sz="2400" dirty="0"/>
              <a:t> </a:t>
            </a:r>
            <a:r>
              <a:rPr lang="en-US" sz="2400" dirty="0" err="1"/>
              <a:t>mềm</a:t>
            </a:r>
            <a:r>
              <a:rPr lang="en-US" sz="2400" dirty="0"/>
              <a:t> </a:t>
            </a:r>
            <a:r>
              <a:rPr lang="en-US" sz="2400" dirty="0" err="1"/>
              <a:t>dựa</a:t>
            </a:r>
            <a:r>
              <a:rPr lang="en-US" sz="2400" dirty="0"/>
              <a:t> </a:t>
            </a:r>
            <a:r>
              <a:rPr lang="en-US" sz="2400" dirty="0" err="1"/>
              <a:t>vào</a:t>
            </a:r>
            <a:r>
              <a:rPr lang="en-US" sz="2400" dirty="0"/>
              <a:t> </a:t>
            </a:r>
            <a:r>
              <a:rPr lang="en-US" sz="2400" dirty="0" err="1"/>
              <a:t>việc</a:t>
            </a:r>
            <a:r>
              <a:rPr lang="en-US" sz="2400" dirty="0"/>
              <a:t> </a:t>
            </a:r>
            <a:r>
              <a:rPr lang="en-US" sz="2400" dirty="0" err="1"/>
              <a:t>phân</a:t>
            </a:r>
            <a:r>
              <a:rPr lang="en-US" sz="2400" dirty="0"/>
              <a:t> </a:t>
            </a:r>
            <a:r>
              <a:rPr lang="en-US" sz="2400" dirty="0" err="1"/>
              <a:t>rã</a:t>
            </a:r>
            <a:r>
              <a:rPr lang="en-US" sz="2400" dirty="0"/>
              <a:t> </a:t>
            </a:r>
            <a:r>
              <a:rPr lang="en-US" sz="2400" dirty="0" err="1"/>
              <a:t>phần</a:t>
            </a:r>
            <a:r>
              <a:rPr lang="en-US" sz="2400" dirty="0"/>
              <a:t> </a:t>
            </a:r>
            <a:r>
              <a:rPr lang="en-US" sz="2400" dirty="0" err="1"/>
              <a:t>mềm</a:t>
            </a:r>
            <a:r>
              <a:rPr lang="en-US" sz="2400" dirty="0"/>
              <a:t> </a:t>
            </a:r>
            <a:r>
              <a:rPr lang="en-US" sz="2400" dirty="0" err="1"/>
              <a:t>theo</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cần</a:t>
            </a:r>
            <a:r>
              <a:rPr lang="en-US" sz="2400" dirty="0"/>
              <a:t> </a:t>
            </a:r>
            <a:r>
              <a:rPr lang="en-US" sz="2400" dirty="0" err="1"/>
              <a:t>đáp</a:t>
            </a:r>
            <a:r>
              <a:rPr lang="en-US" sz="2400" dirty="0"/>
              <a:t> </a:t>
            </a:r>
            <a:r>
              <a:rPr lang="en-US" sz="2400" dirty="0" err="1"/>
              <a:t>ứng</a:t>
            </a:r>
            <a:r>
              <a:rPr lang="en-US" sz="2400" dirty="0"/>
              <a:t> </a:t>
            </a:r>
            <a:r>
              <a:rPr lang="en-US" sz="2400" dirty="0" err="1"/>
              <a:t>và</a:t>
            </a:r>
            <a:r>
              <a:rPr lang="en-US" sz="2400" dirty="0"/>
              <a:t> </a:t>
            </a:r>
            <a:r>
              <a:rPr lang="en-US" sz="2400" dirty="0" err="1"/>
              <a:t>dữ</a:t>
            </a:r>
            <a:r>
              <a:rPr lang="en-US" sz="2400" dirty="0"/>
              <a:t> </a:t>
            </a:r>
            <a:r>
              <a:rPr lang="en-US" sz="2400" dirty="0" err="1"/>
              <a:t>liệu</a:t>
            </a:r>
            <a:r>
              <a:rPr lang="en-US" sz="2400" dirty="0"/>
              <a:t> </a:t>
            </a:r>
            <a:r>
              <a:rPr lang="en-US" sz="2400" dirty="0" err="1"/>
              <a:t>cho</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tương</a:t>
            </a:r>
            <a:r>
              <a:rPr lang="en-US" sz="2400" dirty="0"/>
              <a:t> </a:t>
            </a:r>
            <a:r>
              <a:rPr lang="en-US" sz="2400" dirty="0" err="1"/>
              <a:t>ứng</a:t>
            </a:r>
            <a:r>
              <a:rPr lang="en-US" sz="2400" dirty="0"/>
              <a:t>.</a:t>
            </a:r>
          </a:p>
          <a:p>
            <a:pPr lvl="1"/>
            <a:r>
              <a:rPr lang="en-US" sz="2400" dirty="0" err="1"/>
              <a:t>T</a:t>
            </a:r>
            <a:r>
              <a:rPr lang="en-US" sz="2400" i="1" dirty="0" err="1"/>
              <a:t>iếp</a:t>
            </a:r>
            <a:r>
              <a:rPr lang="en-US" sz="2400" i="1" dirty="0"/>
              <a:t> </a:t>
            </a:r>
            <a:r>
              <a:rPr lang="en-US" sz="2400" i="1" dirty="0" err="1"/>
              <a:t>cận</a:t>
            </a:r>
            <a:r>
              <a:rPr lang="en-US" sz="2400" i="1" dirty="0"/>
              <a:t> </a:t>
            </a:r>
            <a:r>
              <a:rPr lang="en-US" sz="2400" i="1" dirty="0" err="1"/>
              <a:t>hướng</a:t>
            </a:r>
            <a:r>
              <a:rPr lang="en-US" sz="2400" i="1" dirty="0"/>
              <a:t> </a:t>
            </a:r>
            <a:r>
              <a:rPr lang="en-US" sz="2400" i="1" dirty="0" err="1"/>
              <a:t>hành</a:t>
            </a:r>
            <a:r>
              <a:rPr lang="en-US" sz="2400" i="1" dirty="0"/>
              <a:t> </a:t>
            </a:r>
            <a:r>
              <a:rPr lang="en-US" sz="2400" i="1" dirty="0" err="1"/>
              <a:t>động</a:t>
            </a:r>
            <a:r>
              <a:rPr lang="en-US" sz="2400" dirty="0"/>
              <a:t> </a:t>
            </a:r>
            <a:r>
              <a:rPr lang="en-US" sz="2400" dirty="0" err="1"/>
              <a:t>tập</a:t>
            </a:r>
            <a:r>
              <a:rPr lang="en-US" sz="2400" dirty="0"/>
              <a:t> </a:t>
            </a:r>
            <a:r>
              <a:rPr lang="en-US" sz="2400" dirty="0" err="1"/>
              <a:t>trung</a:t>
            </a:r>
            <a:r>
              <a:rPr lang="en-US" sz="2400" dirty="0"/>
              <a:t> </a:t>
            </a:r>
            <a:r>
              <a:rPr lang="en-US" sz="2400" dirty="0" err="1"/>
              <a:t>phân</a:t>
            </a:r>
            <a:r>
              <a:rPr lang="en-US" sz="2400" dirty="0"/>
              <a:t> </a:t>
            </a:r>
            <a:r>
              <a:rPr lang="en-US" sz="2400" dirty="0" err="1"/>
              <a:t>tích</a:t>
            </a:r>
            <a:r>
              <a:rPr lang="en-US" sz="2400" dirty="0"/>
              <a:t> </a:t>
            </a:r>
            <a:r>
              <a:rPr lang="en-US" sz="2400" dirty="0" err="1"/>
              <a:t>hệ</a:t>
            </a:r>
            <a:r>
              <a:rPr lang="en-US" sz="2400" dirty="0"/>
              <a:t> </a:t>
            </a:r>
            <a:r>
              <a:rPr lang="en-US" sz="2400" dirty="0" err="1"/>
              <a:t>thống</a:t>
            </a:r>
            <a:r>
              <a:rPr lang="en-US" sz="2400" dirty="0"/>
              <a:t> </a:t>
            </a:r>
            <a:r>
              <a:rPr lang="en-US" sz="2400" dirty="0" err="1"/>
              <a:t>trên</a:t>
            </a:r>
            <a:r>
              <a:rPr lang="en-US" sz="2400" dirty="0"/>
              <a:t> </a:t>
            </a:r>
            <a:r>
              <a:rPr lang="en-US" sz="2400" dirty="0" err="1"/>
              <a:t>các</a:t>
            </a:r>
            <a:r>
              <a:rPr lang="en-US" sz="2400" dirty="0"/>
              <a:t> </a:t>
            </a:r>
            <a:r>
              <a:rPr lang="en-US" sz="2400" dirty="0" err="1"/>
              <a:t>hoạt</a:t>
            </a:r>
            <a:r>
              <a:rPr lang="en-US" sz="2400" dirty="0"/>
              <a:t> </a:t>
            </a:r>
            <a:r>
              <a:rPr lang="en-US" sz="2400" dirty="0" err="1"/>
              <a:t>động</a:t>
            </a:r>
            <a:r>
              <a:rPr lang="en-US" sz="2400" dirty="0"/>
              <a:t> </a:t>
            </a:r>
            <a:r>
              <a:rPr lang="en-US" sz="2400" dirty="0" err="1"/>
              <a:t>thực</a:t>
            </a:r>
            <a:r>
              <a:rPr lang="en-US" sz="2400" dirty="0"/>
              <a:t> </a:t>
            </a:r>
            <a:r>
              <a:rPr lang="en-US" sz="2400" dirty="0" err="1"/>
              <a:t>thi</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phần</a:t>
            </a:r>
            <a:r>
              <a:rPr lang="en-US" sz="2400" dirty="0"/>
              <a:t> </a:t>
            </a:r>
            <a:r>
              <a:rPr lang="en-US" sz="2400" dirty="0" err="1"/>
              <a:t>mềm</a:t>
            </a:r>
            <a:r>
              <a:rPr lang="en-US" sz="2400" dirty="0"/>
              <a:t>.</a:t>
            </a:r>
            <a:endParaRPr lang="vi-VN" sz="2400" dirty="0"/>
          </a:p>
          <a:p>
            <a:endParaRPr lang="en-US" dirty="0"/>
          </a:p>
        </p:txBody>
      </p:sp>
      <p:sp>
        <p:nvSpPr>
          <p:cNvPr id="6" name="Title 5">
            <a:extLst>
              <a:ext uri="{FF2B5EF4-FFF2-40B4-BE49-F238E27FC236}">
                <a16:creationId xmlns:a16="http://schemas.microsoft.com/office/drawing/2014/main" id="{46B384DA-37DD-452B-B851-3D89AD0E2609}"/>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cấu</a:t>
            </a:r>
            <a:r>
              <a:rPr lang="en-US" dirty="0"/>
              <a:t> </a:t>
            </a:r>
            <a:r>
              <a:rPr lang="en-US" dirty="0" err="1"/>
              <a:t>trúc</a:t>
            </a:r>
            <a:endParaRPr lang="en-US" dirty="0"/>
          </a:p>
        </p:txBody>
      </p:sp>
    </p:spTree>
    <p:extLst>
      <p:ext uri="{BB962C8B-B14F-4D97-AF65-F5344CB8AC3E}">
        <p14:creationId xmlns:p14="http://schemas.microsoft.com/office/powerpoint/2010/main" val="30223067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BFB9A8F-C623-4CB6-8BD6-19D154ADD93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54E18F5-02B2-47D0-8FBC-9AD42D543A72}"/>
              </a:ext>
            </a:extLst>
          </p:cNvPr>
          <p:cNvSpPr>
            <a:spLocks noGrp="1"/>
          </p:cNvSpPr>
          <p:nvPr>
            <p:ph type="sldNum" sz="quarter" idx="12"/>
          </p:nvPr>
        </p:nvSpPr>
        <p:spPr/>
        <p:txBody>
          <a:bodyPr/>
          <a:lstStyle/>
          <a:p>
            <a:fld id="{401CF334-2D5C-4859-84A6-CA7E6E43FAEB}" type="slidenum">
              <a:rPr lang="en-US" smtClean="0"/>
              <a:t>57</a:t>
            </a:fld>
            <a:endParaRPr lang="en-US"/>
          </a:p>
        </p:txBody>
      </p:sp>
      <p:sp>
        <p:nvSpPr>
          <p:cNvPr id="5" name="Content Placeholder 4">
            <a:extLst>
              <a:ext uri="{FF2B5EF4-FFF2-40B4-BE49-F238E27FC236}">
                <a16:creationId xmlns:a16="http://schemas.microsoft.com/office/drawing/2014/main" id="{50E4723E-18C6-44B7-AC05-5C023DB6D038}"/>
              </a:ext>
            </a:extLst>
          </p:cNvPr>
          <p:cNvSpPr>
            <a:spLocks noGrp="1"/>
          </p:cNvSpPr>
          <p:nvPr>
            <p:ph idx="1"/>
          </p:nvPr>
        </p:nvSpPr>
        <p:spPr/>
        <p:txBody>
          <a:bodyPr/>
          <a:lstStyle/>
          <a:p>
            <a:r>
              <a:rPr lang="en-US" b="1" dirty="0" err="1"/>
              <a:t>Cách</a:t>
            </a:r>
            <a:r>
              <a:rPr lang="en-US" b="1" dirty="0"/>
              <a:t> </a:t>
            </a:r>
            <a:r>
              <a:rPr lang="en-US" b="1" dirty="0" err="1"/>
              <a:t>thực</a:t>
            </a:r>
            <a:r>
              <a:rPr lang="en-US" b="1" dirty="0"/>
              <a:t> </a:t>
            </a:r>
            <a:r>
              <a:rPr lang="en-US" b="1" dirty="0" err="1"/>
              <a:t>hiện</a:t>
            </a:r>
            <a:endParaRPr lang="vi-VN" b="1" dirty="0"/>
          </a:p>
          <a:p>
            <a:pPr lvl="1"/>
            <a:r>
              <a:rPr lang="en-US" sz="2400" dirty="0" err="1"/>
              <a:t>Phân</a:t>
            </a:r>
            <a:r>
              <a:rPr lang="en-US" sz="2400" dirty="0"/>
              <a:t> </a:t>
            </a:r>
            <a:r>
              <a:rPr lang="en-US" sz="2400" dirty="0" err="1"/>
              <a:t>rã</a:t>
            </a:r>
            <a:r>
              <a:rPr lang="en-US" sz="2400" dirty="0"/>
              <a:t> </a:t>
            </a:r>
            <a:r>
              <a:rPr lang="en-US" sz="2400" dirty="0" err="1"/>
              <a:t>hệ</a:t>
            </a:r>
            <a:r>
              <a:rPr lang="en-US" sz="2400" dirty="0"/>
              <a:t> </a:t>
            </a:r>
            <a:r>
              <a:rPr lang="en-US" sz="2400" dirty="0" err="1"/>
              <a:t>thống</a:t>
            </a:r>
            <a:r>
              <a:rPr lang="en-US" sz="2400" dirty="0"/>
              <a:t> </a:t>
            </a:r>
            <a:r>
              <a:rPr lang="en-US" sz="2400" dirty="0" err="1"/>
              <a:t>bằng</a:t>
            </a:r>
            <a:r>
              <a:rPr lang="en-US" sz="2400" dirty="0"/>
              <a:t> </a:t>
            </a:r>
            <a:r>
              <a:rPr lang="en-US" sz="2400" dirty="0" err="1"/>
              <a:t>kỹ</a:t>
            </a:r>
            <a:r>
              <a:rPr lang="en-US" sz="2400" dirty="0"/>
              <a:t> </a:t>
            </a:r>
            <a:r>
              <a:rPr lang="en-US" sz="2400" dirty="0" err="1"/>
              <a:t>thuật</a:t>
            </a:r>
            <a:r>
              <a:rPr lang="en-US" sz="2400" dirty="0"/>
              <a:t> </a:t>
            </a:r>
            <a:r>
              <a:rPr lang="en-US" sz="2400" dirty="0" err="1"/>
              <a:t>phân</a:t>
            </a:r>
            <a:r>
              <a:rPr lang="en-US" sz="2400" dirty="0"/>
              <a:t> </a:t>
            </a:r>
            <a:r>
              <a:rPr lang="en-US" sz="2400" dirty="0" err="1"/>
              <a:t>tích</a:t>
            </a:r>
            <a:r>
              <a:rPr lang="en-US" sz="2400" dirty="0"/>
              <a:t> </a:t>
            </a:r>
            <a:r>
              <a:rPr lang="en-US" sz="2400" dirty="0" err="1"/>
              <a:t>có</a:t>
            </a:r>
            <a:r>
              <a:rPr lang="en-US" sz="2400" dirty="0"/>
              <a:t> </a:t>
            </a:r>
            <a:r>
              <a:rPr lang="en-US" sz="2400" dirty="0" err="1"/>
              <a:t>cấu</a:t>
            </a:r>
            <a:r>
              <a:rPr lang="en-US" sz="2400" dirty="0"/>
              <a:t> </a:t>
            </a:r>
            <a:r>
              <a:rPr lang="en-US" sz="2400" dirty="0" err="1"/>
              <a:t>trúc</a:t>
            </a:r>
            <a:r>
              <a:rPr lang="en-US" sz="2400" dirty="0"/>
              <a:t> (Structured Analysis &amp; Design Technique, SADT) </a:t>
            </a:r>
            <a:r>
              <a:rPr lang="en-US" sz="2400" dirty="0" err="1"/>
              <a:t>và</a:t>
            </a:r>
            <a:r>
              <a:rPr lang="en-US" sz="2400" dirty="0"/>
              <a:t> </a:t>
            </a:r>
            <a:r>
              <a:rPr lang="en-US" sz="2400" dirty="0" err="1"/>
              <a:t>mô</a:t>
            </a:r>
            <a:r>
              <a:rPr lang="en-US" sz="2400" dirty="0"/>
              <a:t> </a:t>
            </a:r>
            <a:r>
              <a:rPr lang="en-US" sz="2400" dirty="0" err="1"/>
              <a:t>tả</a:t>
            </a:r>
            <a:r>
              <a:rPr lang="en-US" sz="2400" dirty="0"/>
              <a:t> </a:t>
            </a:r>
            <a:r>
              <a:rPr lang="en-US" sz="2400" dirty="0" err="1"/>
              <a:t>lại</a:t>
            </a:r>
            <a:r>
              <a:rPr lang="en-US" sz="2400" dirty="0"/>
              <a:t> </a:t>
            </a:r>
            <a:r>
              <a:rPr lang="en-US" sz="2400" dirty="0" err="1"/>
              <a:t>bằng</a:t>
            </a:r>
            <a:r>
              <a:rPr lang="en-US" sz="2400" dirty="0"/>
              <a:t> </a:t>
            </a:r>
            <a:r>
              <a:rPr lang="en-US" sz="2400" dirty="0" err="1"/>
              <a:t>lược</a:t>
            </a:r>
            <a:r>
              <a:rPr lang="en-US" sz="2400" dirty="0"/>
              <a:t> </a:t>
            </a:r>
            <a:r>
              <a:rPr lang="en-US" sz="2400" dirty="0" err="1"/>
              <a:t>đồ</a:t>
            </a:r>
            <a:r>
              <a:rPr lang="en-US" sz="2400" dirty="0"/>
              <a:t> </a:t>
            </a:r>
            <a:r>
              <a:rPr lang="en-US" sz="2400" b="1" dirty="0"/>
              <a:t>Data Flow Diagram (DFD)</a:t>
            </a:r>
            <a:endParaRPr lang="vi-VN" sz="2400" dirty="0"/>
          </a:p>
          <a:p>
            <a:pPr lvl="1"/>
            <a:r>
              <a:rPr lang="en-US" sz="2400" dirty="0" err="1"/>
              <a:t>Xác</a:t>
            </a:r>
            <a:r>
              <a:rPr lang="en-US" sz="2400" dirty="0"/>
              <a:t> </a:t>
            </a:r>
            <a:r>
              <a:rPr lang="en-US" sz="2400" dirty="0" err="1"/>
              <a:t>định</a:t>
            </a:r>
            <a:r>
              <a:rPr lang="en-US" sz="2400" dirty="0"/>
              <a:t> </a:t>
            </a:r>
            <a:r>
              <a:rPr lang="en-US" sz="2400" dirty="0" err="1"/>
              <a:t>các</a:t>
            </a:r>
            <a:r>
              <a:rPr lang="en-US" sz="2400" dirty="0"/>
              <a:t> </a:t>
            </a:r>
            <a:r>
              <a:rPr lang="en-US" sz="2400" dirty="0" err="1"/>
              <a:t>thực</a:t>
            </a:r>
            <a:r>
              <a:rPr lang="en-US" sz="2400" dirty="0"/>
              <a:t> </a:t>
            </a:r>
            <a:r>
              <a:rPr lang="en-US" sz="2400" dirty="0" err="1"/>
              <a:t>thể</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thực</a:t>
            </a:r>
            <a:r>
              <a:rPr lang="en-US" sz="2400" dirty="0"/>
              <a:t> </a:t>
            </a:r>
            <a:r>
              <a:rPr lang="en-US" sz="2400" dirty="0" err="1"/>
              <a:t>thể</a:t>
            </a:r>
            <a:r>
              <a:rPr lang="en-US" sz="2400" dirty="0"/>
              <a:t> </a:t>
            </a:r>
            <a:r>
              <a:rPr lang="en-US" sz="2400" dirty="0" err="1"/>
              <a:t>và</a:t>
            </a:r>
            <a:r>
              <a:rPr lang="en-US" sz="2400" dirty="0"/>
              <a:t> </a:t>
            </a:r>
            <a:r>
              <a:rPr lang="en-US" sz="2400" dirty="0" err="1"/>
              <a:t>các</a:t>
            </a:r>
            <a:r>
              <a:rPr lang="en-US" sz="2400" dirty="0"/>
              <a:t> </a:t>
            </a:r>
            <a:r>
              <a:rPr lang="en-US" sz="2400" dirty="0" err="1"/>
              <a:t>thuộc</a:t>
            </a:r>
            <a:r>
              <a:rPr lang="en-US" sz="2400" dirty="0"/>
              <a:t> </a:t>
            </a:r>
            <a:r>
              <a:rPr lang="en-US" sz="2400" dirty="0" err="1"/>
              <a:t>tính</a:t>
            </a:r>
            <a:r>
              <a:rPr lang="en-US" sz="2400" dirty="0"/>
              <a:t> </a:t>
            </a:r>
            <a:r>
              <a:rPr lang="en-US" sz="2400" dirty="0" err="1"/>
              <a:t>có</a:t>
            </a:r>
            <a:r>
              <a:rPr lang="en-US" sz="2400" dirty="0"/>
              <a:t> </a:t>
            </a:r>
            <a:r>
              <a:rPr lang="en-US" sz="2400" dirty="0" err="1"/>
              <a:t>dữ</a:t>
            </a:r>
            <a:r>
              <a:rPr lang="en-US" sz="2400" dirty="0"/>
              <a:t> </a:t>
            </a:r>
            <a:r>
              <a:rPr lang="en-US" sz="2400" dirty="0" err="1"/>
              <a:t>liệu</a:t>
            </a:r>
            <a:r>
              <a:rPr lang="en-US" sz="2400" dirty="0"/>
              <a:t> </a:t>
            </a:r>
            <a:r>
              <a:rPr lang="en-US" sz="2400" dirty="0" err="1"/>
              <a:t>của</a:t>
            </a:r>
            <a:r>
              <a:rPr lang="en-US" sz="2400" dirty="0"/>
              <a:t> </a:t>
            </a:r>
            <a:r>
              <a:rPr lang="en-US" sz="2400" dirty="0" err="1"/>
              <a:t>chúng</a:t>
            </a:r>
            <a:r>
              <a:rPr lang="en-US" sz="2400" dirty="0"/>
              <a:t> </a:t>
            </a:r>
            <a:r>
              <a:rPr lang="en-US" sz="2400" dirty="0" err="1"/>
              <a:t>để</a:t>
            </a:r>
            <a:r>
              <a:rPr lang="en-US" sz="2400" dirty="0"/>
              <a:t> </a:t>
            </a:r>
            <a:r>
              <a:rPr lang="en-US" sz="2400" dirty="0" err="1"/>
              <a:t>liên</a:t>
            </a:r>
            <a:r>
              <a:rPr lang="en-US" sz="2400" dirty="0"/>
              <a:t> </a:t>
            </a:r>
            <a:r>
              <a:rPr lang="en-US" sz="2400" dirty="0" err="1"/>
              <a:t>kết</a:t>
            </a:r>
            <a:r>
              <a:rPr lang="en-US" sz="2400" dirty="0"/>
              <a:t> </a:t>
            </a:r>
            <a:r>
              <a:rPr lang="en-US" sz="2400" dirty="0" err="1"/>
              <a:t>một</a:t>
            </a:r>
            <a:r>
              <a:rPr lang="en-US" sz="2400" dirty="0"/>
              <a:t> </a:t>
            </a:r>
            <a:r>
              <a:rPr lang="en-US" sz="2400" dirty="0" err="1"/>
              <a:t>cách</a:t>
            </a:r>
            <a:r>
              <a:rPr lang="en-US" sz="2400" dirty="0"/>
              <a:t> </a:t>
            </a:r>
            <a:r>
              <a:rPr lang="en-US" sz="2400" dirty="0" err="1"/>
              <a:t>có</a:t>
            </a:r>
            <a:r>
              <a:rPr lang="en-US" sz="2400" dirty="0"/>
              <a:t> </a:t>
            </a:r>
            <a:r>
              <a:rPr lang="en-US" sz="2400" dirty="0" err="1"/>
              <a:t>cấu</a:t>
            </a:r>
            <a:r>
              <a:rPr lang="en-US" sz="2400" dirty="0"/>
              <a:t> </a:t>
            </a:r>
            <a:r>
              <a:rPr lang="en-US" sz="2400" dirty="0" err="1"/>
              <a:t>trúc</a:t>
            </a:r>
            <a:r>
              <a:rPr lang="en-US" sz="2400" dirty="0"/>
              <a:t> </a:t>
            </a:r>
            <a:r>
              <a:rPr lang="en-US" sz="2400" dirty="0" err="1"/>
              <a:t>các</a:t>
            </a:r>
            <a:r>
              <a:rPr lang="en-US" sz="2400" dirty="0"/>
              <a:t> </a:t>
            </a:r>
            <a:r>
              <a:rPr lang="en-US" sz="2400" dirty="0" err="1"/>
              <a:t>thành</a:t>
            </a:r>
            <a:r>
              <a:rPr lang="en-US" sz="2400" dirty="0"/>
              <a:t> </a:t>
            </a:r>
            <a:r>
              <a:rPr lang="en-US" sz="2400" dirty="0" err="1"/>
              <a:t>tố</a:t>
            </a:r>
            <a:r>
              <a:rPr lang="en-US" sz="2400" dirty="0"/>
              <a:t> </a:t>
            </a:r>
            <a:r>
              <a:rPr lang="en-US" sz="2400" dirty="0" err="1"/>
              <a:t>dữ</a:t>
            </a:r>
            <a:r>
              <a:rPr lang="en-US" sz="2400" dirty="0"/>
              <a:t> </a:t>
            </a:r>
            <a:r>
              <a:rPr lang="en-US" sz="2400" dirty="0" err="1"/>
              <a:t>liệu</a:t>
            </a:r>
            <a:r>
              <a:rPr lang="en-US" sz="2400" dirty="0"/>
              <a:t> </a:t>
            </a:r>
            <a:r>
              <a:rPr lang="en-US" sz="2400" dirty="0" err="1"/>
              <a:t>trong</a:t>
            </a:r>
            <a:r>
              <a:rPr lang="en-US" sz="2400" dirty="0"/>
              <a:t> </a:t>
            </a:r>
            <a:r>
              <a:rPr lang="en-US" sz="2400" dirty="0" err="1"/>
              <a:t>hệ</a:t>
            </a:r>
            <a:r>
              <a:rPr lang="en-US" sz="2400" dirty="0"/>
              <a:t> </a:t>
            </a:r>
            <a:r>
              <a:rPr lang="en-US" sz="2400" dirty="0" err="1"/>
              <a:t>thống</a:t>
            </a:r>
            <a:r>
              <a:rPr lang="en-US" sz="2400" dirty="0"/>
              <a:t>, </a:t>
            </a:r>
            <a:r>
              <a:rPr lang="en-US" sz="2400" dirty="0" err="1"/>
              <a:t>và</a:t>
            </a:r>
            <a:r>
              <a:rPr lang="en-US" sz="2400" dirty="0"/>
              <a:t> </a:t>
            </a:r>
            <a:r>
              <a:rPr lang="en-US" sz="2400" dirty="0" err="1"/>
              <a:t>mô</a:t>
            </a:r>
            <a:r>
              <a:rPr lang="en-US" sz="2400" dirty="0"/>
              <a:t> </a:t>
            </a:r>
            <a:r>
              <a:rPr lang="en-US" sz="2400" dirty="0" err="1"/>
              <a:t>tả</a:t>
            </a:r>
            <a:r>
              <a:rPr lang="en-US" sz="2400" dirty="0"/>
              <a:t> </a:t>
            </a:r>
            <a:r>
              <a:rPr lang="en-US" sz="2400" dirty="0" err="1"/>
              <a:t>lại</a:t>
            </a:r>
            <a:r>
              <a:rPr lang="en-US" sz="2400" dirty="0"/>
              <a:t> </a:t>
            </a:r>
            <a:r>
              <a:rPr lang="en-US" sz="2400" dirty="0" err="1"/>
              <a:t>bằng</a:t>
            </a:r>
            <a:r>
              <a:rPr lang="en-US" sz="2400" dirty="0"/>
              <a:t> </a:t>
            </a:r>
            <a:r>
              <a:rPr lang="en-US" sz="2400" b="1" dirty="0" err="1"/>
              <a:t>EntityRelationship</a:t>
            </a:r>
            <a:r>
              <a:rPr lang="en-US" sz="2400" b="1" dirty="0"/>
              <a:t> Diagram (ERD)</a:t>
            </a:r>
            <a:endParaRPr lang="vi-VN" sz="2400" dirty="0"/>
          </a:p>
          <a:p>
            <a:endParaRPr lang="en-US" dirty="0"/>
          </a:p>
        </p:txBody>
      </p:sp>
      <p:sp>
        <p:nvSpPr>
          <p:cNvPr id="6" name="Title 5">
            <a:extLst>
              <a:ext uri="{FF2B5EF4-FFF2-40B4-BE49-F238E27FC236}">
                <a16:creationId xmlns:a16="http://schemas.microsoft.com/office/drawing/2014/main" id="{39D111F0-F51C-4CF3-87FC-DEBE0FF8613F}"/>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cấu</a:t>
            </a:r>
            <a:r>
              <a:rPr lang="en-US" dirty="0"/>
              <a:t> </a:t>
            </a:r>
            <a:r>
              <a:rPr lang="en-US" dirty="0" err="1"/>
              <a:t>trúc</a:t>
            </a:r>
            <a:endParaRPr lang="en-US" dirty="0"/>
          </a:p>
        </p:txBody>
      </p:sp>
    </p:spTree>
    <p:extLst>
      <p:ext uri="{BB962C8B-B14F-4D97-AF65-F5344CB8AC3E}">
        <p14:creationId xmlns:p14="http://schemas.microsoft.com/office/powerpoint/2010/main" val="723571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5BD676D-A798-41CD-A0EC-768710F9016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100BC982-8348-415E-8F0D-F6187EDE8815}"/>
              </a:ext>
            </a:extLst>
          </p:cNvPr>
          <p:cNvSpPr>
            <a:spLocks noGrp="1"/>
          </p:cNvSpPr>
          <p:nvPr>
            <p:ph type="sldNum" sz="quarter" idx="12"/>
          </p:nvPr>
        </p:nvSpPr>
        <p:spPr/>
        <p:txBody>
          <a:bodyPr/>
          <a:lstStyle/>
          <a:p>
            <a:fld id="{401CF334-2D5C-4859-84A6-CA7E6E43FAEB}" type="slidenum">
              <a:rPr lang="en-US" smtClean="0"/>
              <a:t>58</a:t>
            </a:fld>
            <a:endParaRPr lang="en-US"/>
          </a:p>
        </p:txBody>
      </p:sp>
      <p:sp>
        <p:nvSpPr>
          <p:cNvPr id="5" name="Content Placeholder 4">
            <a:extLst>
              <a:ext uri="{FF2B5EF4-FFF2-40B4-BE49-F238E27FC236}">
                <a16:creationId xmlns:a16="http://schemas.microsoft.com/office/drawing/2014/main" id="{DB29AE86-4A14-418B-956B-6BE715E3A171}"/>
              </a:ext>
            </a:extLst>
          </p:cNvPr>
          <p:cNvSpPr>
            <a:spLocks noGrp="1"/>
          </p:cNvSpPr>
          <p:nvPr>
            <p:ph idx="1"/>
          </p:nvPr>
        </p:nvSpPr>
        <p:spPr/>
        <p:txBody>
          <a:bodyPr/>
          <a:lstStyle/>
          <a:p>
            <a:pPr marL="0" lvl="0" indent="0">
              <a:buNone/>
            </a:pPr>
            <a:r>
              <a:rPr lang="en-US" b="1" dirty="0" err="1">
                <a:solidFill>
                  <a:srgbClr val="0000CC"/>
                </a:solidFill>
              </a:rPr>
              <a:t>Ví</a:t>
            </a:r>
            <a:r>
              <a:rPr lang="en-US" b="1" dirty="0">
                <a:solidFill>
                  <a:srgbClr val="0000CC"/>
                </a:solidFill>
              </a:rPr>
              <a:t> </a:t>
            </a:r>
            <a:r>
              <a:rPr lang="en-US" b="1" dirty="0" err="1">
                <a:solidFill>
                  <a:srgbClr val="0000CC"/>
                </a:solidFill>
              </a:rPr>
              <a:t>dụ</a:t>
            </a:r>
            <a:r>
              <a:rPr lang="en-US" b="1" dirty="0">
                <a:solidFill>
                  <a:srgbClr val="0000CC"/>
                </a:solidFill>
              </a:rPr>
              <a:t>: </a:t>
            </a:r>
            <a:r>
              <a:rPr lang="en-US" dirty="0" err="1"/>
              <a:t>Phân</a:t>
            </a:r>
            <a:r>
              <a:rPr lang="en-US" dirty="0"/>
              <a:t> </a:t>
            </a:r>
            <a:r>
              <a:rPr lang="en-US" dirty="0" err="1"/>
              <a:t>tích</a:t>
            </a:r>
            <a:r>
              <a:rPr lang="en-US" dirty="0"/>
              <a:t> qui </a:t>
            </a:r>
            <a:r>
              <a:rPr lang="en-US" dirty="0" err="1"/>
              <a:t>trình</a:t>
            </a:r>
            <a:r>
              <a:rPr lang="en-US" dirty="0"/>
              <a:t> </a:t>
            </a:r>
            <a:r>
              <a:rPr lang="en-US" dirty="0" err="1"/>
              <a:t>xử</a:t>
            </a:r>
            <a:r>
              <a:rPr lang="en-US" dirty="0"/>
              <a:t> </a:t>
            </a:r>
            <a:r>
              <a:rPr lang="en-US" dirty="0" err="1"/>
              <a:t>lý</a:t>
            </a:r>
            <a:r>
              <a:rPr lang="en-US" dirty="0"/>
              <a:t> </a:t>
            </a:r>
            <a:r>
              <a:rPr lang="en-US" dirty="0" err="1"/>
              <a:t>đơn</a:t>
            </a:r>
            <a:r>
              <a:rPr lang="en-US" dirty="0"/>
              <a:t> </a:t>
            </a:r>
            <a:r>
              <a:rPr lang="en-US" dirty="0" err="1"/>
              <a:t>hàng</a:t>
            </a:r>
            <a:endParaRPr lang="vi-VN" dirty="0"/>
          </a:p>
          <a:p>
            <a:pPr lvl="1"/>
            <a:r>
              <a:rPr lang="en-US" sz="2400" dirty="0" err="1"/>
              <a:t>Bộ</a:t>
            </a:r>
            <a:r>
              <a:rPr lang="en-US" sz="2400" dirty="0"/>
              <a:t> </a:t>
            </a:r>
            <a:r>
              <a:rPr lang="en-US" sz="2400" dirty="0" err="1"/>
              <a:t>phận</a:t>
            </a:r>
            <a:r>
              <a:rPr lang="en-US" sz="2400" dirty="0"/>
              <a:t> </a:t>
            </a:r>
            <a:r>
              <a:rPr lang="en-US" sz="2400" dirty="0" err="1"/>
              <a:t>giao</a:t>
            </a:r>
            <a:r>
              <a:rPr lang="en-US" sz="2400" dirty="0"/>
              <a:t> </a:t>
            </a:r>
            <a:r>
              <a:rPr lang="en-US" sz="2400" dirty="0" err="1"/>
              <a:t>dịch</a:t>
            </a:r>
            <a:r>
              <a:rPr lang="en-US" sz="2400" dirty="0"/>
              <a:t> </a:t>
            </a:r>
            <a:r>
              <a:rPr lang="en-US" sz="2400" dirty="0" err="1"/>
              <a:t>nhận</a:t>
            </a:r>
            <a:r>
              <a:rPr lang="en-US" sz="2400" dirty="0"/>
              <a:t> </a:t>
            </a:r>
            <a:r>
              <a:rPr lang="en-US" sz="2400" dirty="0" err="1"/>
              <a:t>đơn</a:t>
            </a:r>
            <a:r>
              <a:rPr lang="en-US" sz="2400" dirty="0"/>
              <a:t> </a:t>
            </a:r>
            <a:r>
              <a:rPr lang="en-US" sz="2400" dirty="0" err="1"/>
              <a:t>đặt</a:t>
            </a:r>
            <a:r>
              <a:rPr lang="en-US" sz="2400" dirty="0"/>
              <a:t> </a:t>
            </a:r>
            <a:r>
              <a:rPr lang="en-US" sz="2400" dirty="0" err="1"/>
              <a:t>hàng</a:t>
            </a:r>
            <a:r>
              <a:rPr lang="en-US" sz="2400" dirty="0"/>
              <a:t> </a:t>
            </a:r>
            <a:r>
              <a:rPr lang="en-US" sz="2400" dirty="0" err="1"/>
              <a:t>từ</a:t>
            </a:r>
            <a:r>
              <a:rPr lang="en-US" sz="2400" dirty="0"/>
              <a:t> </a:t>
            </a:r>
            <a:r>
              <a:rPr lang="en-US" sz="2400" dirty="0" err="1"/>
              <a:t>khách</a:t>
            </a:r>
            <a:r>
              <a:rPr lang="en-US" sz="2400" dirty="0"/>
              <a:t> </a:t>
            </a:r>
            <a:r>
              <a:rPr lang="en-US" sz="2400" dirty="0" err="1"/>
              <a:t>hàng</a:t>
            </a:r>
            <a:r>
              <a:rPr lang="en-US" sz="2400" dirty="0"/>
              <a:t>, </a:t>
            </a:r>
            <a:r>
              <a:rPr lang="en-US" sz="2400" dirty="0" err="1"/>
              <a:t>kiểm</a:t>
            </a:r>
            <a:r>
              <a:rPr lang="en-US" sz="2400" dirty="0"/>
              <a:t> </a:t>
            </a:r>
            <a:r>
              <a:rPr lang="en-US" sz="2400" dirty="0" err="1"/>
              <a:t>tra</a:t>
            </a:r>
            <a:r>
              <a:rPr lang="en-US" sz="2400" dirty="0"/>
              <a:t> </a:t>
            </a:r>
            <a:r>
              <a:rPr lang="en-US" sz="2400" dirty="0" err="1"/>
              <a:t>đơn</a:t>
            </a:r>
            <a:r>
              <a:rPr lang="en-US" sz="2400" dirty="0"/>
              <a:t> </a:t>
            </a:r>
            <a:r>
              <a:rPr lang="en-US" sz="2400" dirty="0" err="1"/>
              <a:t>đặt</a:t>
            </a:r>
            <a:r>
              <a:rPr lang="en-US" sz="2400" dirty="0"/>
              <a:t> </a:t>
            </a:r>
            <a:r>
              <a:rPr lang="en-US" sz="2400" dirty="0" err="1"/>
              <a:t>hàng</a:t>
            </a:r>
            <a:r>
              <a:rPr lang="en-US" sz="2400" dirty="0"/>
              <a:t> </a:t>
            </a:r>
            <a:r>
              <a:rPr lang="en-US" sz="2400" dirty="0" err="1"/>
              <a:t>để</a:t>
            </a:r>
            <a:r>
              <a:rPr lang="en-US" sz="2400" dirty="0"/>
              <a:t> </a:t>
            </a:r>
            <a:r>
              <a:rPr lang="en-US" sz="2400" dirty="0" err="1"/>
              <a:t>hiệu</a:t>
            </a:r>
            <a:r>
              <a:rPr lang="en-US" sz="2400" dirty="0"/>
              <a:t> </a:t>
            </a:r>
            <a:r>
              <a:rPr lang="en-US" sz="2400" dirty="0" err="1"/>
              <a:t>chỉnh</a:t>
            </a:r>
            <a:r>
              <a:rPr lang="en-US" sz="2400" dirty="0"/>
              <a:t> </a:t>
            </a:r>
            <a:r>
              <a:rPr lang="en-US" sz="2400" dirty="0" err="1"/>
              <a:t>nếu</a:t>
            </a:r>
            <a:r>
              <a:rPr lang="en-US" sz="2400" dirty="0"/>
              <a:t> </a:t>
            </a:r>
            <a:r>
              <a:rPr lang="en-US" sz="2400" dirty="0" err="1"/>
              <a:t>cần</a:t>
            </a:r>
            <a:r>
              <a:rPr lang="en-US" sz="2400" dirty="0"/>
              <a:t>, </a:t>
            </a:r>
            <a:r>
              <a:rPr lang="en-US" sz="2400" dirty="0" err="1"/>
              <a:t>sau</a:t>
            </a:r>
            <a:r>
              <a:rPr lang="en-US" sz="2400" dirty="0"/>
              <a:t> </a:t>
            </a:r>
            <a:r>
              <a:rPr lang="en-US" sz="2400" dirty="0" err="1"/>
              <a:t>đó</a:t>
            </a:r>
            <a:r>
              <a:rPr lang="en-US" sz="2400" dirty="0"/>
              <a:t> </a:t>
            </a:r>
            <a:r>
              <a:rPr lang="en-US" sz="2400" dirty="0" err="1"/>
              <a:t>lưu</a:t>
            </a:r>
            <a:r>
              <a:rPr lang="en-US" sz="2400" dirty="0"/>
              <a:t> </a:t>
            </a:r>
            <a:r>
              <a:rPr lang="en-US" sz="2400" dirty="0" err="1"/>
              <a:t>vào</a:t>
            </a:r>
            <a:r>
              <a:rPr lang="en-US" sz="2400" dirty="0"/>
              <a:t> </a:t>
            </a:r>
            <a:r>
              <a:rPr lang="en-US" sz="2400" dirty="0" err="1"/>
              <a:t>hồ</a:t>
            </a:r>
            <a:r>
              <a:rPr lang="en-US" sz="2400" dirty="0"/>
              <a:t> </a:t>
            </a:r>
            <a:r>
              <a:rPr lang="en-US" sz="2400" dirty="0" err="1"/>
              <a:t>sơ</a:t>
            </a:r>
            <a:r>
              <a:rPr lang="en-US" sz="2400" dirty="0"/>
              <a:t> </a:t>
            </a:r>
            <a:r>
              <a:rPr lang="en-US" sz="2400" dirty="0" err="1"/>
              <a:t>đặt</a:t>
            </a:r>
            <a:r>
              <a:rPr lang="en-US" sz="2400" dirty="0"/>
              <a:t> </a:t>
            </a:r>
            <a:r>
              <a:rPr lang="en-US" sz="2400" dirty="0" err="1"/>
              <a:t>hàng</a:t>
            </a:r>
            <a:endParaRPr lang="en-US" sz="2400" dirty="0"/>
          </a:p>
          <a:p>
            <a:endParaRPr lang="en-US" dirty="0"/>
          </a:p>
        </p:txBody>
      </p:sp>
      <p:sp>
        <p:nvSpPr>
          <p:cNvPr id="6" name="Title 5">
            <a:extLst>
              <a:ext uri="{FF2B5EF4-FFF2-40B4-BE49-F238E27FC236}">
                <a16:creationId xmlns:a16="http://schemas.microsoft.com/office/drawing/2014/main" id="{788109C8-8B2F-4984-949B-7E756612121A}"/>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cấu</a:t>
            </a:r>
            <a:r>
              <a:rPr lang="en-US" dirty="0"/>
              <a:t> </a:t>
            </a:r>
            <a:r>
              <a:rPr lang="en-US" dirty="0" err="1"/>
              <a:t>trúc</a:t>
            </a:r>
            <a:endParaRPr lang="en-US" dirty="0"/>
          </a:p>
        </p:txBody>
      </p:sp>
      <p:pic>
        <p:nvPicPr>
          <p:cNvPr id="7" name="Picture 6">
            <a:extLst>
              <a:ext uri="{FF2B5EF4-FFF2-40B4-BE49-F238E27FC236}">
                <a16:creationId xmlns:a16="http://schemas.microsoft.com/office/drawing/2014/main" id="{3717CC08-09A4-4FAE-A3AE-024E95448A05}"/>
              </a:ext>
            </a:extLst>
          </p:cNvPr>
          <p:cNvPicPr>
            <a:picLocks noChangeAspect="1"/>
          </p:cNvPicPr>
          <p:nvPr/>
        </p:nvPicPr>
        <p:blipFill rotWithShape="1">
          <a:blip r:embed="rId2"/>
          <a:srcRect b="17851"/>
          <a:stretch/>
        </p:blipFill>
        <p:spPr>
          <a:xfrm>
            <a:off x="1785879" y="3079120"/>
            <a:ext cx="8620241" cy="3459793"/>
          </a:xfrm>
          <a:prstGeom prst="rect">
            <a:avLst/>
          </a:prstGeom>
        </p:spPr>
      </p:pic>
    </p:spTree>
    <p:extLst>
      <p:ext uri="{BB962C8B-B14F-4D97-AF65-F5344CB8AC3E}">
        <p14:creationId xmlns:p14="http://schemas.microsoft.com/office/powerpoint/2010/main" val="28785177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5C7BC084-69EE-434A-BB3F-8F4093C8914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B4140B79-CEF5-45E6-A0AB-C48B12C6E97F}"/>
              </a:ext>
            </a:extLst>
          </p:cNvPr>
          <p:cNvSpPr>
            <a:spLocks noGrp="1"/>
          </p:cNvSpPr>
          <p:nvPr>
            <p:ph type="sldNum" sz="quarter" idx="12"/>
          </p:nvPr>
        </p:nvSpPr>
        <p:spPr/>
        <p:txBody>
          <a:bodyPr/>
          <a:lstStyle/>
          <a:p>
            <a:fld id="{401CF334-2D5C-4859-84A6-CA7E6E43FAEB}" type="slidenum">
              <a:rPr lang="en-US" smtClean="0"/>
              <a:t>59</a:t>
            </a:fld>
            <a:endParaRPr lang="en-US"/>
          </a:p>
        </p:txBody>
      </p:sp>
      <p:sp>
        <p:nvSpPr>
          <p:cNvPr id="5" name="Content Placeholder 4">
            <a:extLst>
              <a:ext uri="{FF2B5EF4-FFF2-40B4-BE49-F238E27FC236}">
                <a16:creationId xmlns:a16="http://schemas.microsoft.com/office/drawing/2014/main" id="{BD0D8EFC-014A-4510-86F9-931E6F106DD1}"/>
              </a:ext>
            </a:extLst>
          </p:cNvPr>
          <p:cNvSpPr>
            <a:spLocks noGrp="1"/>
          </p:cNvSpPr>
          <p:nvPr>
            <p:ph idx="1"/>
          </p:nvPr>
        </p:nvSpPr>
        <p:spPr/>
        <p:txBody>
          <a:bodyPr/>
          <a:lstStyle/>
          <a:p>
            <a:r>
              <a:rPr lang="en-US" b="1" dirty="0" err="1"/>
              <a:t>Ưu</a:t>
            </a:r>
            <a:r>
              <a:rPr lang="en-US" b="1" dirty="0"/>
              <a:t> </a:t>
            </a:r>
            <a:r>
              <a:rPr lang="en-US" b="1" dirty="0" err="1"/>
              <a:t>diểm</a:t>
            </a:r>
            <a:endParaRPr lang="vi-VN" b="1" dirty="0"/>
          </a:p>
          <a:p>
            <a:pPr lvl="1"/>
            <a:r>
              <a:rPr lang="en-US" sz="2400" dirty="0" err="1"/>
              <a:t>Tư</a:t>
            </a:r>
            <a:r>
              <a:rPr lang="en-US" sz="2400" dirty="0"/>
              <a:t> </a:t>
            </a:r>
            <a:r>
              <a:rPr lang="en-US" sz="2400" dirty="0" err="1"/>
              <a:t>duy</a:t>
            </a:r>
            <a:r>
              <a:rPr lang="en-US" sz="2400" dirty="0"/>
              <a:t> </a:t>
            </a:r>
            <a:r>
              <a:rPr lang="en-US" sz="2400" dirty="0" err="1"/>
              <a:t>phân</a:t>
            </a:r>
            <a:r>
              <a:rPr lang="en-US" sz="2400" dirty="0"/>
              <a:t> </a:t>
            </a:r>
            <a:r>
              <a:rPr lang="en-US" sz="2400" dirty="0" err="1"/>
              <a:t>tích</a:t>
            </a:r>
            <a:r>
              <a:rPr lang="en-US" sz="2400" dirty="0"/>
              <a:t> </a:t>
            </a:r>
            <a:r>
              <a:rPr lang="en-US" sz="2400" dirty="0" err="1"/>
              <a:t>thiết</a:t>
            </a:r>
            <a:r>
              <a:rPr lang="en-US" sz="2400" dirty="0"/>
              <a:t> </a:t>
            </a:r>
            <a:r>
              <a:rPr lang="en-US" sz="2400" dirty="0" err="1"/>
              <a:t>kế</a:t>
            </a:r>
            <a:r>
              <a:rPr lang="en-US" sz="2400" dirty="0"/>
              <a:t> </a:t>
            </a:r>
            <a:r>
              <a:rPr lang="en-US" sz="2400" dirty="0" err="1"/>
              <a:t>rõ</a:t>
            </a:r>
            <a:r>
              <a:rPr lang="en-US" sz="2400" dirty="0"/>
              <a:t> </a:t>
            </a:r>
            <a:r>
              <a:rPr lang="en-US" sz="2400" dirty="0" err="1"/>
              <a:t>ràng</a:t>
            </a:r>
            <a:r>
              <a:rPr lang="en-US" sz="2400" dirty="0"/>
              <a:t>, </a:t>
            </a:r>
            <a:r>
              <a:rPr lang="en-US" sz="2400" dirty="0" err="1"/>
              <a:t>chương</a:t>
            </a:r>
            <a:r>
              <a:rPr lang="en-US" sz="2400" dirty="0"/>
              <a:t> </a:t>
            </a:r>
            <a:r>
              <a:rPr lang="en-US" sz="2400" dirty="0" err="1"/>
              <a:t>trình</a:t>
            </a:r>
            <a:r>
              <a:rPr lang="en-US" sz="2400" dirty="0"/>
              <a:t> </a:t>
            </a:r>
            <a:r>
              <a:rPr lang="en-US" sz="2400" dirty="0" err="1"/>
              <a:t>dễ</a:t>
            </a:r>
            <a:r>
              <a:rPr lang="en-US" sz="2400" dirty="0"/>
              <a:t> </a:t>
            </a:r>
            <a:r>
              <a:rPr lang="en-US" sz="2400" dirty="0" err="1"/>
              <a:t>hiểu</a:t>
            </a:r>
            <a:r>
              <a:rPr lang="en-US" sz="2400" dirty="0"/>
              <a:t>.</a:t>
            </a:r>
            <a:endParaRPr lang="vi-VN" sz="2400" dirty="0"/>
          </a:p>
          <a:p>
            <a:pPr lvl="1"/>
            <a:r>
              <a:rPr lang="en-US" sz="2400" dirty="0" err="1"/>
              <a:t>Phân</a:t>
            </a:r>
            <a:r>
              <a:rPr lang="en-US" sz="2400" dirty="0"/>
              <a:t> </a:t>
            </a:r>
            <a:r>
              <a:rPr lang="en-US" sz="2400" dirty="0" err="1"/>
              <a:t>tích</a:t>
            </a:r>
            <a:r>
              <a:rPr lang="en-US" sz="2400" dirty="0"/>
              <a:t> </a:t>
            </a:r>
            <a:r>
              <a:rPr lang="en-US" sz="2400" dirty="0" err="1"/>
              <a:t>được</a:t>
            </a:r>
            <a:r>
              <a:rPr lang="en-US" sz="2400" dirty="0"/>
              <a:t> </a:t>
            </a:r>
            <a:r>
              <a:rPr lang="en-US" sz="2400" dirty="0" err="1"/>
              <a:t>các</a:t>
            </a:r>
            <a:r>
              <a:rPr lang="en-US" sz="2400" dirty="0"/>
              <a:t> </a:t>
            </a:r>
            <a:r>
              <a:rPr lang="en-US" sz="2400" dirty="0" err="1"/>
              <a:t>chức</a:t>
            </a:r>
            <a:r>
              <a:rPr lang="en-US" sz="2400" dirty="0"/>
              <a:t> </a:t>
            </a:r>
            <a:r>
              <a:rPr lang="en-US" sz="2400" dirty="0" err="1"/>
              <a:t>năng</a:t>
            </a:r>
            <a:r>
              <a:rPr lang="en-US" sz="2400" dirty="0"/>
              <a:t> </a:t>
            </a:r>
            <a:r>
              <a:rPr lang="en-US" sz="2400" dirty="0" err="1"/>
              <a:t>của</a:t>
            </a:r>
            <a:r>
              <a:rPr lang="en-US" sz="2400" dirty="0"/>
              <a:t> </a:t>
            </a:r>
            <a:r>
              <a:rPr lang="en-US" sz="2400" dirty="0" err="1"/>
              <a:t>hệ</a:t>
            </a:r>
            <a:r>
              <a:rPr lang="en-US" sz="2400" dirty="0"/>
              <a:t> </a:t>
            </a:r>
            <a:r>
              <a:rPr lang="en-US" sz="2400" dirty="0" err="1"/>
              <a:t>thống</a:t>
            </a:r>
            <a:endParaRPr lang="vi-VN" sz="2400" dirty="0"/>
          </a:p>
          <a:p>
            <a:pPr lvl="1"/>
            <a:r>
              <a:rPr lang="en-US" sz="2400" dirty="0" err="1"/>
              <a:t>Dễ</a:t>
            </a:r>
            <a:r>
              <a:rPr lang="en-US" sz="2400" dirty="0"/>
              <a:t> </a:t>
            </a:r>
            <a:r>
              <a:rPr lang="en-US" sz="2400" dirty="0" err="1"/>
              <a:t>theo</a:t>
            </a:r>
            <a:r>
              <a:rPr lang="en-US" sz="2400" dirty="0"/>
              <a:t> </a:t>
            </a:r>
            <a:r>
              <a:rPr lang="en-US" sz="2400" dirty="0" err="1"/>
              <a:t>dõi</a:t>
            </a:r>
            <a:r>
              <a:rPr lang="en-US" sz="2400" dirty="0"/>
              <a:t> </a:t>
            </a:r>
            <a:r>
              <a:rPr lang="en-US" sz="2400" dirty="0" err="1"/>
              <a:t>luồng</a:t>
            </a:r>
            <a:r>
              <a:rPr lang="en-US" sz="2400" dirty="0"/>
              <a:t> </a:t>
            </a:r>
            <a:r>
              <a:rPr lang="en-US" sz="2400" dirty="0" err="1"/>
              <a:t>dữ</a:t>
            </a:r>
            <a:r>
              <a:rPr lang="en-US" sz="2400" dirty="0"/>
              <a:t> </a:t>
            </a:r>
            <a:r>
              <a:rPr lang="en-US" sz="2400" dirty="0" err="1"/>
              <a:t>liệu</a:t>
            </a:r>
            <a:r>
              <a:rPr lang="en-US" sz="2400" dirty="0"/>
              <a:t>.</a:t>
            </a:r>
            <a:endParaRPr lang="vi-VN" sz="2400" dirty="0"/>
          </a:p>
          <a:p>
            <a:r>
              <a:rPr lang="en-US" b="1" dirty="0" err="1"/>
              <a:t>Nhược</a:t>
            </a:r>
            <a:r>
              <a:rPr lang="en-US" b="1" dirty="0"/>
              <a:t> </a:t>
            </a:r>
            <a:r>
              <a:rPr lang="en-US" b="1" dirty="0" err="1"/>
              <a:t>điểm</a:t>
            </a:r>
            <a:r>
              <a:rPr lang="en-US" b="1" dirty="0"/>
              <a:t>:</a:t>
            </a:r>
            <a:endParaRPr lang="vi-VN" b="1" dirty="0"/>
          </a:p>
          <a:p>
            <a:pPr lvl="1"/>
            <a:r>
              <a:rPr lang="en-US" sz="2400" dirty="0" err="1"/>
              <a:t>Không</a:t>
            </a:r>
            <a:r>
              <a:rPr lang="en-US" sz="2400" dirty="0"/>
              <a:t> </a:t>
            </a:r>
            <a:r>
              <a:rPr lang="en-US" sz="2400" dirty="0" err="1"/>
              <a:t>hỗ</a:t>
            </a:r>
            <a:r>
              <a:rPr lang="en-US" sz="2400" dirty="0"/>
              <a:t> </a:t>
            </a:r>
            <a:r>
              <a:rPr lang="en-US" sz="2400" dirty="0" err="1"/>
              <a:t>trợ</a:t>
            </a:r>
            <a:r>
              <a:rPr lang="en-US" sz="2400" dirty="0"/>
              <a:t> </a:t>
            </a:r>
            <a:r>
              <a:rPr lang="en-US" sz="2400" dirty="0" err="1"/>
              <a:t>việc</a:t>
            </a:r>
            <a:r>
              <a:rPr lang="en-US" sz="2400" dirty="0"/>
              <a:t> </a:t>
            </a:r>
            <a:r>
              <a:rPr lang="en-US" sz="2400" dirty="0" err="1"/>
              <a:t>sử</a:t>
            </a:r>
            <a:r>
              <a:rPr lang="en-US" sz="2400" dirty="0"/>
              <a:t> </a:t>
            </a:r>
            <a:r>
              <a:rPr lang="en-US" sz="2400" dirty="0" err="1"/>
              <a:t>dụng</a:t>
            </a:r>
            <a:r>
              <a:rPr lang="en-US" sz="2400" dirty="0"/>
              <a:t> </a:t>
            </a:r>
            <a:r>
              <a:rPr lang="en-US" sz="2400" dirty="0" err="1"/>
              <a:t>lại</a:t>
            </a:r>
            <a:r>
              <a:rPr lang="en-US" sz="2400" dirty="0"/>
              <a:t>. </a:t>
            </a:r>
            <a:endParaRPr lang="vi-VN" sz="2400" dirty="0"/>
          </a:p>
          <a:p>
            <a:pPr lvl="1"/>
            <a:r>
              <a:rPr lang="en-US" sz="2400" dirty="0" err="1"/>
              <a:t>Không</a:t>
            </a:r>
            <a:r>
              <a:rPr lang="en-US" sz="2400" dirty="0"/>
              <a:t> </a:t>
            </a:r>
            <a:r>
              <a:rPr lang="en-US" sz="2400" dirty="0" err="1"/>
              <a:t>phù</a:t>
            </a:r>
            <a:r>
              <a:rPr lang="en-US" sz="2400" dirty="0"/>
              <a:t> </a:t>
            </a:r>
            <a:r>
              <a:rPr lang="en-US" sz="2400" dirty="0" err="1"/>
              <a:t>hợp</a:t>
            </a:r>
            <a:r>
              <a:rPr lang="en-US" sz="2400" dirty="0"/>
              <a:t> </a:t>
            </a:r>
            <a:r>
              <a:rPr lang="en-US" sz="2400" dirty="0" err="1"/>
              <a:t>cho</a:t>
            </a:r>
            <a:r>
              <a:rPr lang="en-US" sz="2400" dirty="0"/>
              <a:t> </a:t>
            </a:r>
            <a:r>
              <a:rPr lang="en-US" sz="2400" dirty="0" err="1"/>
              <a:t>phát</a:t>
            </a:r>
            <a:r>
              <a:rPr lang="en-US" sz="2400" dirty="0"/>
              <a:t> </a:t>
            </a:r>
            <a:r>
              <a:rPr lang="en-US" sz="2400" dirty="0" err="1"/>
              <a:t>triển</a:t>
            </a:r>
            <a:r>
              <a:rPr lang="en-US" sz="2400" dirty="0"/>
              <a:t> </a:t>
            </a:r>
            <a:r>
              <a:rPr lang="en-US" sz="2400" dirty="0" err="1"/>
              <a:t>các</a:t>
            </a:r>
            <a:r>
              <a:rPr lang="en-US" sz="2400" dirty="0"/>
              <a:t> </a:t>
            </a:r>
            <a:r>
              <a:rPr lang="en-US" sz="2400" dirty="0" err="1"/>
              <a:t>phần</a:t>
            </a:r>
            <a:r>
              <a:rPr lang="en-US" sz="2400" dirty="0"/>
              <a:t> </a:t>
            </a:r>
            <a:r>
              <a:rPr lang="en-US" sz="2400" dirty="0" err="1"/>
              <a:t>mềm</a:t>
            </a:r>
            <a:r>
              <a:rPr lang="en-US" sz="2400" dirty="0"/>
              <a:t> </a:t>
            </a:r>
            <a:r>
              <a:rPr lang="en-US" sz="2400" dirty="0" err="1"/>
              <a:t>lớn</a:t>
            </a:r>
            <a:r>
              <a:rPr lang="en-US" sz="2400" dirty="0"/>
              <a:t>.</a:t>
            </a:r>
            <a:endParaRPr lang="vi-VN" sz="2400" dirty="0"/>
          </a:p>
          <a:p>
            <a:pPr lvl="1"/>
            <a:r>
              <a:rPr lang="en-US" sz="2400" dirty="0" err="1"/>
              <a:t>Khó</a:t>
            </a:r>
            <a:r>
              <a:rPr lang="en-US" sz="2400" dirty="0"/>
              <a:t> </a:t>
            </a:r>
            <a:r>
              <a:rPr lang="en-US" sz="2400" dirty="0" err="1"/>
              <a:t>quản</a:t>
            </a:r>
            <a:r>
              <a:rPr lang="en-US" sz="2400" dirty="0"/>
              <a:t> </a:t>
            </a:r>
            <a:r>
              <a:rPr lang="en-US" sz="2400" dirty="0" err="1"/>
              <a:t>lý</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giữa</a:t>
            </a:r>
            <a:r>
              <a:rPr lang="en-US" sz="2400" dirty="0"/>
              <a:t> </a:t>
            </a:r>
            <a:r>
              <a:rPr lang="en-US" sz="2400" dirty="0" err="1"/>
              <a:t>các</a:t>
            </a:r>
            <a:r>
              <a:rPr lang="en-US" sz="2400" dirty="0"/>
              <a:t> </a:t>
            </a:r>
            <a:r>
              <a:rPr lang="en-US" sz="2400" dirty="0" err="1"/>
              <a:t>modul</a:t>
            </a:r>
            <a:r>
              <a:rPr lang="en-US" sz="2400" dirty="0"/>
              <a:t> </a:t>
            </a:r>
            <a:r>
              <a:rPr lang="en-US" sz="2400" dirty="0" err="1"/>
              <a:t>và</a:t>
            </a:r>
            <a:r>
              <a:rPr lang="en-US" sz="2400" dirty="0"/>
              <a:t> </a:t>
            </a:r>
            <a:r>
              <a:rPr lang="en-US" sz="2400" dirty="0" err="1"/>
              <a:t>dễ</a:t>
            </a:r>
            <a:r>
              <a:rPr lang="en-US" sz="2400" dirty="0"/>
              <a:t> </a:t>
            </a:r>
            <a:r>
              <a:rPr lang="en-US" sz="2400" dirty="0" err="1"/>
              <a:t>gây</a:t>
            </a:r>
            <a:r>
              <a:rPr lang="en-US" sz="2400" dirty="0"/>
              <a:t> ra </a:t>
            </a:r>
            <a:r>
              <a:rPr lang="en-US" sz="2400" dirty="0" err="1"/>
              <a:t>lỗi</a:t>
            </a:r>
            <a:r>
              <a:rPr lang="en-US" sz="2400" dirty="0"/>
              <a:t> </a:t>
            </a:r>
            <a:r>
              <a:rPr lang="en-US" sz="2400" dirty="0" err="1"/>
              <a:t>trong</a:t>
            </a:r>
            <a:r>
              <a:rPr lang="en-US" sz="2400" dirty="0"/>
              <a:t> </a:t>
            </a:r>
            <a:r>
              <a:rPr lang="en-US" sz="2400" dirty="0" err="1"/>
              <a:t>phân</a:t>
            </a:r>
            <a:r>
              <a:rPr lang="en-US" sz="2400" dirty="0"/>
              <a:t> </a:t>
            </a:r>
            <a:r>
              <a:rPr lang="en-US" sz="2400" dirty="0" err="1"/>
              <a:t>tích</a:t>
            </a:r>
            <a:r>
              <a:rPr lang="en-US" sz="2400" dirty="0"/>
              <a:t> </a:t>
            </a:r>
            <a:r>
              <a:rPr lang="en-US" sz="2400" dirty="0" err="1"/>
              <a:t>cũng</a:t>
            </a:r>
            <a:r>
              <a:rPr lang="en-US" sz="2400" dirty="0"/>
              <a:t> </a:t>
            </a:r>
            <a:r>
              <a:rPr lang="en-US" sz="2400" dirty="0" err="1"/>
              <a:t>như</a:t>
            </a:r>
            <a:r>
              <a:rPr lang="en-US" sz="2400" dirty="0"/>
              <a:t> </a:t>
            </a:r>
            <a:r>
              <a:rPr lang="en-US" sz="2400" dirty="0" err="1"/>
              <a:t>khó</a:t>
            </a:r>
            <a:r>
              <a:rPr lang="en-US" sz="2400" dirty="0"/>
              <a:t> </a:t>
            </a:r>
            <a:r>
              <a:rPr lang="en-US" sz="2400" dirty="0" err="1"/>
              <a:t>kiểm</a:t>
            </a:r>
            <a:r>
              <a:rPr lang="en-US" sz="2400" dirty="0"/>
              <a:t> </a:t>
            </a:r>
            <a:r>
              <a:rPr lang="en-US" sz="2400" dirty="0" err="1"/>
              <a:t>thử</a:t>
            </a:r>
            <a:r>
              <a:rPr lang="en-US" sz="2400" dirty="0"/>
              <a:t> </a:t>
            </a:r>
            <a:r>
              <a:rPr lang="en-US" sz="2400" dirty="0" err="1"/>
              <a:t>và</a:t>
            </a:r>
            <a:r>
              <a:rPr lang="en-US" sz="2400" dirty="0"/>
              <a:t> </a:t>
            </a:r>
            <a:r>
              <a:rPr lang="en-US" sz="2400" dirty="0" err="1"/>
              <a:t>bảo</a:t>
            </a:r>
            <a:r>
              <a:rPr lang="en-US" sz="2400" dirty="0"/>
              <a:t> </a:t>
            </a:r>
            <a:r>
              <a:rPr lang="en-US" sz="2400" dirty="0" err="1"/>
              <a:t>trì</a:t>
            </a:r>
            <a:r>
              <a:rPr lang="en-US" sz="2400" dirty="0"/>
              <a:t>.</a:t>
            </a:r>
            <a:endParaRPr lang="vi-VN" sz="2400" dirty="0"/>
          </a:p>
          <a:p>
            <a:endParaRPr lang="en-US" dirty="0"/>
          </a:p>
        </p:txBody>
      </p:sp>
      <p:sp>
        <p:nvSpPr>
          <p:cNvPr id="6" name="Title 5">
            <a:extLst>
              <a:ext uri="{FF2B5EF4-FFF2-40B4-BE49-F238E27FC236}">
                <a16:creationId xmlns:a16="http://schemas.microsoft.com/office/drawing/2014/main" id="{6578D756-306E-4493-9913-24193E2CA009}"/>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cấu</a:t>
            </a:r>
            <a:r>
              <a:rPr lang="en-US" dirty="0"/>
              <a:t> </a:t>
            </a:r>
            <a:r>
              <a:rPr lang="en-US" dirty="0" err="1"/>
              <a:t>trúc</a:t>
            </a:r>
            <a:endParaRPr lang="en-US" dirty="0"/>
          </a:p>
        </p:txBody>
      </p:sp>
    </p:spTree>
    <p:extLst>
      <p:ext uri="{BB962C8B-B14F-4D97-AF65-F5344CB8AC3E}">
        <p14:creationId xmlns:p14="http://schemas.microsoft.com/office/powerpoint/2010/main" val="21548367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t>Tiêu chí đánh giá (Rubrics)</a:t>
            </a:r>
          </a:p>
        </p:txBody>
      </p:sp>
      <p:sp>
        <p:nvSpPr>
          <p:cNvPr id="5" name="Footer Placeholder 4"/>
          <p:cNvSpPr>
            <a:spLocks noGrp="1"/>
          </p:cNvSpPr>
          <p:nvPr>
            <p:ph type="ftr" sz="quarter" idx="11"/>
          </p:nvPr>
        </p:nvSpPr>
        <p:spPr/>
        <p:txBody>
          <a:bodyPr/>
          <a:lstStyle/>
          <a:p>
            <a:r>
              <a:rPr lang="vi-VN"/>
              <a:t>GV: Từ Thị Xuân Hiền</a:t>
            </a:r>
            <a:endParaRPr lang="vi-VN" dirty="0"/>
          </a:p>
        </p:txBody>
      </p:sp>
      <p:graphicFrame>
        <p:nvGraphicFramePr>
          <p:cNvPr id="7" name="Content Placeholder 7">
            <a:extLst>
              <a:ext uri="{FF2B5EF4-FFF2-40B4-BE49-F238E27FC236}">
                <a16:creationId xmlns:a16="http://schemas.microsoft.com/office/drawing/2014/main" id="{4D0D1859-6667-489F-939C-470402E714A8}"/>
              </a:ext>
            </a:extLst>
          </p:cNvPr>
          <p:cNvGraphicFramePr>
            <a:graphicFrameLocks noGrp="1"/>
          </p:cNvGraphicFramePr>
          <p:nvPr>
            <p:ph idx="1"/>
            <p:extLst>
              <p:ext uri="{D42A27DB-BD31-4B8C-83A1-F6EECF244321}">
                <p14:modId xmlns:p14="http://schemas.microsoft.com/office/powerpoint/2010/main" val="2867065254"/>
              </p:ext>
            </p:extLst>
          </p:nvPr>
        </p:nvGraphicFramePr>
        <p:xfrm>
          <a:off x="802478" y="1778936"/>
          <a:ext cx="10587043" cy="4662992"/>
        </p:xfrm>
        <a:graphic>
          <a:graphicData uri="http://schemas.openxmlformats.org/drawingml/2006/table">
            <a:tbl>
              <a:tblPr firstRow="1" firstCol="1" bandRow="1">
                <a:tableStyleId>{5C22544A-7EE6-4342-B048-85BDC9FD1C3A}</a:tableStyleId>
              </a:tblPr>
              <a:tblGrid>
                <a:gridCol w="628652">
                  <a:extLst>
                    <a:ext uri="{9D8B030D-6E8A-4147-A177-3AD203B41FA5}">
                      <a16:colId xmlns:a16="http://schemas.microsoft.com/office/drawing/2014/main" val="20000"/>
                    </a:ext>
                  </a:extLst>
                </a:gridCol>
                <a:gridCol w="2557462">
                  <a:extLst>
                    <a:ext uri="{9D8B030D-6E8A-4147-A177-3AD203B41FA5}">
                      <a16:colId xmlns:a16="http://schemas.microsoft.com/office/drawing/2014/main" val="20001"/>
                    </a:ext>
                  </a:extLst>
                </a:gridCol>
                <a:gridCol w="4143375">
                  <a:extLst>
                    <a:ext uri="{9D8B030D-6E8A-4147-A177-3AD203B41FA5}">
                      <a16:colId xmlns:a16="http://schemas.microsoft.com/office/drawing/2014/main" val="20002"/>
                    </a:ext>
                  </a:extLst>
                </a:gridCol>
                <a:gridCol w="3257554">
                  <a:extLst>
                    <a:ext uri="{9D8B030D-6E8A-4147-A177-3AD203B41FA5}">
                      <a16:colId xmlns:a16="http://schemas.microsoft.com/office/drawing/2014/main" val="20003"/>
                    </a:ext>
                  </a:extLst>
                </a:gridCol>
              </a:tblGrid>
              <a:tr h="337881">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LO</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800"/>
                        </a:spcAft>
                      </a:pPr>
                      <a:r>
                        <a:rPr lang="vi-VN" sz="2000" b="1" kern="1200" dirty="0">
                          <a:solidFill>
                            <a:schemeClr val="lt1"/>
                          </a:solidFill>
                          <a:effectLst/>
                          <a:latin typeface="Arial" panose="020B0604020202020204" pitchFamily="34" charset="0"/>
                          <a:ea typeface="+mn-ea"/>
                          <a:cs typeface="Arial" panose="020B0604020202020204" pitchFamily="34" charset="0"/>
                        </a:rPr>
                        <a:t>Accepted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Excellent</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64244">
                <a:tc>
                  <a:txBody>
                    <a:bodyPr/>
                    <a:lstStyle/>
                    <a:p>
                      <a:pPr marL="0" marR="0" algn="ctr">
                        <a:lnSpc>
                          <a:spcPct val="107000"/>
                        </a:lnSpc>
                        <a:spcBef>
                          <a:spcPts val="0"/>
                        </a:spcBef>
                        <a:spcAft>
                          <a:spcPts val="800"/>
                        </a:spcAft>
                      </a:pPr>
                      <a:r>
                        <a:rPr lang="vi-VN" sz="2000" b="0" dirty="0">
                          <a:effectLst/>
                          <a:latin typeface="Arial" panose="020B0604020202020204" pitchFamily="34" charset="0"/>
                          <a:cs typeface="Arial" panose="020B0604020202020204" pitchFamily="34" charset="0"/>
                        </a:rPr>
                        <a:t>3</a:t>
                      </a: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b="0" dirty="0">
                          <a:effectLst/>
                          <a:latin typeface="Arial" panose="020B0604020202020204" pitchFamily="34" charset="0"/>
                          <a:ea typeface="Times New Roman" panose="02020603050405020304" pitchFamily="18" charset="0"/>
                          <a:cs typeface="Arial" panose="020B0604020202020204" pitchFamily="34" charset="0"/>
                        </a:rPr>
                        <a:t>Mô hình hóa được yêu cầu của hệ thống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defTabSz="914400" rtl="0" eaLnBrk="1" latinLnBrk="0" hangingPunct="1">
                        <a:lnSpc>
                          <a:spcPct val="107000"/>
                        </a:lnSpc>
                        <a:spcBef>
                          <a:spcPts val="0"/>
                        </a:spcBef>
                        <a:spcAft>
                          <a:spcPts val="800"/>
                        </a:spcAft>
                      </a:pPr>
                      <a:r>
                        <a:rPr lang="vi-VN" sz="2000" kern="1200">
                          <a:solidFill>
                            <a:schemeClr val="dk1"/>
                          </a:solidFill>
                          <a:effectLst/>
                          <a:latin typeface="Arial" panose="020B0604020202020204" pitchFamily="34" charset="0"/>
                          <a:ea typeface="Times New Roman" panose="02020603050405020304" pitchFamily="18" charset="0"/>
                          <a:cs typeface="Arial" panose="020B0604020202020204" pitchFamily="34" charset="0"/>
                        </a:rPr>
                        <a:t>Sử dụng công cụ mô hình hóa biểu diễn được 50% các yêu cầu chức năng và quy trình nghiệp vụ của hệ thống</a:t>
                      </a:r>
                      <a:endParaRPr lang="vi-VN"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Sử dụng công cụ mô hình hóa biểu diễn được 70% các yêu cầu chức năng và quy trình nghiệp vụ của hệ thống</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7849">
                <a:tc>
                  <a:txBody>
                    <a:bodyPr/>
                    <a:lstStyle/>
                    <a:p>
                      <a:pPr marL="0" marR="0" algn="ctr">
                        <a:lnSpc>
                          <a:spcPct val="107000"/>
                        </a:lnSpc>
                        <a:spcBef>
                          <a:spcPts val="0"/>
                        </a:spcBef>
                        <a:spcAft>
                          <a:spcPts val="800"/>
                        </a:spcAft>
                      </a:pPr>
                      <a:r>
                        <a:rPr lang="vi-VN" sz="2000" dirty="0">
                          <a:effectLst/>
                          <a:latin typeface="Arial" panose="020B0604020202020204" pitchFamily="34" charset="0"/>
                          <a:ea typeface="+mn-ea"/>
                          <a:cs typeface="Arial" panose="020B0604020202020204" pitchFamily="34" charset="0"/>
                        </a:rPr>
                        <a:t>4</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Thiết</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kế</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được</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các</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sơ</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đồ</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tương</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tác</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và</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sơ</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đồ</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lớp</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của</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một</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chức</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năng</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cụ</a:t>
                      </a:r>
                      <a:r>
                        <a:rPr lang="en-US" sz="20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 </a:t>
                      </a:r>
                      <a:r>
                        <a:rPr lang="en-US" sz="2000" kern="1200" dirty="0" err="1">
                          <a:solidFill>
                            <a:schemeClr val="dk1"/>
                          </a:solidFill>
                          <a:effectLst/>
                          <a:latin typeface="Arial" panose="020B0604020202020204" pitchFamily="34" charset="0"/>
                          <a:ea typeface="Times New Roman" panose="02020603050405020304" pitchFamily="18" charset="0"/>
                          <a:cs typeface="Arial" panose="020B0604020202020204" pitchFamily="34" charset="0"/>
                        </a:rPr>
                        <a:t>thể</a:t>
                      </a:r>
                      <a:endParaRPr lang="vi-VN" sz="2000" kern="1200" dirty="0">
                        <a:solidFill>
                          <a:schemeClr val="dk1"/>
                        </a:solidFill>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07000"/>
                        </a:lnSpc>
                        <a:spcBef>
                          <a:spcPts val="0"/>
                        </a:spcBef>
                        <a:spcAft>
                          <a:spcPts val="800"/>
                        </a:spcAft>
                      </a:pP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800"/>
                        </a:spcAft>
                      </a:pPr>
                      <a:r>
                        <a:rPr lang="vi-VN" sz="2000">
                          <a:effectLst/>
                          <a:latin typeface="Arial" panose="020B0604020202020204" pitchFamily="34" charset="0"/>
                          <a:ea typeface="Times New Roman" panose="02020603050405020304" pitchFamily="18" charset="0"/>
                          <a:cs typeface="Arial" panose="020B0604020202020204" pitchFamily="34" charset="0"/>
                        </a:rPr>
                        <a:t>Thiết kế được 50% các thành phần cơ bản của hệ thống, biểu diễn các thiết kế đã được xác định bằng UML</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2000" dirty="0">
                          <a:effectLst/>
                          <a:latin typeface="Arial" panose="020B0604020202020204" pitchFamily="34" charset="0"/>
                          <a:ea typeface="Times New Roman" panose="02020603050405020304" pitchFamily="18" charset="0"/>
                          <a:cs typeface="Arial" panose="020B0604020202020204" pitchFamily="34" charset="0"/>
                        </a:rPr>
                        <a:t>Thiết kế được 70% các thành phần cơ bản của hệ thống, biểu diễn các thiết kế đã được xác định bằng UML</a:t>
                      </a:r>
                    </a:p>
                    <a:p>
                      <a:pPr marL="0" marR="0" algn="just">
                        <a:lnSpc>
                          <a:spcPct val="107000"/>
                        </a:lnSpc>
                        <a:spcBef>
                          <a:spcPts val="0"/>
                        </a:spcBef>
                        <a:spcAft>
                          <a:spcPts val="800"/>
                        </a:spcAft>
                      </a:pPr>
                      <a:r>
                        <a:rPr lang="vi-VN" sz="2000" dirty="0">
                          <a:effectLst/>
                          <a:latin typeface="Arial" panose="020B0604020202020204" pitchFamily="34" charset="0"/>
                          <a:ea typeface="Times New Roman" panose="02020603050405020304" pitchFamily="18" charset="0"/>
                          <a:cs typeface="Arial" panose="020B0604020202020204" pitchFamily="34" charset="0"/>
                        </a:rPr>
                        <a:t>Trình bày được vai trò của các thành phần đã thiết kế</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131B461F-16F4-4276-A0C8-4D369D0270AC}"/>
              </a:ext>
            </a:extLst>
          </p:cNvPr>
          <p:cNvSpPr>
            <a:spLocks noGrp="1"/>
          </p:cNvSpPr>
          <p:nvPr>
            <p:ph type="sldNum" sz="quarter" idx="12"/>
          </p:nvPr>
        </p:nvSpPr>
        <p:spPr/>
        <p:txBody>
          <a:bodyPr/>
          <a:lstStyle/>
          <a:p>
            <a:fld id="{401CF334-2D5C-4859-84A6-CA7E6E43FAEB}" type="slidenum">
              <a:rPr lang="en-US" smtClean="0"/>
              <a:t>6</a:t>
            </a:fld>
            <a:endParaRPr lang="en-US"/>
          </a:p>
        </p:txBody>
      </p:sp>
    </p:spTree>
    <p:extLst>
      <p:ext uri="{BB962C8B-B14F-4D97-AF65-F5344CB8AC3E}">
        <p14:creationId xmlns:p14="http://schemas.microsoft.com/office/powerpoint/2010/main" val="26388179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06D7C6BC-2F5A-4D5D-892E-32FBB577E2E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DE1C001-F69B-4308-8820-6D22F0D7CDF6}"/>
              </a:ext>
            </a:extLst>
          </p:cNvPr>
          <p:cNvSpPr>
            <a:spLocks noGrp="1"/>
          </p:cNvSpPr>
          <p:nvPr>
            <p:ph type="sldNum" sz="quarter" idx="12"/>
          </p:nvPr>
        </p:nvSpPr>
        <p:spPr/>
        <p:txBody>
          <a:bodyPr/>
          <a:lstStyle/>
          <a:p>
            <a:fld id="{401CF334-2D5C-4859-84A6-CA7E6E43FAEB}" type="slidenum">
              <a:rPr lang="en-US" smtClean="0"/>
              <a:t>60</a:t>
            </a:fld>
            <a:endParaRPr lang="en-US"/>
          </a:p>
        </p:txBody>
      </p:sp>
      <p:sp>
        <p:nvSpPr>
          <p:cNvPr id="5" name="Content Placeholder 4">
            <a:extLst>
              <a:ext uri="{FF2B5EF4-FFF2-40B4-BE49-F238E27FC236}">
                <a16:creationId xmlns:a16="http://schemas.microsoft.com/office/drawing/2014/main" id="{942D1304-2653-4AF4-8687-5D5242AE4F0C}"/>
              </a:ext>
            </a:extLst>
          </p:cNvPr>
          <p:cNvSpPr>
            <a:spLocks noGrp="1"/>
          </p:cNvSpPr>
          <p:nvPr>
            <p:ph idx="1"/>
          </p:nvPr>
        </p:nvSpPr>
        <p:spPr/>
        <p:txBody>
          <a:bodyPr/>
          <a:lstStyle/>
          <a:p>
            <a:r>
              <a:rPr lang="en-US" b="1" dirty="0" err="1"/>
              <a:t>Lĩnh</a:t>
            </a:r>
            <a:r>
              <a:rPr lang="en-US" b="1" dirty="0"/>
              <a:t> </a:t>
            </a:r>
            <a:r>
              <a:rPr lang="en-US" b="1" dirty="0" err="1"/>
              <a:t>vực</a:t>
            </a:r>
            <a:r>
              <a:rPr lang="en-US" b="1" dirty="0"/>
              <a:t> </a:t>
            </a:r>
            <a:r>
              <a:rPr lang="en-US" b="1" dirty="0" err="1"/>
              <a:t>áp</a:t>
            </a:r>
            <a:r>
              <a:rPr lang="en-US" b="1" dirty="0"/>
              <a:t> </a:t>
            </a:r>
            <a:r>
              <a:rPr lang="en-US" b="1" dirty="0" err="1"/>
              <a:t>dụng</a:t>
            </a:r>
            <a:endParaRPr lang="vi-VN" b="1" dirty="0"/>
          </a:p>
          <a:p>
            <a:pPr lvl="1"/>
            <a:r>
              <a:rPr lang="en-US" dirty="0" err="1"/>
              <a:t>Phương</a:t>
            </a:r>
            <a:r>
              <a:rPr lang="en-US" dirty="0"/>
              <a:t> </a:t>
            </a:r>
            <a:r>
              <a:rPr lang="en-US" dirty="0" err="1"/>
              <a:t>pháp</a:t>
            </a:r>
            <a:r>
              <a:rPr lang="en-US" dirty="0"/>
              <a:t> </a:t>
            </a:r>
            <a:r>
              <a:rPr lang="en-US" dirty="0" err="1"/>
              <a:t>hướng</a:t>
            </a:r>
            <a:r>
              <a:rPr lang="en-US" dirty="0"/>
              <a:t> </a:t>
            </a:r>
            <a:r>
              <a:rPr lang="en-US" dirty="0" err="1"/>
              <a:t>cấu</a:t>
            </a:r>
            <a:r>
              <a:rPr lang="en-US" dirty="0"/>
              <a:t> </a:t>
            </a:r>
            <a:r>
              <a:rPr lang="en-US" dirty="0" err="1"/>
              <a:t>trúc</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những</a:t>
            </a:r>
            <a:r>
              <a:rPr lang="en-US" dirty="0"/>
              <a:t> </a:t>
            </a:r>
            <a:r>
              <a:rPr lang="en-US" dirty="0" err="1"/>
              <a:t>dự</a:t>
            </a:r>
            <a:r>
              <a:rPr lang="en-US" dirty="0"/>
              <a:t> </a:t>
            </a:r>
            <a:r>
              <a:rPr lang="en-US" dirty="0" err="1"/>
              <a:t>án</a:t>
            </a:r>
            <a:r>
              <a:rPr lang="en-US" dirty="0"/>
              <a:t> </a:t>
            </a:r>
            <a:r>
              <a:rPr lang="en-US" dirty="0" err="1"/>
              <a:t>nhỏ</a:t>
            </a:r>
            <a:r>
              <a:rPr lang="en-US" dirty="0"/>
              <a:t>, </a:t>
            </a:r>
            <a:r>
              <a:rPr lang="en-US" dirty="0" err="1"/>
              <a:t>có</a:t>
            </a:r>
            <a:r>
              <a:rPr lang="en-US" dirty="0"/>
              <a:t> </a:t>
            </a:r>
            <a:r>
              <a:rPr lang="en-US" dirty="0" err="1"/>
              <a:t>luồng</a:t>
            </a:r>
            <a:r>
              <a:rPr lang="en-US" dirty="0"/>
              <a:t> </a:t>
            </a:r>
            <a:r>
              <a:rPr lang="en-US" dirty="0" err="1"/>
              <a:t>dữ</a:t>
            </a:r>
            <a:r>
              <a:rPr lang="en-US" dirty="0"/>
              <a:t> </a:t>
            </a:r>
            <a:r>
              <a:rPr lang="en-US" dirty="0" err="1"/>
              <a:t>liệu</a:t>
            </a:r>
            <a:r>
              <a:rPr lang="en-US" dirty="0"/>
              <a:t> </a:t>
            </a:r>
            <a:r>
              <a:rPr lang="en-US" dirty="0" err="1"/>
              <a:t>rõ</a:t>
            </a:r>
            <a:r>
              <a:rPr lang="en-US" dirty="0"/>
              <a:t> </a:t>
            </a:r>
            <a:r>
              <a:rPr lang="en-US" dirty="0" err="1"/>
              <a:t>ràng</a:t>
            </a:r>
            <a:r>
              <a:rPr lang="en-US" dirty="0"/>
              <a:t>, </a:t>
            </a:r>
            <a:r>
              <a:rPr lang="en-US" dirty="0" err="1"/>
              <a:t>giải</a:t>
            </a:r>
            <a:r>
              <a:rPr lang="en-US" dirty="0"/>
              <a:t> </a:t>
            </a:r>
            <a:r>
              <a:rPr lang="en-US" dirty="0" err="1"/>
              <a:t>thuật</a:t>
            </a:r>
            <a:r>
              <a:rPr lang="en-US" dirty="0"/>
              <a:t> </a:t>
            </a:r>
            <a:r>
              <a:rPr lang="en-US" dirty="0" err="1"/>
              <a:t>đơn</a:t>
            </a:r>
            <a:r>
              <a:rPr lang="en-US" dirty="0"/>
              <a:t> </a:t>
            </a:r>
            <a:r>
              <a:rPr lang="en-US" dirty="0" err="1"/>
              <a:t>giản</a:t>
            </a:r>
            <a:r>
              <a:rPr lang="en-US" dirty="0"/>
              <a:t>.</a:t>
            </a:r>
            <a:endParaRPr lang="vi-VN" dirty="0"/>
          </a:p>
          <a:p>
            <a:endParaRPr lang="en-US" dirty="0"/>
          </a:p>
        </p:txBody>
      </p:sp>
      <p:sp>
        <p:nvSpPr>
          <p:cNvPr id="6" name="Title 5">
            <a:extLst>
              <a:ext uri="{FF2B5EF4-FFF2-40B4-BE49-F238E27FC236}">
                <a16:creationId xmlns:a16="http://schemas.microsoft.com/office/drawing/2014/main" id="{B09793B8-A53C-44AF-9086-1610A21F247E}"/>
              </a:ext>
            </a:extLst>
          </p:cNvPr>
          <p:cNvSpPr>
            <a:spLocks noGrp="1"/>
          </p:cNvSpPr>
          <p:nvPr>
            <p:ph type="title"/>
          </p:nvPr>
        </p:nvSpPr>
        <p:spPr/>
        <p:txBody>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cấu</a:t>
            </a:r>
            <a:r>
              <a:rPr lang="en-US" dirty="0"/>
              <a:t> </a:t>
            </a:r>
            <a:r>
              <a:rPr lang="en-US" dirty="0" err="1"/>
              <a:t>trúc</a:t>
            </a:r>
            <a:endParaRPr lang="en-US" dirty="0"/>
          </a:p>
        </p:txBody>
      </p:sp>
    </p:spTree>
    <p:extLst>
      <p:ext uri="{BB962C8B-B14F-4D97-AF65-F5344CB8AC3E}">
        <p14:creationId xmlns:p14="http://schemas.microsoft.com/office/powerpoint/2010/main" val="12261226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B1535AC-D3BC-4CE3-8D12-65C28D5F45A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E8F808F-E8E4-4834-8A6A-97BD021141F4}"/>
              </a:ext>
            </a:extLst>
          </p:cNvPr>
          <p:cNvSpPr>
            <a:spLocks noGrp="1"/>
          </p:cNvSpPr>
          <p:nvPr>
            <p:ph type="sldNum" sz="quarter" idx="12"/>
          </p:nvPr>
        </p:nvSpPr>
        <p:spPr/>
        <p:txBody>
          <a:bodyPr/>
          <a:lstStyle/>
          <a:p>
            <a:fld id="{401CF334-2D5C-4859-84A6-CA7E6E43FAEB}" type="slidenum">
              <a:rPr lang="en-US" smtClean="0"/>
              <a:t>61</a:t>
            </a:fld>
            <a:endParaRPr lang="en-US"/>
          </a:p>
        </p:txBody>
      </p:sp>
      <p:sp>
        <p:nvSpPr>
          <p:cNvPr id="5" name="Content Placeholder 4">
            <a:extLst>
              <a:ext uri="{FF2B5EF4-FFF2-40B4-BE49-F238E27FC236}">
                <a16:creationId xmlns:a16="http://schemas.microsoft.com/office/drawing/2014/main" id="{67964D17-57E4-48BD-9005-F320CF736B51}"/>
              </a:ext>
            </a:extLst>
          </p:cNvPr>
          <p:cNvSpPr>
            <a:spLocks noGrp="1"/>
          </p:cNvSpPr>
          <p:nvPr>
            <p:ph idx="1"/>
          </p:nvPr>
        </p:nvSpPr>
        <p:spPr/>
        <p:txBody>
          <a:bodyPr>
            <a:normAutofit/>
          </a:bodyPr>
          <a:lstStyle/>
          <a:p>
            <a:pPr marL="0" lvl="0" indent="0" algn="ctr">
              <a:buNone/>
            </a:pPr>
            <a:r>
              <a:rPr lang="en-US" b="1" i="1" dirty="0"/>
              <a:t>(Object-Oriented Analysis and Design -OOAD)</a:t>
            </a:r>
          </a:p>
          <a:p>
            <a:r>
              <a:rPr lang="en-US" b="1" dirty="0" err="1"/>
              <a:t>Đặc</a:t>
            </a:r>
            <a:r>
              <a:rPr lang="en-US" b="1" dirty="0"/>
              <a:t> </a:t>
            </a:r>
            <a:r>
              <a:rPr lang="en-US" b="1" dirty="0" err="1"/>
              <a:t>trưng</a:t>
            </a:r>
            <a:r>
              <a:rPr lang="en-US" b="1" dirty="0"/>
              <a:t> </a:t>
            </a:r>
            <a:endParaRPr lang="vi-VN" b="1" dirty="0"/>
          </a:p>
          <a:p>
            <a:pPr lvl="1"/>
            <a:r>
              <a:rPr lang="en-US" sz="2400" dirty="0" err="1"/>
              <a:t>Tập</a:t>
            </a:r>
            <a:r>
              <a:rPr lang="en-US" sz="2400" dirty="0"/>
              <a:t> </a:t>
            </a:r>
            <a:r>
              <a:rPr lang="en-US" sz="2400" dirty="0" err="1"/>
              <a:t>trung</a:t>
            </a:r>
            <a:r>
              <a:rPr lang="en-US" sz="2400" dirty="0"/>
              <a:t> </a:t>
            </a:r>
            <a:r>
              <a:rPr lang="en-US" sz="2400" dirty="0" err="1"/>
              <a:t>vào</a:t>
            </a:r>
            <a:r>
              <a:rPr lang="en-US" sz="2400" dirty="0"/>
              <a:t> </a:t>
            </a:r>
            <a:r>
              <a:rPr lang="en-US" sz="2400" dirty="0" err="1"/>
              <a:t>cả</a:t>
            </a:r>
            <a:r>
              <a:rPr lang="en-US" sz="2400" dirty="0"/>
              <a:t> </a:t>
            </a:r>
            <a:r>
              <a:rPr lang="en-US" sz="2400" dirty="0" err="1"/>
              <a:t>hai</a:t>
            </a:r>
            <a:r>
              <a:rPr lang="en-US" sz="2400" dirty="0"/>
              <a:t> </a:t>
            </a:r>
            <a:r>
              <a:rPr lang="en-US" sz="2400" dirty="0" err="1"/>
              <a:t>khía</a:t>
            </a:r>
            <a:r>
              <a:rPr lang="en-US" sz="2400" dirty="0"/>
              <a:t> </a:t>
            </a:r>
            <a:r>
              <a:rPr lang="en-US" sz="2400" dirty="0" err="1"/>
              <a:t>cạnh</a:t>
            </a:r>
            <a:r>
              <a:rPr lang="en-US" sz="2400" dirty="0"/>
              <a:t> </a:t>
            </a:r>
            <a:r>
              <a:rPr lang="en-US" sz="2400" dirty="0" err="1"/>
              <a:t>của</a:t>
            </a:r>
            <a:r>
              <a:rPr lang="en-US" sz="2400" dirty="0"/>
              <a:t> </a:t>
            </a:r>
            <a:r>
              <a:rPr lang="en-US" sz="2400" dirty="0" err="1"/>
              <a:t>hệ</a:t>
            </a:r>
            <a:r>
              <a:rPr lang="en-US" sz="2400" dirty="0"/>
              <a:t> </a:t>
            </a:r>
            <a:r>
              <a:rPr lang="en-US" sz="2400" dirty="0" err="1"/>
              <a:t>thống</a:t>
            </a:r>
            <a:r>
              <a:rPr lang="en-US" sz="2400" dirty="0"/>
              <a:t> </a:t>
            </a:r>
            <a:r>
              <a:rPr lang="en-US" sz="2400" dirty="0" err="1"/>
              <a:t>là</a:t>
            </a:r>
            <a:r>
              <a:rPr lang="en-US" sz="2400" dirty="0"/>
              <a:t> </a:t>
            </a:r>
            <a:r>
              <a:rPr lang="en-US" sz="2400" b="1" dirty="0" err="1"/>
              <a:t>dữ</a:t>
            </a:r>
            <a:r>
              <a:rPr lang="en-US" sz="2400" b="1" dirty="0"/>
              <a:t> </a:t>
            </a:r>
            <a:r>
              <a:rPr lang="en-US" sz="2400" b="1" dirty="0" err="1"/>
              <a:t>liệu</a:t>
            </a:r>
            <a:r>
              <a:rPr lang="en-US" sz="2400" b="1" dirty="0"/>
              <a:t> </a:t>
            </a:r>
            <a:r>
              <a:rPr lang="en-US" sz="2400" dirty="0" err="1"/>
              <a:t>và</a:t>
            </a:r>
            <a:r>
              <a:rPr lang="en-US" sz="2400" dirty="0"/>
              <a:t> </a:t>
            </a:r>
            <a:r>
              <a:rPr lang="en-US" sz="2400" b="1" dirty="0" err="1"/>
              <a:t>hành</a:t>
            </a:r>
            <a:r>
              <a:rPr lang="en-US" sz="2400" b="1" dirty="0"/>
              <a:t> vi</a:t>
            </a:r>
            <a:r>
              <a:rPr lang="en-US" sz="2400" dirty="0"/>
              <a:t>. </a:t>
            </a:r>
            <a:r>
              <a:rPr lang="en-US" sz="2400" dirty="0" err="1"/>
              <a:t>Ánh</a:t>
            </a:r>
            <a:r>
              <a:rPr lang="en-US" sz="2400" dirty="0"/>
              <a:t> </a:t>
            </a:r>
            <a:r>
              <a:rPr lang="en-US" sz="2400" dirty="0" err="1"/>
              <a:t>xạ</a:t>
            </a:r>
            <a:r>
              <a:rPr lang="en-US" sz="2400" dirty="0"/>
              <a:t> </a:t>
            </a:r>
            <a:r>
              <a:rPr lang="en-US" sz="2400" dirty="0" err="1"/>
              <a:t>các</a:t>
            </a:r>
            <a:r>
              <a:rPr lang="en-US" sz="2400" dirty="0"/>
              <a:t> </a:t>
            </a:r>
            <a:r>
              <a:rPr lang="en-US" sz="2400" dirty="0" err="1"/>
              <a:t>thành</a:t>
            </a:r>
            <a:r>
              <a:rPr lang="en-US" sz="2400" dirty="0"/>
              <a:t> </a:t>
            </a:r>
            <a:r>
              <a:rPr lang="en-US" sz="2400" dirty="0" err="1"/>
              <a:t>phần</a:t>
            </a:r>
            <a:r>
              <a:rPr lang="en-US" sz="2400" dirty="0"/>
              <a:t> </a:t>
            </a:r>
            <a:r>
              <a:rPr lang="en-US" sz="2400" dirty="0" err="1"/>
              <a:t>trong</a:t>
            </a:r>
            <a:r>
              <a:rPr lang="en-US" sz="2400" dirty="0"/>
              <a:t> </a:t>
            </a:r>
            <a:r>
              <a:rPr lang="en-US" sz="2400" dirty="0" err="1"/>
              <a:t>bài</a:t>
            </a:r>
            <a:r>
              <a:rPr lang="en-US" sz="2400" dirty="0"/>
              <a:t> </a:t>
            </a:r>
            <a:r>
              <a:rPr lang="en-US" sz="2400" dirty="0" err="1"/>
              <a:t>bài</a:t>
            </a:r>
            <a:r>
              <a:rPr lang="en-US" sz="2400" dirty="0"/>
              <a:t> </a:t>
            </a:r>
            <a:r>
              <a:rPr lang="en-US" sz="2400" dirty="0" err="1"/>
              <a:t>toán</a:t>
            </a:r>
            <a:r>
              <a:rPr lang="en-US" sz="2400" dirty="0"/>
              <a:t> </a:t>
            </a:r>
            <a:r>
              <a:rPr lang="en-US" sz="2400" dirty="0" err="1"/>
              <a:t>vào</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ngoài</a:t>
            </a:r>
            <a:r>
              <a:rPr lang="en-US" sz="2400" dirty="0"/>
              <a:t> </a:t>
            </a:r>
            <a:r>
              <a:rPr lang="en-US" sz="2400" dirty="0" err="1"/>
              <a:t>đời</a:t>
            </a:r>
            <a:r>
              <a:rPr lang="en-US" sz="2400" dirty="0"/>
              <a:t> </a:t>
            </a:r>
            <a:r>
              <a:rPr lang="en-US" sz="2400" dirty="0" err="1"/>
              <a:t>thực</a:t>
            </a:r>
            <a:r>
              <a:rPr lang="en-US" sz="2400" dirty="0"/>
              <a:t>. </a:t>
            </a:r>
          </a:p>
          <a:p>
            <a:pPr lvl="1"/>
            <a:r>
              <a:rPr lang="en-US" sz="2400" dirty="0"/>
              <a:t>Một </a:t>
            </a:r>
            <a:r>
              <a:rPr lang="en-US" sz="2400" dirty="0" err="1"/>
              <a:t>hệ</a:t>
            </a:r>
            <a:r>
              <a:rPr lang="en-US" sz="2400" dirty="0"/>
              <a:t> </a:t>
            </a:r>
            <a:r>
              <a:rPr lang="en-US" sz="2400" dirty="0" err="1"/>
              <a:t>thống</a:t>
            </a:r>
            <a:r>
              <a:rPr lang="en-US" sz="2400" dirty="0"/>
              <a:t> </a:t>
            </a:r>
            <a:r>
              <a:rPr lang="en-US" sz="2400" dirty="0" err="1"/>
              <a:t>được</a:t>
            </a:r>
            <a:r>
              <a:rPr lang="en-US" sz="2400" dirty="0"/>
              <a:t> chia </a:t>
            </a:r>
            <a:r>
              <a:rPr lang="en-US" sz="2400" dirty="0" err="1"/>
              <a:t>thành</a:t>
            </a:r>
            <a:r>
              <a:rPr lang="en-US" sz="2400" dirty="0"/>
              <a:t> </a:t>
            </a:r>
            <a:r>
              <a:rPr lang="en-US" sz="2400" dirty="0" err="1"/>
              <a:t>một</a:t>
            </a:r>
            <a:r>
              <a:rPr lang="en-US" sz="2400" dirty="0"/>
              <a:t> </a:t>
            </a:r>
            <a:r>
              <a:rPr lang="en-US" sz="2400" dirty="0" err="1"/>
              <a:t>tập</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Mỗi</a:t>
            </a:r>
            <a:r>
              <a:rPr lang="en-US" sz="2400" dirty="0"/>
              <a:t> </a:t>
            </a:r>
            <a:r>
              <a:rPr lang="en-US" sz="2400" dirty="0" err="1"/>
              <a:t>đối</a:t>
            </a:r>
            <a:r>
              <a:rPr lang="en-US" sz="2400" dirty="0"/>
              <a:t> </a:t>
            </a:r>
            <a:r>
              <a:rPr lang="en-US" sz="2400" dirty="0" err="1"/>
              <a:t>tượng</a:t>
            </a:r>
            <a:r>
              <a:rPr lang="en-US" sz="2400" dirty="0"/>
              <a:t> bao </a:t>
            </a:r>
            <a:r>
              <a:rPr lang="en-US" sz="2400" dirty="0" err="1"/>
              <a:t>gồm</a:t>
            </a:r>
            <a:r>
              <a:rPr lang="en-US" sz="2400" dirty="0"/>
              <a:t> </a:t>
            </a:r>
            <a:r>
              <a:rPr lang="en-US" sz="2400" dirty="0" err="1"/>
              <a:t>dữ</a:t>
            </a:r>
            <a:r>
              <a:rPr lang="en-US" sz="2400" dirty="0"/>
              <a:t> </a:t>
            </a:r>
            <a:r>
              <a:rPr lang="en-US" sz="2400" dirty="0" err="1"/>
              <a:t>liệu</a:t>
            </a:r>
            <a:r>
              <a:rPr lang="en-US" sz="2400" dirty="0"/>
              <a:t> </a:t>
            </a:r>
            <a:r>
              <a:rPr lang="en-US" sz="2400" dirty="0" err="1"/>
              <a:t>và</a:t>
            </a:r>
            <a:r>
              <a:rPr lang="en-US" sz="2400" dirty="0"/>
              <a:t> </a:t>
            </a:r>
            <a:r>
              <a:rPr lang="en-US" sz="2400" dirty="0" err="1"/>
              <a:t>hành</a:t>
            </a:r>
            <a:r>
              <a:rPr lang="en-US" sz="2400" dirty="0"/>
              <a:t> vi </a:t>
            </a:r>
            <a:r>
              <a:rPr lang="en-US" sz="2400" dirty="0" err="1"/>
              <a:t>liên</a:t>
            </a:r>
            <a:r>
              <a:rPr lang="en-US" sz="2400" dirty="0"/>
              <a:t> </a:t>
            </a:r>
            <a:r>
              <a:rPr lang="en-US" sz="2400" dirty="0" err="1"/>
              <a:t>quan</a:t>
            </a:r>
            <a:r>
              <a:rPr lang="en-US" sz="2400" dirty="0"/>
              <a:t> </a:t>
            </a:r>
            <a:r>
              <a:rPr lang="en-US" sz="2400" dirty="0" err="1"/>
              <a:t>đến</a:t>
            </a:r>
            <a:r>
              <a:rPr lang="en-US" sz="2400" dirty="0"/>
              <a:t> </a:t>
            </a:r>
            <a:r>
              <a:rPr lang="en-US" sz="2400" dirty="0" err="1"/>
              <a:t>đối</a:t>
            </a:r>
            <a:r>
              <a:rPr lang="en-US" sz="2400" dirty="0"/>
              <a:t> </a:t>
            </a:r>
            <a:r>
              <a:rPr lang="en-US" sz="2400" dirty="0" err="1"/>
              <a:t>tượng</a:t>
            </a:r>
            <a:r>
              <a:rPr lang="en-US" sz="2400" dirty="0"/>
              <a:t> </a:t>
            </a:r>
            <a:r>
              <a:rPr lang="en-US" sz="2400" dirty="0" err="1"/>
              <a:t>đó</a:t>
            </a:r>
            <a:r>
              <a:rPr lang="en-US" sz="2400" dirty="0"/>
              <a:t>. </a:t>
            </a:r>
          </a:p>
          <a:p>
            <a:pPr lvl="1"/>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trong</a:t>
            </a:r>
            <a:r>
              <a:rPr lang="en-US" sz="2400" dirty="0"/>
              <a:t> </a:t>
            </a:r>
            <a:r>
              <a:rPr lang="en-US" sz="2400" dirty="0" err="1"/>
              <a:t>một</a:t>
            </a:r>
            <a:r>
              <a:rPr lang="en-US" sz="2400" dirty="0"/>
              <a:t> </a:t>
            </a:r>
            <a:r>
              <a:rPr lang="en-US" sz="2400" dirty="0" err="1"/>
              <a:t>hệ</a:t>
            </a:r>
            <a:r>
              <a:rPr lang="en-US" sz="2400" dirty="0"/>
              <a:t> </a:t>
            </a:r>
            <a:r>
              <a:rPr lang="en-US" sz="2400" dirty="0" err="1"/>
              <a:t>thống</a:t>
            </a:r>
            <a:r>
              <a:rPr lang="en-US" sz="2400" dirty="0"/>
              <a:t> </a:t>
            </a:r>
            <a:r>
              <a:rPr lang="en-US" sz="2400" dirty="0" err="1"/>
              <a:t>tương</a:t>
            </a:r>
            <a:r>
              <a:rPr lang="en-US" sz="2400" dirty="0"/>
              <a:t> </a:t>
            </a:r>
            <a:r>
              <a:rPr lang="en-US" sz="2400" dirty="0" err="1"/>
              <a:t>đối</a:t>
            </a:r>
            <a:r>
              <a:rPr lang="en-US" sz="2400" dirty="0"/>
              <a:t> </a:t>
            </a:r>
            <a:r>
              <a:rPr lang="en-US" sz="2400" dirty="0" err="1"/>
              <a:t>độc</a:t>
            </a:r>
            <a:r>
              <a:rPr lang="en-US" sz="2400" dirty="0"/>
              <a:t> </a:t>
            </a:r>
            <a:r>
              <a:rPr lang="en-US" sz="2400" dirty="0" err="1"/>
              <a:t>lập</a:t>
            </a:r>
            <a:r>
              <a:rPr lang="en-US" sz="2400" dirty="0"/>
              <a:t> </a:t>
            </a:r>
            <a:r>
              <a:rPr lang="en-US" sz="2400" dirty="0" err="1"/>
              <a:t>với</a:t>
            </a:r>
            <a:r>
              <a:rPr lang="en-US" sz="2400" dirty="0"/>
              <a:t> </a:t>
            </a:r>
            <a:r>
              <a:rPr lang="en-US" sz="2400" dirty="0" err="1"/>
              <a:t>nhau</a:t>
            </a:r>
            <a:r>
              <a:rPr lang="en-US" sz="2400" dirty="0"/>
              <a:t> </a:t>
            </a:r>
            <a:r>
              <a:rPr lang="en-US" sz="2400" dirty="0" err="1"/>
              <a:t>và</a:t>
            </a:r>
            <a:r>
              <a:rPr lang="en-US" sz="2400" dirty="0"/>
              <a:t> </a:t>
            </a:r>
            <a:r>
              <a:rPr lang="en-US" sz="2400" dirty="0" err="1"/>
              <a:t>phần</a:t>
            </a:r>
            <a:r>
              <a:rPr lang="en-US" sz="2400" dirty="0"/>
              <a:t> </a:t>
            </a:r>
            <a:r>
              <a:rPr lang="en-US" sz="2400" dirty="0" err="1"/>
              <a:t>mềm</a:t>
            </a:r>
            <a:r>
              <a:rPr lang="en-US" sz="2400" dirty="0"/>
              <a:t> </a:t>
            </a:r>
            <a:r>
              <a:rPr lang="en-US" sz="2400" dirty="0" err="1"/>
              <a:t>sẽ</a:t>
            </a:r>
            <a:r>
              <a:rPr lang="en-US" sz="2400" dirty="0"/>
              <a:t> </a:t>
            </a:r>
            <a:r>
              <a:rPr lang="en-US" sz="2400" dirty="0" err="1"/>
              <a:t>được</a:t>
            </a:r>
            <a:r>
              <a:rPr lang="en-US" sz="2400" dirty="0"/>
              <a:t> </a:t>
            </a:r>
            <a:r>
              <a:rPr lang="en-US" sz="2400" dirty="0" err="1"/>
              <a:t>xây</a:t>
            </a:r>
            <a:r>
              <a:rPr lang="en-US" sz="2400" dirty="0"/>
              <a:t> </a:t>
            </a:r>
            <a:r>
              <a:rPr lang="en-US" sz="2400" dirty="0" err="1"/>
              <a:t>dựng</a:t>
            </a:r>
            <a:r>
              <a:rPr lang="en-US" sz="2400" dirty="0"/>
              <a:t> </a:t>
            </a:r>
            <a:r>
              <a:rPr lang="en-US" sz="2400" dirty="0" err="1"/>
              <a:t>bằng</a:t>
            </a:r>
            <a:r>
              <a:rPr lang="en-US" sz="2400" dirty="0"/>
              <a:t> </a:t>
            </a:r>
            <a:r>
              <a:rPr lang="en-US" sz="2400" dirty="0" err="1"/>
              <a:t>cách</a:t>
            </a:r>
            <a:r>
              <a:rPr lang="en-US" sz="2400" dirty="0"/>
              <a:t> </a:t>
            </a:r>
            <a:r>
              <a:rPr lang="en-US" sz="2400" dirty="0" err="1"/>
              <a:t>kết</a:t>
            </a:r>
            <a:r>
              <a:rPr lang="en-US" sz="2400" dirty="0"/>
              <a:t> </a:t>
            </a:r>
            <a:r>
              <a:rPr lang="en-US" sz="2400" dirty="0" err="1"/>
              <a:t>hợp</a:t>
            </a:r>
            <a:r>
              <a:rPr lang="en-US" sz="2400" dirty="0"/>
              <a:t> </a:t>
            </a:r>
            <a:r>
              <a:rPr lang="en-US" sz="2400" dirty="0" err="1"/>
              <a:t>các</a:t>
            </a:r>
            <a:r>
              <a:rPr lang="en-US" sz="2400" dirty="0"/>
              <a:t> </a:t>
            </a:r>
            <a:r>
              <a:rPr lang="en-US" sz="2400" dirty="0" err="1"/>
              <a:t>đối</a:t>
            </a:r>
            <a:r>
              <a:rPr lang="en-US" sz="2400" dirty="0"/>
              <a:t> </a:t>
            </a:r>
            <a:r>
              <a:rPr lang="en-US" sz="2400" dirty="0" err="1"/>
              <a:t>tượng</a:t>
            </a:r>
            <a:r>
              <a:rPr lang="en-US" sz="2400" dirty="0"/>
              <a:t> </a:t>
            </a:r>
            <a:r>
              <a:rPr lang="en-US" sz="2400" dirty="0" err="1"/>
              <a:t>đó</a:t>
            </a:r>
            <a:r>
              <a:rPr lang="en-US" sz="2400" dirty="0"/>
              <a:t> </a:t>
            </a:r>
            <a:r>
              <a:rPr lang="en-US" sz="2400" dirty="0" err="1"/>
              <a:t>lại</a:t>
            </a:r>
            <a:r>
              <a:rPr lang="en-US" sz="2400" dirty="0"/>
              <a:t> </a:t>
            </a:r>
            <a:r>
              <a:rPr lang="en-US" sz="2400" dirty="0" err="1"/>
              <a:t>với</a:t>
            </a:r>
            <a:r>
              <a:rPr lang="en-US" sz="2400" dirty="0"/>
              <a:t> </a:t>
            </a:r>
            <a:r>
              <a:rPr lang="en-US" sz="2400" dirty="0" err="1"/>
              <a:t>nhau</a:t>
            </a:r>
            <a:r>
              <a:rPr lang="en-US" sz="2400" dirty="0"/>
              <a:t> </a:t>
            </a:r>
            <a:r>
              <a:rPr lang="en-US" sz="2400" dirty="0" err="1"/>
              <a:t>thông</a:t>
            </a:r>
            <a:r>
              <a:rPr lang="en-US" sz="2400" dirty="0"/>
              <a:t> qua </a:t>
            </a:r>
            <a:r>
              <a:rPr lang="en-US" sz="2400" dirty="0" err="1"/>
              <a:t>các</a:t>
            </a:r>
            <a:r>
              <a:rPr lang="en-US" sz="2400" dirty="0"/>
              <a:t> </a:t>
            </a:r>
            <a:r>
              <a:rPr lang="en-US" sz="2400" dirty="0" err="1"/>
              <a:t>mối</a:t>
            </a:r>
            <a:r>
              <a:rPr lang="en-US" sz="2400" dirty="0"/>
              <a:t> </a:t>
            </a:r>
            <a:r>
              <a:rPr lang="en-US" sz="2400" dirty="0" err="1"/>
              <a:t>quan</a:t>
            </a:r>
            <a:r>
              <a:rPr lang="en-US" sz="2400" dirty="0"/>
              <a:t> </a:t>
            </a:r>
            <a:r>
              <a:rPr lang="en-US" sz="2400" dirty="0" err="1"/>
              <a:t>hệ</a:t>
            </a:r>
            <a:r>
              <a:rPr lang="en-US" sz="2400" dirty="0"/>
              <a:t> </a:t>
            </a:r>
            <a:r>
              <a:rPr lang="en-US" sz="2400" dirty="0" err="1"/>
              <a:t>và</a:t>
            </a:r>
            <a:r>
              <a:rPr lang="en-US" sz="2400" dirty="0"/>
              <a:t> </a:t>
            </a:r>
            <a:r>
              <a:rPr lang="en-US" sz="2400" dirty="0" err="1"/>
              <a:t>tương</a:t>
            </a:r>
            <a:r>
              <a:rPr lang="en-US" sz="2400" dirty="0"/>
              <a:t> </a:t>
            </a:r>
            <a:r>
              <a:rPr lang="en-US" sz="2400" dirty="0" err="1"/>
              <a:t>tác</a:t>
            </a:r>
            <a:r>
              <a:rPr lang="en-US" sz="2400" dirty="0"/>
              <a:t> </a:t>
            </a:r>
            <a:r>
              <a:rPr lang="en-US" sz="2400" dirty="0" err="1"/>
              <a:t>giữa</a:t>
            </a:r>
            <a:r>
              <a:rPr lang="en-US" sz="2400" dirty="0"/>
              <a:t> </a:t>
            </a:r>
            <a:r>
              <a:rPr lang="en-US" sz="2400" dirty="0" err="1"/>
              <a:t>chúng</a:t>
            </a:r>
            <a:r>
              <a:rPr lang="en-US" sz="2400" dirty="0"/>
              <a:t>.</a:t>
            </a:r>
            <a:endParaRPr lang="vi-VN" sz="2400" dirty="0"/>
          </a:p>
          <a:p>
            <a:endParaRPr lang="en-US" dirty="0"/>
          </a:p>
        </p:txBody>
      </p:sp>
      <p:sp>
        <p:nvSpPr>
          <p:cNvPr id="6" name="Title 5">
            <a:extLst>
              <a:ext uri="{FF2B5EF4-FFF2-40B4-BE49-F238E27FC236}">
                <a16:creationId xmlns:a16="http://schemas.microsoft.com/office/drawing/2014/main" id="{9C8D9A79-C266-486B-A168-FD66F2B27942}"/>
              </a:ext>
            </a:extLst>
          </p:cNvPr>
          <p:cNvSpPr>
            <a:spLocks noGrp="1"/>
          </p:cNvSpPr>
          <p:nvPr>
            <p:ph type="title"/>
          </p:nvPr>
        </p:nvSpPr>
        <p:spPr/>
        <p:txBody>
          <a:bodyPr>
            <a:normAutofit/>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272758700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0EC890D-8971-4D33-9CC2-BA80829E3E6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7C999B3-F41A-4C64-B300-25A22284DF6A}"/>
              </a:ext>
            </a:extLst>
          </p:cNvPr>
          <p:cNvSpPr>
            <a:spLocks noGrp="1"/>
          </p:cNvSpPr>
          <p:nvPr>
            <p:ph type="sldNum" sz="quarter" idx="12"/>
          </p:nvPr>
        </p:nvSpPr>
        <p:spPr/>
        <p:txBody>
          <a:bodyPr/>
          <a:lstStyle/>
          <a:p>
            <a:fld id="{401CF334-2D5C-4859-84A6-CA7E6E43FAEB}" type="slidenum">
              <a:rPr lang="en-US" smtClean="0"/>
              <a:t>62</a:t>
            </a:fld>
            <a:endParaRPr lang="en-US"/>
          </a:p>
        </p:txBody>
      </p:sp>
      <p:sp>
        <p:nvSpPr>
          <p:cNvPr id="5" name="Content Placeholder 4">
            <a:extLst>
              <a:ext uri="{FF2B5EF4-FFF2-40B4-BE49-F238E27FC236}">
                <a16:creationId xmlns:a16="http://schemas.microsoft.com/office/drawing/2014/main" id="{64B7C3EE-8DE2-48BA-A18E-5B3030559A17}"/>
              </a:ext>
            </a:extLst>
          </p:cNvPr>
          <p:cNvSpPr>
            <a:spLocks noGrp="1"/>
          </p:cNvSpPr>
          <p:nvPr>
            <p:ph idx="1"/>
          </p:nvPr>
        </p:nvSpPr>
        <p:spPr/>
        <p:txBody>
          <a:bodyPr/>
          <a:lstStyle/>
          <a:p>
            <a:pPr marL="0" lvl="0" indent="0">
              <a:buNone/>
            </a:pPr>
            <a:r>
              <a:rPr lang="en-US" b="1" dirty="0" err="1"/>
              <a:t>Cách</a:t>
            </a:r>
            <a:r>
              <a:rPr lang="en-US" b="1" dirty="0"/>
              <a:t> </a:t>
            </a:r>
            <a:r>
              <a:rPr lang="en-US" b="1" dirty="0" err="1"/>
              <a:t>thực</a:t>
            </a:r>
            <a:r>
              <a:rPr lang="en-US" b="1" dirty="0"/>
              <a:t> </a:t>
            </a:r>
            <a:r>
              <a:rPr lang="en-US" b="1" dirty="0" err="1"/>
              <a:t>hiện</a:t>
            </a:r>
            <a:endParaRPr lang="en-US" b="1" dirty="0"/>
          </a:p>
          <a:p>
            <a:pPr lvl="1"/>
            <a:r>
              <a:rPr lang="en-US" sz="2400" dirty="0" err="1"/>
              <a:t>Thiết</a:t>
            </a:r>
            <a:r>
              <a:rPr lang="en-US" sz="2400" dirty="0"/>
              <a:t> </a:t>
            </a:r>
            <a:r>
              <a:rPr lang="en-US" sz="2400" dirty="0" err="1"/>
              <a:t>kế</a:t>
            </a:r>
            <a:r>
              <a:rPr lang="en-US" sz="2400" dirty="0"/>
              <a:t> </a:t>
            </a:r>
            <a:r>
              <a:rPr lang="en-US" sz="2400" dirty="0" err="1"/>
              <a:t>từ</a:t>
            </a:r>
            <a:r>
              <a:rPr lang="en-US" sz="2400" dirty="0"/>
              <a:t> </a:t>
            </a:r>
            <a:r>
              <a:rPr lang="en-US" sz="2400" dirty="0" err="1"/>
              <a:t>dưới</a:t>
            </a:r>
            <a:r>
              <a:rPr lang="en-US" sz="2400" dirty="0"/>
              <a:t> </a:t>
            </a:r>
            <a:r>
              <a:rPr lang="en-US" sz="2400" dirty="0" err="1"/>
              <a:t>lên</a:t>
            </a:r>
            <a:r>
              <a:rPr lang="en-US" sz="2400" dirty="0"/>
              <a:t> (bottom-up). </a:t>
            </a:r>
          </a:p>
          <a:p>
            <a:pPr lvl="1"/>
            <a:r>
              <a:rPr lang="en-US" sz="2400" dirty="0" err="1"/>
              <a:t>Bắt</a:t>
            </a:r>
            <a:r>
              <a:rPr lang="en-US" sz="2400" dirty="0"/>
              <a:t> </a:t>
            </a:r>
            <a:r>
              <a:rPr lang="en-US" sz="2400" dirty="0" err="1"/>
              <a:t>đầu</a:t>
            </a:r>
            <a:r>
              <a:rPr lang="en-US" sz="2400" dirty="0"/>
              <a:t> </a:t>
            </a:r>
            <a:r>
              <a:rPr lang="en-US" sz="2400" dirty="0" err="1"/>
              <a:t>từ</a:t>
            </a:r>
            <a:r>
              <a:rPr lang="en-US" sz="2400" dirty="0"/>
              <a:t> </a:t>
            </a:r>
            <a:r>
              <a:rPr lang="en-US" sz="2400" dirty="0" err="1"/>
              <a:t>những</a:t>
            </a:r>
            <a:r>
              <a:rPr lang="en-US" sz="2400" dirty="0"/>
              <a:t> </a:t>
            </a:r>
            <a:r>
              <a:rPr lang="en-US" sz="2400" dirty="0" err="1"/>
              <a:t>thuộc</a:t>
            </a:r>
            <a:r>
              <a:rPr lang="en-US" sz="2400" dirty="0"/>
              <a:t> </a:t>
            </a:r>
            <a:r>
              <a:rPr lang="en-US" sz="2400" dirty="0" err="1"/>
              <a:t>tính</a:t>
            </a:r>
            <a:r>
              <a:rPr lang="en-US" sz="2400" dirty="0"/>
              <a:t> </a:t>
            </a:r>
            <a:r>
              <a:rPr lang="en-US" sz="2400" dirty="0" err="1"/>
              <a:t>cụ</a:t>
            </a:r>
            <a:r>
              <a:rPr lang="en-US" sz="2400" dirty="0"/>
              <a:t> </a:t>
            </a:r>
            <a:r>
              <a:rPr lang="en-US" sz="2400" dirty="0" err="1"/>
              <a:t>thể</a:t>
            </a:r>
            <a:r>
              <a:rPr lang="en-US" sz="2400" dirty="0"/>
              <a:t> </a:t>
            </a:r>
            <a:r>
              <a:rPr lang="en-US" sz="2400" dirty="0" err="1"/>
              <a:t>của</a:t>
            </a:r>
            <a:r>
              <a:rPr lang="en-US" sz="2400" dirty="0"/>
              <a:t> </a:t>
            </a:r>
            <a:r>
              <a:rPr lang="en-US" sz="2400" dirty="0" err="1"/>
              <a:t>từng</a:t>
            </a:r>
            <a:r>
              <a:rPr lang="en-US" sz="2400" dirty="0"/>
              <a:t> </a:t>
            </a:r>
            <a:r>
              <a:rPr lang="en-US" sz="2400" dirty="0" err="1"/>
              <a:t>đối</a:t>
            </a:r>
            <a:r>
              <a:rPr lang="en-US" sz="2400" dirty="0"/>
              <a:t> </a:t>
            </a:r>
            <a:r>
              <a:rPr lang="en-US" sz="2400" dirty="0" err="1"/>
              <a:t>tượng</a:t>
            </a:r>
            <a:r>
              <a:rPr lang="en-US" sz="2400" dirty="0"/>
              <a:t> </a:t>
            </a:r>
            <a:r>
              <a:rPr lang="en-US" sz="2400" dirty="0" err="1"/>
              <a:t>sau</a:t>
            </a:r>
            <a:r>
              <a:rPr lang="en-US" sz="2400" dirty="0"/>
              <a:t> </a:t>
            </a:r>
            <a:r>
              <a:rPr lang="en-US" sz="2400" dirty="0" err="1"/>
              <a:t>đó</a:t>
            </a:r>
            <a:r>
              <a:rPr lang="en-US" sz="2400" dirty="0"/>
              <a:t> </a:t>
            </a:r>
            <a:r>
              <a:rPr lang="en-US" sz="2400" dirty="0" err="1"/>
              <a:t>tiến</a:t>
            </a:r>
            <a:r>
              <a:rPr lang="en-US" sz="2400" dirty="0"/>
              <a:t> </a:t>
            </a:r>
            <a:r>
              <a:rPr lang="en-US" sz="2400" dirty="0" err="1"/>
              <a:t>hành</a:t>
            </a:r>
            <a:r>
              <a:rPr lang="en-US" sz="2400" dirty="0"/>
              <a:t> </a:t>
            </a:r>
            <a:r>
              <a:rPr lang="en-US" sz="2400" dirty="0" err="1"/>
              <a:t>trừu</a:t>
            </a:r>
            <a:r>
              <a:rPr lang="en-US" sz="2400" dirty="0"/>
              <a:t> </a:t>
            </a:r>
            <a:r>
              <a:rPr lang="en-US" sz="2400" dirty="0" err="1"/>
              <a:t>tượng</a:t>
            </a:r>
            <a:r>
              <a:rPr lang="en-US" sz="2400" dirty="0"/>
              <a:t> </a:t>
            </a:r>
            <a:r>
              <a:rPr lang="en-US" sz="2400" dirty="0" err="1"/>
              <a:t>hóa</a:t>
            </a:r>
            <a:r>
              <a:rPr lang="en-US" sz="2400" dirty="0"/>
              <a:t> </a:t>
            </a:r>
            <a:r>
              <a:rPr lang="en-US" sz="2400" dirty="0" err="1"/>
              <a:t>thành</a:t>
            </a:r>
            <a:r>
              <a:rPr lang="en-US" sz="2400" dirty="0"/>
              <a:t> </a:t>
            </a:r>
            <a:r>
              <a:rPr lang="en-US" sz="2400" dirty="0" err="1"/>
              <a:t>các</a:t>
            </a:r>
            <a:r>
              <a:rPr lang="en-US" sz="2400" dirty="0"/>
              <a:t> </a:t>
            </a:r>
            <a:r>
              <a:rPr lang="en-US" sz="2400" dirty="0" err="1"/>
              <a:t>lớp</a:t>
            </a:r>
            <a:r>
              <a:rPr lang="en-US" sz="2400" dirty="0"/>
              <a:t> (</a:t>
            </a:r>
            <a:r>
              <a:rPr lang="en-US" sz="2400" dirty="0" err="1"/>
              <a:t>Đối</a:t>
            </a:r>
            <a:r>
              <a:rPr lang="en-US" sz="2400" dirty="0"/>
              <a:t> </a:t>
            </a:r>
            <a:r>
              <a:rPr lang="en-US" sz="2400" dirty="0" err="1"/>
              <a:t>tượng</a:t>
            </a:r>
            <a:r>
              <a:rPr lang="en-US" sz="2400" dirty="0"/>
              <a:t>).</a:t>
            </a:r>
          </a:p>
          <a:p>
            <a:pPr marL="0" lvl="0" indent="0">
              <a:buNone/>
            </a:pPr>
            <a:r>
              <a:rPr lang="en-US" b="1" dirty="0" err="1"/>
              <a:t>Lĩnh</a:t>
            </a:r>
            <a:r>
              <a:rPr lang="en-US" b="1" dirty="0"/>
              <a:t> </a:t>
            </a:r>
            <a:r>
              <a:rPr lang="en-US" b="1" dirty="0" err="1"/>
              <a:t>vực</a:t>
            </a:r>
            <a:r>
              <a:rPr lang="en-US" b="1" dirty="0"/>
              <a:t> </a:t>
            </a:r>
            <a:r>
              <a:rPr lang="en-US" b="1" dirty="0" err="1"/>
              <a:t>áp</a:t>
            </a:r>
            <a:r>
              <a:rPr lang="en-US" b="1" dirty="0"/>
              <a:t> </a:t>
            </a:r>
            <a:r>
              <a:rPr lang="en-US" b="1" dirty="0" err="1"/>
              <a:t>dụng</a:t>
            </a:r>
            <a:endParaRPr lang="vi-VN" b="1" dirty="0"/>
          </a:p>
          <a:p>
            <a:pPr lvl="1"/>
            <a:r>
              <a:rPr lang="en-US" sz="2400" dirty="0" err="1"/>
              <a:t>Áp</a:t>
            </a:r>
            <a:r>
              <a:rPr lang="en-US" dirty="0"/>
              <a:t> </a:t>
            </a:r>
            <a:r>
              <a:rPr lang="en-US" sz="2400" dirty="0" err="1"/>
              <a:t>dụng</a:t>
            </a:r>
            <a:r>
              <a:rPr lang="en-US" sz="2400" dirty="0"/>
              <a:t> </a:t>
            </a:r>
            <a:r>
              <a:rPr lang="en-US" sz="2400" dirty="0" err="1"/>
              <a:t>cho</a:t>
            </a:r>
            <a:r>
              <a:rPr lang="en-US" sz="2400" dirty="0"/>
              <a:t> </a:t>
            </a:r>
            <a:r>
              <a:rPr lang="en-US" sz="2400" dirty="0" err="1"/>
              <a:t>các</a:t>
            </a:r>
            <a:r>
              <a:rPr lang="en-US" sz="2400" dirty="0"/>
              <a:t> </a:t>
            </a:r>
            <a:r>
              <a:rPr lang="en-US" sz="2400" dirty="0" err="1"/>
              <a:t>dự</a:t>
            </a:r>
            <a:r>
              <a:rPr lang="en-US" sz="2400" dirty="0"/>
              <a:t> </a:t>
            </a:r>
            <a:r>
              <a:rPr lang="en-US" sz="2400" dirty="0" err="1"/>
              <a:t>án</a:t>
            </a:r>
            <a:r>
              <a:rPr lang="en-US" sz="2400" dirty="0"/>
              <a:t> </a:t>
            </a:r>
            <a:r>
              <a:rPr lang="en-US" sz="2400" dirty="0" err="1"/>
              <a:t>lớn</a:t>
            </a:r>
            <a:r>
              <a:rPr lang="en-US" sz="2400" dirty="0"/>
              <a:t>, </a:t>
            </a:r>
            <a:r>
              <a:rPr lang="en-US" sz="2400" dirty="0" err="1"/>
              <a:t>phức</a:t>
            </a:r>
            <a:r>
              <a:rPr lang="en-US" sz="2400" dirty="0"/>
              <a:t> </a:t>
            </a:r>
            <a:r>
              <a:rPr lang="en-US" sz="2400" dirty="0" err="1"/>
              <a:t>tạp</a:t>
            </a:r>
            <a:r>
              <a:rPr lang="en-US" sz="2400" dirty="0"/>
              <a:t>, </a:t>
            </a:r>
            <a:r>
              <a:rPr lang="en-US" sz="2400" dirty="0" err="1"/>
              <a:t>hoặc</a:t>
            </a:r>
            <a:r>
              <a:rPr lang="en-US" sz="2400" dirty="0"/>
              <a:t> </a:t>
            </a:r>
            <a:r>
              <a:rPr lang="en-US" sz="2400" dirty="0" err="1"/>
              <a:t>có</a:t>
            </a:r>
            <a:r>
              <a:rPr lang="en-US" sz="2400" dirty="0"/>
              <a:t> </a:t>
            </a:r>
            <a:r>
              <a:rPr lang="en-US" sz="2400" dirty="0" err="1"/>
              <a:t>nhiều</a:t>
            </a:r>
            <a:r>
              <a:rPr lang="en-US" sz="2400" dirty="0"/>
              <a:t> </a:t>
            </a:r>
            <a:r>
              <a:rPr lang="en-US" sz="2400" dirty="0" err="1"/>
              <a:t>luồng</a:t>
            </a:r>
            <a:r>
              <a:rPr lang="en-US" sz="2400" dirty="0"/>
              <a:t> </a:t>
            </a:r>
            <a:r>
              <a:rPr lang="en-US" sz="2400" dirty="0" err="1"/>
              <a:t>dữ</a:t>
            </a:r>
            <a:r>
              <a:rPr lang="en-US" sz="2400" dirty="0"/>
              <a:t> </a:t>
            </a:r>
            <a:r>
              <a:rPr lang="en-US" sz="2400" dirty="0" err="1"/>
              <a:t>liệu</a:t>
            </a:r>
            <a:r>
              <a:rPr lang="en-US" sz="2400" dirty="0"/>
              <a:t> </a:t>
            </a:r>
            <a:r>
              <a:rPr lang="en-US" sz="2400" dirty="0" err="1"/>
              <a:t>khác</a:t>
            </a:r>
            <a:r>
              <a:rPr lang="en-US" sz="2400" dirty="0"/>
              <a:t> </a:t>
            </a:r>
            <a:r>
              <a:rPr lang="en-US" sz="2400" dirty="0" err="1"/>
              <a:t>nhau</a:t>
            </a:r>
            <a:r>
              <a:rPr lang="en-US" sz="2400" dirty="0"/>
              <a:t> </a:t>
            </a:r>
            <a:r>
              <a:rPr lang="en-US" sz="2400" dirty="0" err="1"/>
              <a:t>mà</a:t>
            </a:r>
            <a:r>
              <a:rPr lang="en-US" sz="2400" dirty="0"/>
              <a:t> </a:t>
            </a:r>
            <a:r>
              <a:rPr lang="en-US" sz="2400" dirty="0" err="1"/>
              <a:t>phương</a:t>
            </a:r>
            <a:r>
              <a:rPr lang="en-US" sz="2400" dirty="0"/>
              <a:t> </a:t>
            </a:r>
            <a:r>
              <a:rPr lang="en-US" sz="2400" dirty="0" err="1"/>
              <a:t>pháp</a:t>
            </a:r>
            <a:r>
              <a:rPr lang="en-US" sz="2400" dirty="0"/>
              <a:t> </a:t>
            </a:r>
            <a:r>
              <a:rPr lang="en-US" sz="2400" dirty="0" err="1"/>
              <a:t>cấu</a:t>
            </a:r>
            <a:r>
              <a:rPr lang="en-US" sz="2400" dirty="0"/>
              <a:t> </a:t>
            </a:r>
            <a:r>
              <a:rPr lang="en-US" sz="2400" dirty="0" err="1"/>
              <a:t>trúc</a:t>
            </a:r>
            <a:r>
              <a:rPr lang="en-US" sz="2400" dirty="0"/>
              <a:t> </a:t>
            </a:r>
            <a:r>
              <a:rPr lang="en-US" sz="2400" dirty="0" err="1"/>
              <a:t>không</a:t>
            </a:r>
            <a:r>
              <a:rPr lang="en-US" sz="2400" dirty="0"/>
              <a:t> </a:t>
            </a:r>
            <a:r>
              <a:rPr lang="en-US" sz="2400" dirty="0" err="1"/>
              <a:t>thể</a:t>
            </a:r>
            <a:r>
              <a:rPr lang="en-US" sz="2400" dirty="0"/>
              <a:t> </a:t>
            </a:r>
            <a:r>
              <a:rPr lang="en-US" sz="2400" dirty="0" err="1"/>
              <a:t>quản</a:t>
            </a:r>
            <a:r>
              <a:rPr lang="en-US" sz="2400" dirty="0"/>
              <a:t> </a:t>
            </a:r>
            <a:r>
              <a:rPr lang="en-US" sz="2400" dirty="0" err="1"/>
              <a:t>lý</a:t>
            </a:r>
            <a:r>
              <a:rPr lang="en-US" sz="2400" dirty="0"/>
              <a:t> </a:t>
            </a:r>
            <a:r>
              <a:rPr lang="en-US" sz="2400" dirty="0" err="1"/>
              <a:t>được</a:t>
            </a:r>
            <a:r>
              <a:rPr lang="en-US" dirty="0"/>
              <a:t>. </a:t>
            </a:r>
            <a:endParaRPr lang="vi-VN" dirty="0"/>
          </a:p>
          <a:p>
            <a:endParaRPr lang="en-US" dirty="0"/>
          </a:p>
        </p:txBody>
      </p:sp>
      <p:sp>
        <p:nvSpPr>
          <p:cNvPr id="6" name="Title 5">
            <a:extLst>
              <a:ext uri="{FF2B5EF4-FFF2-40B4-BE49-F238E27FC236}">
                <a16:creationId xmlns:a16="http://schemas.microsoft.com/office/drawing/2014/main" id="{50CC61C2-CE0E-472E-BFB5-33CF4FB091B3}"/>
              </a:ext>
            </a:extLst>
          </p:cNvPr>
          <p:cNvSpPr>
            <a:spLocks noGrp="1"/>
          </p:cNvSpPr>
          <p:nvPr>
            <p:ph type="title"/>
          </p:nvPr>
        </p:nvSpPr>
        <p:spPr/>
        <p:txBody>
          <a:bodyPr>
            <a:normAutofit/>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22367911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0EC890D-8971-4D33-9CC2-BA80829E3E6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7C999B3-F41A-4C64-B300-25A22284DF6A}"/>
              </a:ext>
            </a:extLst>
          </p:cNvPr>
          <p:cNvSpPr>
            <a:spLocks noGrp="1"/>
          </p:cNvSpPr>
          <p:nvPr>
            <p:ph type="sldNum" sz="quarter" idx="12"/>
          </p:nvPr>
        </p:nvSpPr>
        <p:spPr/>
        <p:txBody>
          <a:bodyPr/>
          <a:lstStyle/>
          <a:p>
            <a:fld id="{401CF334-2D5C-4859-84A6-CA7E6E43FAEB}" type="slidenum">
              <a:rPr lang="en-US" smtClean="0"/>
              <a:t>63</a:t>
            </a:fld>
            <a:endParaRPr lang="en-US"/>
          </a:p>
        </p:txBody>
      </p:sp>
      <p:sp>
        <p:nvSpPr>
          <p:cNvPr id="5" name="Content Placeholder 4">
            <a:extLst>
              <a:ext uri="{FF2B5EF4-FFF2-40B4-BE49-F238E27FC236}">
                <a16:creationId xmlns:a16="http://schemas.microsoft.com/office/drawing/2014/main" id="{64B7C3EE-8DE2-48BA-A18E-5B3030559A17}"/>
              </a:ext>
            </a:extLst>
          </p:cNvPr>
          <p:cNvSpPr>
            <a:spLocks noGrp="1"/>
          </p:cNvSpPr>
          <p:nvPr>
            <p:ph idx="1"/>
          </p:nvPr>
        </p:nvSpPr>
        <p:spPr/>
        <p:txBody>
          <a:bodyPr/>
          <a:lstStyle/>
          <a:p>
            <a:r>
              <a:rPr lang="en-US" b="1" dirty="0" err="1"/>
              <a:t>Ưu</a:t>
            </a:r>
            <a:r>
              <a:rPr lang="en-US" b="1" dirty="0"/>
              <a:t> </a:t>
            </a:r>
            <a:r>
              <a:rPr lang="en-US" b="1" dirty="0" err="1"/>
              <a:t>điểm</a:t>
            </a:r>
            <a:endParaRPr lang="vi-VN" b="1" dirty="0"/>
          </a:p>
          <a:p>
            <a:pPr lvl="1"/>
            <a:r>
              <a:rPr lang="en-US" sz="2400" dirty="0" err="1"/>
              <a:t>Gần</a:t>
            </a:r>
            <a:r>
              <a:rPr lang="en-US" sz="2400" dirty="0"/>
              <a:t> </a:t>
            </a:r>
            <a:r>
              <a:rPr lang="en-US" sz="2400" dirty="0" err="1"/>
              <a:t>gũi</a:t>
            </a:r>
            <a:r>
              <a:rPr lang="en-US" sz="2400" dirty="0"/>
              <a:t> </a:t>
            </a:r>
            <a:r>
              <a:rPr lang="en-US" sz="2400" dirty="0" err="1"/>
              <a:t>với</a:t>
            </a:r>
            <a:r>
              <a:rPr lang="en-US" sz="2400" dirty="0"/>
              <a:t> </a:t>
            </a:r>
            <a:r>
              <a:rPr lang="en-US" sz="2400" dirty="0" err="1"/>
              <a:t>thế</a:t>
            </a:r>
            <a:r>
              <a:rPr lang="en-US" sz="2400" dirty="0"/>
              <a:t> </a:t>
            </a:r>
            <a:r>
              <a:rPr lang="en-US" sz="2400" dirty="0" err="1"/>
              <a:t>giới</a:t>
            </a:r>
            <a:r>
              <a:rPr lang="en-US" sz="2400" dirty="0"/>
              <a:t> </a:t>
            </a:r>
            <a:r>
              <a:rPr lang="en-US" sz="2400" dirty="0" err="1"/>
              <a:t>thực</a:t>
            </a:r>
            <a:r>
              <a:rPr lang="en-US" sz="2400" dirty="0"/>
              <a:t>.</a:t>
            </a:r>
            <a:endParaRPr lang="vi-VN" sz="2400" dirty="0"/>
          </a:p>
          <a:p>
            <a:pPr lvl="1"/>
            <a:r>
              <a:rPr lang="en-US" sz="2400" dirty="0" err="1"/>
              <a:t>Tái</a:t>
            </a:r>
            <a:r>
              <a:rPr lang="en-US" sz="2400" dirty="0"/>
              <a:t> </a:t>
            </a:r>
            <a:r>
              <a:rPr lang="en-US" sz="2400" dirty="0" err="1"/>
              <a:t>sử</a:t>
            </a:r>
            <a:r>
              <a:rPr lang="en-US" sz="2400" dirty="0"/>
              <a:t> </a:t>
            </a:r>
            <a:r>
              <a:rPr lang="en-US" sz="2400" dirty="0" err="1"/>
              <a:t>dụng</a:t>
            </a:r>
            <a:r>
              <a:rPr lang="en-US" sz="2400" dirty="0"/>
              <a:t> </a:t>
            </a:r>
            <a:r>
              <a:rPr lang="en-US" sz="2400" dirty="0" err="1"/>
              <a:t>dễ</a:t>
            </a:r>
            <a:r>
              <a:rPr lang="en-US" sz="2400" dirty="0"/>
              <a:t> </a:t>
            </a:r>
            <a:r>
              <a:rPr lang="en-US" sz="2400" dirty="0" err="1"/>
              <a:t>dàng</a:t>
            </a:r>
            <a:r>
              <a:rPr lang="en-US" sz="2400" dirty="0"/>
              <a:t>.</a:t>
            </a:r>
            <a:endParaRPr lang="vi-VN" sz="2400" dirty="0"/>
          </a:p>
          <a:p>
            <a:pPr lvl="1"/>
            <a:r>
              <a:rPr lang="en-US" sz="2400" dirty="0" err="1"/>
              <a:t>Đóng</a:t>
            </a:r>
            <a:r>
              <a:rPr lang="en-US" sz="2400" dirty="0"/>
              <a:t> </a:t>
            </a:r>
            <a:r>
              <a:rPr lang="en-US" sz="2400" dirty="0" err="1"/>
              <a:t>gói</a:t>
            </a:r>
            <a:r>
              <a:rPr lang="en-US" sz="2400" dirty="0"/>
              <a:t> </a:t>
            </a:r>
            <a:r>
              <a:rPr lang="en-US" sz="2400" dirty="0" err="1"/>
              <a:t>che</a:t>
            </a:r>
            <a:r>
              <a:rPr lang="en-US" sz="2400" dirty="0"/>
              <a:t> </a:t>
            </a:r>
            <a:r>
              <a:rPr lang="en-US" sz="2400" dirty="0" err="1"/>
              <a:t>giấu</a:t>
            </a:r>
            <a:r>
              <a:rPr lang="en-US" sz="2400" dirty="0"/>
              <a:t> </a:t>
            </a:r>
            <a:r>
              <a:rPr lang="en-US" sz="2400" dirty="0" err="1"/>
              <a:t>thông</a:t>
            </a:r>
            <a:r>
              <a:rPr lang="en-US" sz="2400" dirty="0"/>
              <a:t> tin </a:t>
            </a:r>
            <a:r>
              <a:rPr lang="en-US" sz="2400" dirty="0" err="1"/>
              <a:t>làm</a:t>
            </a:r>
            <a:r>
              <a:rPr lang="en-US" sz="2400" dirty="0"/>
              <a:t> </a:t>
            </a:r>
            <a:r>
              <a:rPr lang="en-US" sz="2400" dirty="0" err="1"/>
              <a:t>cho</a:t>
            </a:r>
            <a:r>
              <a:rPr lang="en-US" sz="2400" dirty="0"/>
              <a:t> </a:t>
            </a:r>
            <a:r>
              <a:rPr lang="en-US" sz="2400" dirty="0" err="1"/>
              <a:t>hệ</a:t>
            </a:r>
            <a:r>
              <a:rPr lang="en-US" sz="2400" dirty="0"/>
              <a:t> </a:t>
            </a:r>
            <a:r>
              <a:rPr lang="en-US" sz="2400" dirty="0" err="1"/>
              <a:t>thống</a:t>
            </a:r>
            <a:r>
              <a:rPr lang="en-US" sz="2400" dirty="0"/>
              <a:t> tin </a:t>
            </a:r>
            <a:r>
              <a:rPr lang="en-US" sz="2400" dirty="0" err="1"/>
              <a:t>cậy</a:t>
            </a:r>
            <a:r>
              <a:rPr lang="en-US" sz="2400" dirty="0"/>
              <a:t> </a:t>
            </a:r>
            <a:r>
              <a:rPr lang="en-US" sz="2400" dirty="0" err="1"/>
              <a:t>hơn</a:t>
            </a:r>
            <a:r>
              <a:rPr lang="en-US" sz="2400" dirty="0"/>
              <a:t>.</a:t>
            </a:r>
            <a:endParaRPr lang="vi-VN" sz="2400" dirty="0"/>
          </a:p>
          <a:p>
            <a:pPr lvl="1"/>
            <a:r>
              <a:rPr lang="en-US" sz="2400" dirty="0" err="1"/>
              <a:t>Thừa</a:t>
            </a:r>
            <a:r>
              <a:rPr lang="en-US" sz="2400" dirty="0"/>
              <a:t> </a:t>
            </a:r>
            <a:r>
              <a:rPr lang="en-US" sz="2400" dirty="0" err="1"/>
              <a:t>kế</a:t>
            </a:r>
            <a:r>
              <a:rPr lang="en-US" sz="2400" dirty="0"/>
              <a:t> </a:t>
            </a:r>
            <a:r>
              <a:rPr lang="en-US" sz="2400" dirty="0" err="1"/>
              <a:t>làm</a:t>
            </a:r>
            <a:r>
              <a:rPr lang="en-US" sz="2400" dirty="0"/>
              <a:t> </a:t>
            </a:r>
            <a:r>
              <a:rPr lang="en-US" sz="2400" dirty="0" err="1"/>
              <a:t>giảm</a:t>
            </a:r>
            <a:r>
              <a:rPr lang="en-US" sz="2400" dirty="0"/>
              <a:t> chi </a:t>
            </a:r>
            <a:r>
              <a:rPr lang="en-US" sz="2400" dirty="0" err="1"/>
              <a:t>phí</a:t>
            </a:r>
            <a:r>
              <a:rPr lang="en-US" sz="2400" dirty="0"/>
              <a:t>, </a:t>
            </a:r>
            <a:r>
              <a:rPr lang="en-US" sz="2400" dirty="0" err="1"/>
              <a:t>hệ</a:t>
            </a:r>
            <a:r>
              <a:rPr lang="en-US" sz="2400" dirty="0"/>
              <a:t> </a:t>
            </a:r>
            <a:r>
              <a:rPr lang="en-US" sz="2400" dirty="0" err="1"/>
              <a:t>thống</a:t>
            </a:r>
            <a:r>
              <a:rPr lang="en-US" sz="2400" dirty="0"/>
              <a:t> </a:t>
            </a:r>
            <a:r>
              <a:rPr lang="en-US" sz="2400" dirty="0" err="1"/>
              <a:t>có</a:t>
            </a:r>
            <a:r>
              <a:rPr lang="en-US" sz="2400" dirty="0"/>
              <a:t> </a:t>
            </a:r>
            <a:r>
              <a:rPr lang="en-US" sz="2400" dirty="0" err="1"/>
              <a:t>tính</a:t>
            </a:r>
            <a:r>
              <a:rPr lang="en-US" sz="2400" dirty="0"/>
              <a:t> </a:t>
            </a:r>
            <a:r>
              <a:rPr lang="en-US" sz="2400" dirty="0" err="1"/>
              <a:t>mở</a:t>
            </a:r>
            <a:r>
              <a:rPr lang="en-US" sz="2400" dirty="0"/>
              <a:t> </a:t>
            </a:r>
            <a:r>
              <a:rPr lang="en-US" sz="2400" dirty="0" err="1"/>
              <a:t>cao</a:t>
            </a:r>
            <a:r>
              <a:rPr lang="en-US" sz="2400" dirty="0"/>
              <a:t> </a:t>
            </a:r>
            <a:r>
              <a:rPr lang="en-US" sz="2400" dirty="0" err="1"/>
              <a:t>hơn</a:t>
            </a:r>
            <a:endParaRPr lang="vi-VN" sz="2400" dirty="0"/>
          </a:p>
          <a:p>
            <a:pPr lvl="1"/>
            <a:r>
              <a:rPr lang="en-US" sz="2400" dirty="0" err="1"/>
              <a:t>Xây</a:t>
            </a:r>
            <a:r>
              <a:rPr lang="en-US" sz="2400" dirty="0"/>
              <a:t> </a:t>
            </a:r>
            <a:r>
              <a:rPr lang="en-US" sz="2400" dirty="0" err="1"/>
              <a:t>dựng</a:t>
            </a:r>
            <a:r>
              <a:rPr lang="en-US" sz="2400" dirty="0"/>
              <a:t> </a:t>
            </a:r>
            <a:r>
              <a:rPr lang="en-US" sz="2400" dirty="0" err="1"/>
              <a:t>hệ</a:t>
            </a:r>
            <a:r>
              <a:rPr lang="en-US" sz="2400" dirty="0"/>
              <a:t> </a:t>
            </a:r>
            <a:r>
              <a:rPr lang="en-US" sz="2400" dirty="0" err="1"/>
              <a:t>thống</a:t>
            </a:r>
            <a:r>
              <a:rPr lang="en-US" sz="2400" dirty="0"/>
              <a:t> </a:t>
            </a:r>
            <a:r>
              <a:rPr lang="en-US" sz="2400" dirty="0" err="1"/>
              <a:t>phức</a:t>
            </a:r>
            <a:r>
              <a:rPr lang="en-US" sz="2400" dirty="0"/>
              <a:t> </a:t>
            </a:r>
            <a:r>
              <a:rPr lang="en-US" sz="2400" dirty="0" err="1"/>
              <a:t>tạp</a:t>
            </a:r>
            <a:r>
              <a:rPr lang="en-US" dirty="0"/>
              <a:t>.</a:t>
            </a:r>
            <a:endParaRPr lang="vi-VN" dirty="0"/>
          </a:p>
          <a:p>
            <a:r>
              <a:rPr lang="en-US" b="1" dirty="0" err="1"/>
              <a:t>Nhược</a:t>
            </a:r>
            <a:r>
              <a:rPr lang="en-US" b="1" dirty="0"/>
              <a:t> </a:t>
            </a:r>
            <a:r>
              <a:rPr lang="en-US" b="1" dirty="0" err="1"/>
              <a:t>điểm</a:t>
            </a:r>
            <a:r>
              <a:rPr lang="en-US" b="1" dirty="0"/>
              <a:t>:</a:t>
            </a:r>
            <a:endParaRPr lang="vi-VN" b="1" dirty="0"/>
          </a:p>
          <a:p>
            <a:pPr lvl="1"/>
            <a:r>
              <a:rPr lang="en-US" sz="2400" dirty="0" err="1"/>
              <a:t>Phức</a:t>
            </a:r>
            <a:r>
              <a:rPr lang="en-US" sz="2400" dirty="0"/>
              <a:t> </a:t>
            </a:r>
            <a:r>
              <a:rPr lang="en-US" sz="2400" dirty="0" err="1"/>
              <a:t>tạp</a:t>
            </a:r>
            <a:r>
              <a:rPr lang="en-US" sz="2400" dirty="0"/>
              <a:t>, </a:t>
            </a:r>
            <a:r>
              <a:rPr lang="en-US" sz="2400" dirty="0" err="1"/>
              <a:t>khó</a:t>
            </a:r>
            <a:r>
              <a:rPr lang="en-US" sz="2400" dirty="0"/>
              <a:t> </a:t>
            </a:r>
            <a:r>
              <a:rPr lang="en-US" sz="2400" dirty="0" err="1"/>
              <a:t>theo</a:t>
            </a:r>
            <a:r>
              <a:rPr lang="en-US" sz="2400" dirty="0"/>
              <a:t> </a:t>
            </a:r>
            <a:r>
              <a:rPr lang="en-US" sz="2400" dirty="0" err="1"/>
              <a:t>dõi</a:t>
            </a:r>
            <a:r>
              <a:rPr lang="en-US" sz="2400" dirty="0"/>
              <a:t> </a:t>
            </a:r>
            <a:r>
              <a:rPr lang="en-US" sz="2400" dirty="0" err="1"/>
              <a:t>được</a:t>
            </a:r>
            <a:r>
              <a:rPr lang="en-US" sz="2400" dirty="0"/>
              <a:t> </a:t>
            </a:r>
            <a:r>
              <a:rPr lang="en-US" sz="2400" dirty="0" err="1"/>
              <a:t>luồng</a:t>
            </a:r>
            <a:r>
              <a:rPr lang="en-US" sz="2400" dirty="0"/>
              <a:t> </a:t>
            </a:r>
            <a:r>
              <a:rPr lang="en-US" sz="2400" dirty="0" err="1"/>
              <a:t>dữ</a:t>
            </a:r>
            <a:r>
              <a:rPr lang="en-US" sz="2400" dirty="0"/>
              <a:t> </a:t>
            </a:r>
            <a:r>
              <a:rPr lang="en-US" sz="2400" dirty="0" err="1"/>
              <a:t>liệu</a:t>
            </a:r>
            <a:r>
              <a:rPr lang="en-US" sz="2400" dirty="0"/>
              <a:t> do </a:t>
            </a:r>
            <a:r>
              <a:rPr lang="en-US" sz="2400" dirty="0" err="1"/>
              <a:t>có</a:t>
            </a:r>
            <a:r>
              <a:rPr lang="en-US" sz="2400" dirty="0"/>
              <a:t> </a:t>
            </a:r>
            <a:r>
              <a:rPr lang="en-US" sz="2400" dirty="0" err="1"/>
              <a:t>nhiều</a:t>
            </a:r>
            <a:r>
              <a:rPr lang="en-US" sz="2400" dirty="0"/>
              <a:t> </a:t>
            </a:r>
            <a:r>
              <a:rPr lang="en-US" sz="2400" dirty="0" err="1"/>
              <a:t>luồng</a:t>
            </a:r>
            <a:r>
              <a:rPr lang="en-US" sz="2400" dirty="0"/>
              <a:t> </a:t>
            </a:r>
            <a:r>
              <a:rPr lang="en-US" sz="2400" dirty="0" err="1"/>
              <a:t>dữ</a:t>
            </a:r>
            <a:r>
              <a:rPr lang="en-US" sz="2400" dirty="0"/>
              <a:t> </a:t>
            </a:r>
            <a:r>
              <a:rPr lang="en-US" sz="2400" dirty="0" err="1"/>
              <a:t>liệu</a:t>
            </a:r>
            <a:r>
              <a:rPr lang="en-US" sz="2400" dirty="0"/>
              <a:t> ở </a:t>
            </a:r>
            <a:r>
              <a:rPr lang="en-US" sz="2400" dirty="0" err="1"/>
              <a:t>đầu</a:t>
            </a:r>
            <a:r>
              <a:rPr lang="en-US" sz="2400" dirty="0"/>
              <a:t> </a:t>
            </a:r>
            <a:r>
              <a:rPr lang="en-US" sz="2400" dirty="0" err="1"/>
              <a:t>vào</a:t>
            </a:r>
            <a:r>
              <a:rPr lang="en-US" dirty="0"/>
              <a:t>.</a:t>
            </a:r>
            <a:endParaRPr lang="vi-VN" dirty="0"/>
          </a:p>
          <a:p>
            <a:endParaRPr lang="en-US" dirty="0"/>
          </a:p>
        </p:txBody>
      </p:sp>
      <p:sp>
        <p:nvSpPr>
          <p:cNvPr id="6" name="Title 5">
            <a:extLst>
              <a:ext uri="{FF2B5EF4-FFF2-40B4-BE49-F238E27FC236}">
                <a16:creationId xmlns:a16="http://schemas.microsoft.com/office/drawing/2014/main" id="{50CC61C2-CE0E-472E-BFB5-33CF4FB091B3}"/>
              </a:ext>
            </a:extLst>
          </p:cNvPr>
          <p:cNvSpPr>
            <a:spLocks noGrp="1"/>
          </p:cNvSpPr>
          <p:nvPr>
            <p:ph type="title"/>
          </p:nvPr>
        </p:nvSpPr>
        <p:spPr/>
        <p:txBody>
          <a:bodyPr>
            <a:normAutofit/>
          </a:bodyPr>
          <a:lstStyle/>
          <a:p>
            <a:r>
              <a:rPr lang="en-US" dirty="0" err="1"/>
              <a:t>Phân</a:t>
            </a:r>
            <a:r>
              <a:rPr lang="en-US" dirty="0"/>
              <a:t> </a:t>
            </a:r>
            <a:r>
              <a:rPr lang="en-US" dirty="0" err="1"/>
              <a:t>tích</a:t>
            </a:r>
            <a:r>
              <a:rPr lang="en-US" dirty="0"/>
              <a:t> </a:t>
            </a:r>
            <a:r>
              <a:rPr lang="en-US" dirty="0" err="1"/>
              <a:t>thiết</a:t>
            </a:r>
            <a:r>
              <a:rPr lang="en-US" dirty="0"/>
              <a:t> </a:t>
            </a:r>
            <a:r>
              <a:rPr lang="en-US" dirty="0" err="1"/>
              <a:t>kế</a:t>
            </a:r>
            <a:r>
              <a:rPr lang="en-US" dirty="0"/>
              <a:t> </a:t>
            </a:r>
            <a:r>
              <a:rPr lang="en-US" dirty="0" err="1"/>
              <a:t>hướng</a:t>
            </a:r>
            <a:r>
              <a:rPr lang="en-US" dirty="0"/>
              <a:t>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6392409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B06FBF1-0543-4E4D-9D32-73B6F7365C7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DCAAD02-8D40-4DA8-9C32-2384EB012B8A}"/>
              </a:ext>
            </a:extLst>
          </p:cNvPr>
          <p:cNvSpPr>
            <a:spLocks noGrp="1"/>
          </p:cNvSpPr>
          <p:nvPr>
            <p:ph type="sldNum" sz="quarter" idx="12"/>
          </p:nvPr>
        </p:nvSpPr>
        <p:spPr/>
        <p:txBody>
          <a:bodyPr/>
          <a:lstStyle/>
          <a:p>
            <a:fld id="{401CF334-2D5C-4859-84A6-CA7E6E43FAEB}" type="slidenum">
              <a:rPr lang="en-US" smtClean="0"/>
              <a:t>64</a:t>
            </a:fld>
            <a:endParaRPr lang="en-US"/>
          </a:p>
        </p:txBody>
      </p:sp>
      <p:sp>
        <p:nvSpPr>
          <p:cNvPr id="5" name="Content Placeholder 4">
            <a:extLst>
              <a:ext uri="{FF2B5EF4-FFF2-40B4-BE49-F238E27FC236}">
                <a16:creationId xmlns:a16="http://schemas.microsoft.com/office/drawing/2014/main" id="{FD6AAAE6-3F64-4507-A93A-83729C1EE4F1}"/>
              </a:ext>
            </a:extLst>
          </p:cNvPr>
          <p:cNvSpPr>
            <a:spLocks noGrp="1"/>
          </p:cNvSpPr>
          <p:nvPr>
            <p:ph idx="1"/>
          </p:nvPr>
        </p:nvSpPr>
        <p:spPr/>
        <p:txBody>
          <a:bodyPr>
            <a:normAutofit fontScale="92500" lnSpcReduction="10000"/>
          </a:bodyPr>
          <a:lstStyle/>
          <a:p>
            <a:r>
              <a:rPr lang="en-US" sz="3000" b="1" dirty="0" err="1">
                <a:solidFill>
                  <a:srgbClr val="C00000"/>
                </a:solidFill>
              </a:rPr>
              <a:t>Giai</a:t>
            </a:r>
            <a:r>
              <a:rPr lang="en-US" sz="3000" b="1" dirty="0">
                <a:solidFill>
                  <a:srgbClr val="C00000"/>
                </a:solidFill>
              </a:rPr>
              <a:t> </a:t>
            </a:r>
            <a:r>
              <a:rPr lang="en-US" sz="3000" b="1" dirty="0" err="1">
                <a:solidFill>
                  <a:srgbClr val="C00000"/>
                </a:solidFill>
              </a:rPr>
              <a:t>đoạn</a:t>
            </a:r>
            <a:r>
              <a:rPr lang="en-US" sz="3000" b="1" dirty="0">
                <a:solidFill>
                  <a:srgbClr val="C00000"/>
                </a:solidFill>
              </a:rPr>
              <a:t> </a:t>
            </a:r>
            <a:r>
              <a:rPr lang="en-US" sz="3000" b="1" dirty="0" err="1">
                <a:solidFill>
                  <a:srgbClr val="C00000"/>
                </a:solidFill>
              </a:rPr>
              <a:t>phân</a:t>
            </a:r>
            <a:r>
              <a:rPr lang="en-US" sz="3000" b="1" dirty="0">
                <a:solidFill>
                  <a:srgbClr val="C00000"/>
                </a:solidFill>
              </a:rPr>
              <a:t> </a:t>
            </a:r>
            <a:r>
              <a:rPr lang="en-US" sz="3000" b="1" dirty="0" err="1">
                <a:solidFill>
                  <a:srgbClr val="C00000"/>
                </a:solidFill>
              </a:rPr>
              <a:t>tích</a:t>
            </a:r>
            <a:r>
              <a:rPr lang="en-US" sz="3000" b="1" dirty="0">
                <a:solidFill>
                  <a:srgbClr val="C00000"/>
                </a:solidFill>
              </a:rPr>
              <a:t> </a:t>
            </a:r>
            <a:r>
              <a:rPr lang="en-US" sz="3000" b="1" dirty="0" err="1">
                <a:solidFill>
                  <a:srgbClr val="C00000"/>
                </a:solidFill>
              </a:rPr>
              <a:t>hệ</a:t>
            </a:r>
            <a:r>
              <a:rPr lang="en-US" sz="3000" b="1" dirty="0">
                <a:solidFill>
                  <a:srgbClr val="C00000"/>
                </a:solidFill>
              </a:rPr>
              <a:t> </a:t>
            </a:r>
            <a:r>
              <a:rPr lang="en-US" sz="3000" b="1" dirty="0" err="1">
                <a:solidFill>
                  <a:srgbClr val="C00000"/>
                </a:solidFill>
              </a:rPr>
              <a:t>thống</a:t>
            </a:r>
            <a:endParaRPr lang="en-US" sz="3000" b="1" dirty="0">
              <a:solidFill>
                <a:srgbClr val="C00000"/>
              </a:solidFill>
            </a:endParaRPr>
          </a:p>
          <a:p>
            <a:pPr lvl="1"/>
            <a:r>
              <a:rPr lang="en-US" b="1" dirty="0" err="1"/>
              <a:t>Dữ</a:t>
            </a:r>
            <a:r>
              <a:rPr lang="en-US" b="1" dirty="0"/>
              <a:t> </a:t>
            </a:r>
            <a:r>
              <a:rPr lang="en-US" b="1" dirty="0" err="1"/>
              <a:t>liệu</a:t>
            </a:r>
            <a:r>
              <a:rPr lang="en-US" b="1" dirty="0"/>
              <a:t> </a:t>
            </a:r>
            <a:r>
              <a:rPr lang="en-US" b="1" dirty="0" err="1"/>
              <a:t>đầu</a:t>
            </a:r>
            <a:r>
              <a:rPr lang="en-US" b="1" dirty="0"/>
              <a:t> </a:t>
            </a:r>
            <a:r>
              <a:rPr lang="en-US" b="1" dirty="0" err="1"/>
              <a:t>vào</a:t>
            </a:r>
            <a:endParaRPr lang="en-US" b="1" dirty="0"/>
          </a:p>
          <a:p>
            <a:pPr lvl="2"/>
            <a:r>
              <a:rPr lang="en-US" dirty="0" err="1"/>
              <a:t>Kết</a:t>
            </a:r>
            <a:r>
              <a:rPr lang="en-US" dirty="0"/>
              <a:t> </a:t>
            </a:r>
            <a:r>
              <a:rPr lang="en-US" dirty="0" err="1"/>
              <a:t>quả</a:t>
            </a:r>
            <a:r>
              <a:rPr lang="en-US" dirty="0"/>
              <a:t> </a:t>
            </a:r>
            <a:r>
              <a:rPr lang="en-US" dirty="0" err="1"/>
              <a:t>của</a:t>
            </a:r>
            <a:r>
              <a:rPr lang="en-US" dirty="0"/>
              <a:t> </a:t>
            </a:r>
            <a:r>
              <a:rPr lang="en-US" dirty="0" err="1"/>
              <a:t>giai</a:t>
            </a:r>
            <a:r>
              <a:rPr lang="en-US" dirty="0"/>
              <a:t> </a:t>
            </a:r>
            <a:r>
              <a:rPr lang="en-US" dirty="0" err="1"/>
              <a:t>đoạn</a:t>
            </a:r>
            <a:r>
              <a:rPr lang="en-US" dirty="0"/>
              <a:t> </a:t>
            </a:r>
            <a:r>
              <a:rPr lang="en-US" dirty="0" err="1"/>
              <a:t>thu</a:t>
            </a:r>
            <a:r>
              <a:rPr lang="en-US" dirty="0"/>
              <a:t> </a:t>
            </a:r>
            <a:r>
              <a:rPr lang="en-US" dirty="0" err="1"/>
              <a:t>thập</a:t>
            </a:r>
            <a:r>
              <a:rPr lang="en-US" dirty="0"/>
              <a:t> </a:t>
            </a:r>
            <a:r>
              <a:rPr lang="en-US" dirty="0" err="1"/>
              <a:t>yêu</a:t>
            </a:r>
            <a:r>
              <a:rPr lang="en-US" dirty="0"/>
              <a:t> </a:t>
            </a:r>
            <a:r>
              <a:rPr lang="en-US" dirty="0" err="1"/>
              <a:t>cầu</a:t>
            </a:r>
            <a:r>
              <a:rPr lang="en-US" dirty="0"/>
              <a:t>: </a:t>
            </a:r>
            <a:r>
              <a:rPr lang="en-US" dirty="0" err="1"/>
              <a:t>phiếu</a:t>
            </a:r>
            <a:r>
              <a:rPr lang="en-US" dirty="0"/>
              <a:t> </a:t>
            </a:r>
            <a:r>
              <a:rPr lang="en-US" dirty="0" err="1"/>
              <a:t>trả</a:t>
            </a:r>
            <a:r>
              <a:rPr lang="en-US" dirty="0"/>
              <a:t> </a:t>
            </a:r>
            <a:r>
              <a:rPr lang="en-US" dirty="0" err="1"/>
              <a:t>lời</a:t>
            </a:r>
            <a:r>
              <a:rPr lang="en-US" dirty="0"/>
              <a:t> </a:t>
            </a:r>
            <a:r>
              <a:rPr lang="en-US" dirty="0" err="1"/>
              <a:t>của</a:t>
            </a:r>
            <a:r>
              <a:rPr lang="en-US" dirty="0"/>
              <a:t> </a:t>
            </a:r>
            <a:r>
              <a:rPr lang="en-US" dirty="0" err="1"/>
              <a:t>khách</a:t>
            </a:r>
            <a:r>
              <a:rPr lang="en-US" dirty="0"/>
              <a:t> </a:t>
            </a:r>
            <a:r>
              <a:rPr lang="en-US" dirty="0" err="1"/>
              <a:t>hàng</a:t>
            </a:r>
            <a:endParaRPr lang="vi-VN" dirty="0"/>
          </a:p>
          <a:p>
            <a:pPr lvl="2"/>
            <a:r>
              <a:rPr lang="en-US" dirty="0" err="1"/>
              <a:t>Từ</a:t>
            </a:r>
            <a:r>
              <a:rPr lang="en-US" dirty="0"/>
              <a:t> </a:t>
            </a:r>
            <a:r>
              <a:rPr lang="en-US" dirty="0" err="1"/>
              <a:t>điển</a:t>
            </a:r>
            <a:r>
              <a:rPr lang="en-US" dirty="0"/>
              <a:t> </a:t>
            </a:r>
            <a:r>
              <a:rPr lang="en-US" dirty="0" err="1"/>
              <a:t>dữ</a:t>
            </a:r>
            <a:r>
              <a:rPr lang="en-US" dirty="0"/>
              <a:t> </a:t>
            </a:r>
            <a:r>
              <a:rPr lang="en-US" dirty="0" err="1"/>
              <a:t>liệu</a:t>
            </a:r>
            <a:r>
              <a:rPr lang="en-US" dirty="0"/>
              <a:t>.</a:t>
            </a:r>
            <a:endParaRPr lang="vi-VN" dirty="0"/>
          </a:p>
          <a:p>
            <a:pPr lvl="1"/>
            <a:r>
              <a:rPr lang="en-US" b="1" dirty="0" err="1"/>
              <a:t>Hoạt</a:t>
            </a:r>
            <a:r>
              <a:rPr lang="en-US" b="1" dirty="0"/>
              <a:t> </a:t>
            </a:r>
            <a:r>
              <a:rPr lang="en-US" b="1" dirty="0" err="1"/>
              <a:t>động</a:t>
            </a:r>
            <a:r>
              <a:rPr lang="en-US" b="1" dirty="0"/>
              <a:t> </a:t>
            </a:r>
            <a:r>
              <a:rPr lang="en-US" b="1" dirty="0" err="1"/>
              <a:t>của</a:t>
            </a:r>
            <a:r>
              <a:rPr lang="en-US" b="1" dirty="0"/>
              <a:t> </a:t>
            </a:r>
            <a:r>
              <a:rPr lang="en-US" b="1" dirty="0" err="1"/>
              <a:t>giai</a:t>
            </a:r>
            <a:r>
              <a:rPr lang="en-US" b="1" dirty="0"/>
              <a:t> </a:t>
            </a:r>
            <a:r>
              <a:rPr lang="en-US" b="1" dirty="0" err="1"/>
              <a:t>đoạn</a:t>
            </a:r>
            <a:r>
              <a:rPr lang="en-US" b="1" dirty="0"/>
              <a:t> </a:t>
            </a:r>
            <a:r>
              <a:rPr lang="en-US" b="1" dirty="0" err="1"/>
              <a:t>phân</a:t>
            </a:r>
            <a:r>
              <a:rPr lang="en-US" b="1" dirty="0"/>
              <a:t> </a:t>
            </a:r>
            <a:r>
              <a:rPr lang="en-US" b="1" dirty="0" err="1"/>
              <a:t>tich</a:t>
            </a:r>
            <a:endParaRPr lang="en-US" b="1" dirty="0"/>
          </a:p>
          <a:p>
            <a:pPr lvl="2"/>
            <a:r>
              <a:rPr lang="en-US" dirty="0" err="1"/>
              <a:t>Xác</a:t>
            </a:r>
            <a:r>
              <a:rPr lang="en-US" dirty="0"/>
              <a:t> </a:t>
            </a:r>
            <a:r>
              <a:rPr lang="en-US" dirty="0" err="1"/>
              <a:t>định</a:t>
            </a:r>
            <a:r>
              <a:rPr lang="en-US" dirty="0"/>
              <a:t> </a:t>
            </a:r>
            <a:r>
              <a:rPr lang="en-US" dirty="0" err="1"/>
              <a:t>và</a:t>
            </a:r>
            <a:r>
              <a:rPr lang="en-US" dirty="0"/>
              <a:t> </a:t>
            </a:r>
            <a:r>
              <a:rPr lang="en-US" dirty="0" err="1"/>
              <a:t>hiểu</a:t>
            </a:r>
            <a:r>
              <a:rPr lang="en-US" dirty="0"/>
              <a:t> </a:t>
            </a:r>
            <a:r>
              <a:rPr lang="en-US" dirty="0" err="1"/>
              <a:t>rõ</a:t>
            </a:r>
            <a:r>
              <a:rPr lang="en-US" dirty="0"/>
              <a:t> </a:t>
            </a:r>
            <a:r>
              <a:rPr lang="en-US" dirty="0" err="1"/>
              <a:t>yêu</a:t>
            </a:r>
            <a:r>
              <a:rPr lang="en-US" dirty="0"/>
              <a:t> </a:t>
            </a:r>
            <a:r>
              <a:rPr lang="en-US" dirty="0" err="1"/>
              <a:t>cầu</a:t>
            </a:r>
            <a:r>
              <a:rPr lang="en-US" dirty="0"/>
              <a:t> </a:t>
            </a:r>
            <a:r>
              <a:rPr lang="en-US" dirty="0" err="1"/>
              <a:t>của</a:t>
            </a:r>
            <a:r>
              <a:rPr lang="en-US" dirty="0"/>
              <a:t> </a:t>
            </a:r>
            <a:r>
              <a:rPr lang="en-US" dirty="0" err="1"/>
              <a:t>người</a:t>
            </a:r>
            <a:r>
              <a:rPr lang="en-US" dirty="0"/>
              <a:t> </a:t>
            </a:r>
            <a:r>
              <a:rPr lang="en-US" dirty="0" err="1"/>
              <a:t>dùng</a:t>
            </a:r>
            <a:r>
              <a:rPr lang="en-US" dirty="0"/>
              <a:t> </a:t>
            </a:r>
            <a:r>
              <a:rPr lang="en-US" dirty="0" err="1"/>
              <a:t>thông</a:t>
            </a:r>
            <a:r>
              <a:rPr lang="en-US" dirty="0"/>
              <a:t> qua </a:t>
            </a:r>
            <a:r>
              <a:rPr lang="en-US" dirty="0" err="1"/>
              <a:t>các</a:t>
            </a:r>
            <a:r>
              <a:rPr lang="en-US" dirty="0"/>
              <a:t> </a:t>
            </a:r>
            <a:r>
              <a:rPr lang="en-US" dirty="0" err="1"/>
              <a:t>kỹ</a:t>
            </a:r>
            <a:r>
              <a:rPr lang="en-US" dirty="0"/>
              <a:t> </a:t>
            </a:r>
            <a:r>
              <a:rPr lang="en-US" dirty="0" err="1"/>
              <a:t>thuật</a:t>
            </a:r>
            <a:r>
              <a:rPr lang="en-US" dirty="0"/>
              <a:t> </a:t>
            </a:r>
            <a:r>
              <a:rPr lang="en-US" dirty="0" err="1"/>
              <a:t>thu</a:t>
            </a:r>
            <a:r>
              <a:rPr lang="en-US" dirty="0"/>
              <a:t> </a:t>
            </a:r>
            <a:r>
              <a:rPr lang="en-US" dirty="0" err="1"/>
              <a:t>thập</a:t>
            </a:r>
            <a:r>
              <a:rPr lang="en-US" dirty="0"/>
              <a:t> </a:t>
            </a:r>
            <a:r>
              <a:rPr lang="en-US" dirty="0" err="1"/>
              <a:t>yêu</a:t>
            </a:r>
            <a:r>
              <a:rPr lang="en-US" dirty="0"/>
              <a:t> </a:t>
            </a:r>
            <a:r>
              <a:rPr lang="en-US" dirty="0" err="1"/>
              <a:t>cầu</a:t>
            </a:r>
            <a:r>
              <a:rPr lang="en-US" dirty="0"/>
              <a:t> </a:t>
            </a:r>
            <a:r>
              <a:rPr lang="en-US" dirty="0" err="1"/>
              <a:t>khách</a:t>
            </a:r>
            <a:r>
              <a:rPr lang="en-US" dirty="0"/>
              <a:t> </a:t>
            </a:r>
            <a:r>
              <a:rPr lang="en-US" dirty="0" err="1"/>
              <a:t>hàng</a:t>
            </a:r>
            <a:r>
              <a:rPr lang="en-US" dirty="0"/>
              <a:t>. </a:t>
            </a:r>
            <a:r>
              <a:rPr lang="en-US" dirty="0" err="1"/>
              <a:t>Ưu</a:t>
            </a:r>
            <a:r>
              <a:rPr lang="en-US" dirty="0"/>
              <a:t> </a:t>
            </a:r>
            <a:r>
              <a:rPr lang="en-US" dirty="0" err="1"/>
              <a:t>tiên</a:t>
            </a:r>
            <a:r>
              <a:rPr lang="en-US" dirty="0"/>
              <a:t> </a:t>
            </a:r>
            <a:r>
              <a:rPr lang="en-US" dirty="0" err="1"/>
              <a:t>các</a:t>
            </a:r>
            <a:r>
              <a:rPr lang="en-US" dirty="0"/>
              <a:t> </a:t>
            </a:r>
            <a:r>
              <a:rPr lang="en-US" dirty="0" err="1"/>
              <a:t>yêu</a:t>
            </a:r>
            <a:r>
              <a:rPr lang="en-US" dirty="0"/>
              <a:t> </a:t>
            </a:r>
            <a:r>
              <a:rPr lang="en-US" dirty="0" err="1"/>
              <a:t>cầu</a:t>
            </a:r>
            <a:r>
              <a:rPr lang="en-US" dirty="0"/>
              <a:t> </a:t>
            </a:r>
            <a:r>
              <a:rPr lang="en-US" dirty="0" err="1"/>
              <a:t>được</a:t>
            </a:r>
            <a:r>
              <a:rPr lang="en-US" dirty="0"/>
              <a:t> </a:t>
            </a:r>
            <a:r>
              <a:rPr lang="en-US" dirty="0" err="1"/>
              <a:t>thu</a:t>
            </a:r>
            <a:r>
              <a:rPr lang="en-US" dirty="0"/>
              <a:t> </a:t>
            </a:r>
            <a:r>
              <a:rPr lang="en-US" dirty="0" err="1"/>
              <a:t>thập</a:t>
            </a:r>
            <a:r>
              <a:rPr lang="en-US" dirty="0"/>
              <a:t> </a:t>
            </a:r>
            <a:r>
              <a:rPr lang="en-US" dirty="0" err="1"/>
              <a:t>từ</a:t>
            </a:r>
            <a:r>
              <a:rPr lang="en-US" dirty="0"/>
              <a:t> </a:t>
            </a:r>
            <a:r>
              <a:rPr lang="en-US" dirty="0" err="1"/>
              <a:t>sự</a:t>
            </a:r>
            <a:r>
              <a:rPr lang="en-US" dirty="0"/>
              <a:t> </a:t>
            </a:r>
            <a:r>
              <a:rPr lang="en-US" dirty="0" err="1"/>
              <a:t>đồng</a:t>
            </a:r>
            <a:r>
              <a:rPr lang="en-US" dirty="0"/>
              <a:t> </a:t>
            </a:r>
            <a:r>
              <a:rPr lang="en-US" dirty="0" err="1"/>
              <a:t>thuận</a:t>
            </a:r>
            <a:r>
              <a:rPr lang="en-US" dirty="0"/>
              <a:t> </a:t>
            </a:r>
            <a:r>
              <a:rPr lang="en-US" dirty="0" err="1"/>
              <a:t>của</a:t>
            </a:r>
            <a:r>
              <a:rPr lang="en-US" dirty="0"/>
              <a:t> </a:t>
            </a:r>
            <a:r>
              <a:rPr lang="en-US" dirty="0" err="1"/>
              <a:t>người</a:t>
            </a:r>
            <a:r>
              <a:rPr lang="en-US" dirty="0"/>
              <a:t> </a:t>
            </a:r>
            <a:r>
              <a:rPr lang="en-US" dirty="0" err="1"/>
              <a:t>dùng</a:t>
            </a:r>
            <a:r>
              <a:rPr lang="en-US" dirty="0"/>
              <a:t>.</a:t>
            </a:r>
            <a:endParaRPr lang="vi-VN" dirty="0"/>
          </a:p>
          <a:p>
            <a:pPr lvl="2"/>
            <a:r>
              <a:rPr lang="en-US" dirty="0" err="1"/>
              <a:t>Thiết</a:t>
            </a:r>
            <a:r>
              <a:rPr lang="en-US" dirty="0"/>
              <a:t> </a:t>
            </a:r>
            <a:r>
              <a:rPr lang="en-US" dirty="0" err="1"/>
              <a:t>lập</a:t>
            </a:r>
            <a:r>
              <a:rPr lang="en-US" dirty="0"/>
              <a:t> </a:t>
            </a:r>
            <a:r>
              <a:rPr lang="en-US" dirty="0" err="1"/>
              <a:t>một</a:t>
            </a:r>
            <a:r>
              <a:rPr lang="en-US" dirty="0"/>
              <a:t> </a:t>
            </a:r>
            <a:r>
              <a:rPr lang="en-US" dirty="0" err="1"/>
              <a:t>cách</a:t>
            </a:r>
            <a:r>
              <a:rPr lang="en-US" dirty="0"/>
              <a:t> </a:t>
            </a:r>
            <a:r>
              <a:rPr lang="en-US" dirty="0" err="1"/>
              <a:t>nhìn</a:t>
            </a:r>
            <a:r>
              <a:rPr lang="en-US" dirty="0"/>
              <a:t> </a:t>
            </a:r>
            <a:r>
              <a:rPr lang="en-US" dirty="0" err="1"/>
              <a:t>tổng</a:t>
            </a:r>
            <a:r>
              <a:rPr lang="en-US" dirty="0"/>
              <a:t> </a:t>
            </a:r>
            <a:r>
              <a:rPr lang="en-US" dirty="0" err="1"/>
              <a:t>quan</a:t>
            </a:r>
            <a:r>
              <a:rPr lang="en-US" dirty="0"/>
              <a:t> </a:t>
            </a:r>
            <a:r>
              <a:rPr lang="en-US" dirty="0" err="1"/>
              <a:t>rõ</a:t>
            </a:r>
            <a:r>
              <a:rPr lang="en-US" dirty="0"/>
              <a:t> </a:t>
            </a:r>
            <a:r>
              <a:rPr lang="en-US" dirty="0" err="1"/>
              <a:t>ràng</a:t>
            </a:r>
            <a:r>
              <a:rPr lang="en-US" dirty="0"/>
              <a:t> </a:t>
            </a:r>
            <a:r>
              <a:rPr lang="en-US" dirty="0" err="1"/>
              <a:t>về</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các</a:t>
            </a:r>
            <a:r>
              <a:rPr lang="en-US" dirty="0"/>
              <a:t> </a:t>
            </a:r>
            <a:r>
              <a:rPr lang="en-US" dirty="0" err="1"/>
              <a:t>mục</a:t>
            </a:r>
            <a:r>
              <a:rPr lang="en-US" dirty="0"/>
              <a:t> </a:t>
            </a:r>
            <a:r>
              <a:rPr lang="en-US" dirty="0" err="1"/>
              <a:t>đích</a:t>
            </a:r>
            <a:r>
              <a:rPr lang="en-US" dirty="0"/>
              <a:t> </a:t>
            </a:r>
            <a:r>
              <a:rPr lang="en-US" dirty="0" err="1"/>
              <a:t>chính</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cần</a:t>
            </a:r>
            <a:r>
              <a:rPr lang="en-US" dirty="0"/>
              <a:t> </a:t>
            </a:r>
            <a:r>
              <a:rPr lang="en-US" dirty="0" err="1"/>
              <a:t>xây</a:t>
            </a:r>
            <a:r>
              <a:rPr lang="en-US" dirty="0"/>
              <a:t> </a:t>
            </a:r>
            <a:r>
              <a:rPr lang="en-US" dirty="0" err="1"/>
              <a:t>dựng</a:t>
            </a:r>
            <a:r>
              <a:rPr lang="en-US" dirty="0"/>
              <a:t>, </a:t>
            </a:r>
            <a:r>
              <a:rPr lang="en-US" dirty="0" err="1"/>
              <a:t>Liệt</a:t>
            </a:r>
            <a:r>
              <a:rPr lang="en-US" dirty="0"/>
              <a:t> </a:t>
            </a:r>
            <a:r>
              <a:rPr lang="en-US" dirty="0" err="1"/>
              <a:t>kê</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mà</a:t>
            </a:r>
            <a:r>
              <a:rPr lang="en-US" dirty="0"/>
              <a:t> </a:t>
            </a:r>
            <a:r>
              <a:rPr lang="en-US" dirty="0" err="1"/>
              <a:t>hệ</a:t>
            </a:r>
            <a:r>
              <a:rPr lang="en-US" dirty="0"/>
              <a:t> </a:t>
            </a:r>
            <a:r>
              <a:rPr lang="en-US" dirty="0" err="1"/>
              <a:t>thống</a:t>
            </a:r>
            <a:r>
              <a:rPr lang="en-US" dirty="0"/>
              <a:t> </a:t>
            </a:r>
            <a:r>
              <a:rPr lang="en-US" dirty="0" err="1"/>
              <a:t>cần</a:t>
            </a:r>
            <a:r>
              <a:rPr lang="en-US" dirty="0"/>
              <a:t> </a:t>
            </a:r>
            <a:r>
              <a:rPr lang="en-US" dirty="0" err="1"/>
              <a:t>thực</a:t>
            </a:r>
            <a:r>
              <a:rPr lang="en-US" dirty="0"/>
              <a:t> </a:t>
            </a:r>
            <a:r>
              <a:rPr lang="en-US" dirty="0" err="1"/>
              <a:t>hiện</a:t>
            </a:r>
            <a:r>
              <a:rPr lang="en-US" dirty="0"/>
              <a:t>. </a:t>
            </a:r>
            <a:r>
              <a:rPr lang="en-US" dirty="0" err="1"/>
              <a:t>Phát</a:t>
            </a:r>
            <a:r>
              <a:rPr lang="en-US" dirty="0"/>
              <a:t> </a:t>
            </a:r>
            <a:r>
              <a:rPr lang="en-US" dirty="0" err="1"/>
              <a:t>triển</a:t>
            </a:r>
            <a:r>
              <a:rPr lang="en-US" dirty="0"/>
              <a:t> </a:t>
            </a:r>
            <a:r>
              <a:rPr lang="en-US" dirty="0" err="1"/>
              <a:t>một</a:t>
            </a:r>
            <a:r>
              <a:rPr lang="en-US" dirty="0"/>
              <a:t> </a:t>
            </a:r>
            <a:r>
              <a:rPr lang="en-US" dirty="0" err="1"/>
              <a:t>bộ</a:t>
            </a:r>
            <a:r>
              <a:rPr lang="en-US" dirty="0"/>
              <a:t> </a:t>
            </a:r>
            <a:r>
              <a:rPr lang="en-US" dirty="0" err="1"/>
              <a:t>từ</a:t>
            </a:r>
            <a:r>
              <a:rPr lang="en-US" dirty="0"/>
              <a:t> </a:t>
            </a:r>
            <a:r>
              <a:rPr lang="en-US" dirty="0" err="1"/>
              <a:t>vựng</a:t>
            </a:r>
            <a:r>
              <a:rPr lang="en-US" dirty="0"/>
              <a:t> </a:t>
            </a:r>
            <a:r>
              <a:rPr lang="en-US" dirty="0" err="1"/>
              <a:t>để</a:t>
            </a:r>
            <a:r>
              <a:rPr lang="en-US" dirty="0"/>
              <a:t> </a:t>
            </a:r>
            <a:r>
              <a:rPr lang="en-US" dirty="0" err="1"/>
              <a:t>mô</a:t>
            </a:r>
            <a:r>
              <a:rPr lang="en-US" dirty="0"/>
              <a:t> </a:t>
            </a:r>
            <a:r>
              <a:rPr lang="en-US" dirty="0" err="1"/>
              <a:t>tả</a:t>
            </a:r>
            <a:r>
              <a:rPr lang="en-US" dirty="0"/>
              <a:t> </a:t>
            </a:r>
            <a:r>
              <a:rPr lang="en-US" dirty="0" err="1"/>
              <a:t>bài</a:t>
            </a:r>
            <a:r>
              <a:rPr lang="en-US" dirty="0"/>
              <a:t> </a:t>
            </a:r>
            <a:r>
              <a:rPr lang="en-US" dirty="0" err="1"/>
              <a:t>toán</a:t>
            </a:r>
            <a:r>
              <a:rPr lang="en-US" dirty="0"/>
              <a:t> </a:t>
            </a:r>
            <a:r>
              <a:rPr lang="en-US" dirty="0" err="1"/>
              <a:t>và</a:t>
            </a:r>
            <a:r>
              <a:rPr lang="en-US" dirty="0"/>
              <a:t> </a:t>
            </a:r>
            <a:r>
              <a:rPr lang="en-US" dirty="0" err="1"/>
              <a:t>các</a:t>
            </a:r>
            <a:r>
              <a:rPr lang="en-US" dirty="0"/>
              <a:t> </a:t>
            </a:r>
            <a:r>
              <a:rPr lang="en-US" dirty="0" err="1"/>
              <a:t>vấn</a:t>
            </a:r>
            <a:r>
              <a:rPr lang="en-US" dirty="0"/>
              <a:t> </a:t>
            </a:r>
            <a:r>
              <a:rPr lang="en-US" dirty="0" err="1"/>
              <a:t>đề</a:t>
            </a:r>
            <a:r>
              <a:rPr lang="en-US" dirty="0"/>
              <a:t> </a:t>
            </a:r>
            <a:r>
              <a:rPr lang="en-US" dirty="0" err="1"/>
              <a:t>liên</a:t>
            </a:r>
            <a:r>
              <a:rPr lang="en-US" dirty="0"/>
              <a:t> </a:t>
            </a:r>
            <a:r>
              <a:rPr lang="en-US" dirty="0" err="1"/>
              <a:t>quan</a:t>
            </a:r>
            <a:r>
              <a:rPr lang="en-US" dirty="0"/>
              <a:t>, </a:t>
            </a:r>
            <a:r>
              <a:rPr lang="en-US" dirty="0" err="1"/>
              <a:t>đưa</a:t>
            </a:r>
            <a:r>
              <a:rPr lang="en-US" dirty="0"/>
              <a:t> ra </a:t>
            </a:r>
            <a:r>
              <a:rPr lang="en-US" dirty="0" err="1"/>
              <a:t>hướng</a:t>
            </a:r>
            <a:r>
              <a:rPr lang="en-US" dirty="0"/>
              <a:t> </a:t>
            </a:r>
            <a:r>
              <a:rPr lang="en-US" dirty="0" err="1"/>
              <a:t>giải</a:t>
            </a:r>
            <a:r>
              <a:rPr lang="en-US" dirty="0"/>
              <a:t> </a:t>
            </a:r>
            <a:r>
              <a:rPr lang="en-US" dirty="0" err="1"/>
              <a:t>quyết</a:t>
            </a:r>
            <a:r>
              <a:rPr lang="en-US" dirty="0"/>
              <a:t> </a:t>
            </a:r>
            <a:r>
              <a:rPr lang="en-US" dirty="0" err="1"/>
              <a:t>bài</a:t>
            </a:r>
            <a:r>
              <a:rPr lang="en-US" dirty="0"/>
              <a:t> </a:t>
            </a:r>
            <a:r>
              <a:rPr lang="en-US" dirty="0" err="1"/>
              <a:t>toán</a:t>
            </a:r>
            <a:r>
              <a:rPr lang="en-US" dirty="0"/>
              <a:t>.</a:t>
            </a:r>
            <a:endParaRPr lang="vi-VN" dirty="0"/>
          </a:p>
          <a:p>
            <a:pPr marL="0" lvl="0" indent="0">
              <a:buNone/>
            </a:pPr>
            <a:endParaRPr lang="vi-VN" b="1" dirty="0"/>
          </a:p>
          <a:p>
            <a:pPr lvl="1"/>
            <a:endParaRPr lang="en-US" dirty="0"/>
          </a:p>
        </p:txBody>
      </p:sp>
      <p:sp>
        <p:nvSpPr>
          <p:cNvPr id="6" name="Title 5">
            <a:extLst>
              <a:ext uri="{FF2B5EF4-FFF2-40B4-BE49-F238E27FC236}">
                <a16:creationId xmlns:a16="http://schemas.microsoft.com/office/drawing/2014/main" id="{7E62A9C0-8763-4A97-9BB2-188356563494}"/>
              </a:ext>
            </a:extLst>
          </p:cNvPr>
          <p:cNvSpPr>
            <a:spLocks noGrp="1"/>
          </p:cNvSpPr>
          <p:nvPr>
            <p:ph type="title"/>
          </p:nvPr>
        </p:nvSpPr>
        <p:spPr/>
        <p:txBody>
          <a:bodyPr>
            <a:noAutofit/>
          </a:bodyPr>
          <a:lstStyle/>
          <a:p>
            <a:r>
              <a:rPr lang="en-US" sz="3600" dirty="0" err="1"/>
              <a:t>Các</a:t>
            </a:r>
            <a:r>
              <a:rPr lang="en-US" sz="3600" dirty="0"/>
              <a:t> </a:t>
            </a:r>
            <a:r>
              <a:rPr lang="en-US" sz="3600" dirty="0" err="1"/>
              <a:t>giai</a:t>
            </a:r>
            <a:r>
              <a:rPr lang="en-US" sz="3600" dirty="0"/>
              <a:t> </a:t>
            </a:r>
            <a:r>
              <a:rPr lang="en-US" sz="3600" dirty="0" err="1"/>
              <a:t>đoạn</a:t>
            </a:r>
            <a:r>
              <a:rPr lang="en-US" sz="3600" dirty="0"/>
              <a:t> </a:t>
            </a:r>
            <a:r>
              <a:rPr lang="en-US" sz="3600" dirty="0" err="1"/>
              <a:t>trong</a:t>
            </a:r>
            <a:r>
              <a:rPr lang="en-US" sz="3600" dirty="0"/>
              <a:t> </a:t>
            </a:r>
            <a:r>
              <a:rPr lang="en-US" sz="3600" dirty="0" err="1"/>
              <a:t>phân</a:t>
            </a:r>
            <a:r>
              <a:rPr lang="en-US" sz="3600" dirty="0"/>
              <a:t> </a:t>
            </a:r>
            <a:r>
              <a:rPr lang="en-US" sz="3600" dirty="0" err="1"/>
              <a:t>tích</a:t>
            </a:r>
            <a:r>
              <a:rPr lang="en-US" sz="3600" dirty="0"/>
              <a:t> </a:t>
            </a:r>
            <a:r>
              <a:rPr lang="en-US" sz="3600" dirty="0" err="1"/>
              <a:t>thiết</a:t>
            </a:r>
            <a:r>
              <a:rPr lang="en-US" sz="3600" dirty="0"/>
              <a:t> </a:t>
            </a:r>
            <a:r>
              <a:rPr lang="en-US" sz="3600" dirty="0" err="1"/>
              <a:t>kế</a:t>
            </a:r>
            <a:r>
              <a:rPr lang="en-US" sz="3600" dirty="0"/>
              <a:t> </a:t>
            </a:r>
            <a:r>
              <a:rPr lang="en-US" sz="3600" dirty="0" err="1"/>
              <a:t>hệ</a:t>
            </a:r>
            <a:r>
              <a:rPr lang="en-US" sz="3600" dirty="0"/>
              <a:t> </a:t>
            </a:r>
            <a:r>
              <a:rPr lang="en-US" sz="3600" dirty="0" err="1"/>
              <a:t>thống</a:t>
            </a:r>
            <a:endParaRPr lang="en-US" sz="3600" dirty="0"/>
          </a:p>
        </p:txBody>
      </p:sp>
    </p:spTree>
    <p:extLst>
      <p:ext uri="{BB962C8B-B14F-4D97-AF65-F5344CB8AC3E}">
        <p14:creationId xmlns:p14="http://schemas.microsoft.com/office/powerpoint/2010/main" val="33876899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6923DF-8812-4AD0-956D-0FAC5086A62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28EE87B-A463-4B8C-A979-D525CED7CA96}"/>
              </a:ext>
            </a:extLst>
          </p:cNvPr>
          <p:cNvSpPr>
            <a:spLocks noGrp="1"/>
          </p:cNvSpPr>
          <p:nvPr>
            <p:ph type="sldNum" sz="quarter" idx="12"/>
          </p:nvPr>
        </p:nvSpPr>
        <p:spPr/>
        <p:txBody>
          <a:bodyPr/>
          <a:lstStyle/>
          <a:p>
            <a:fld id="{401CF334-2D5C-4859-84A6-CA7E6E43FAEB}" type="slidenum">
              <a:rPr lang="en-US" smtClean="0"/>
              <a:t>65</a:t>
            </a:fld>
            <a:endParaRPr lang="en-US"/>
          </a:p>
        </p:txBody>
      </p:sp>
      <p:sp>
        <p:nvSpPr>
          <p:cNvPr id="5" name="Content Placeholder 4">
            <a:extLst>
              <a:ext uri="{FF2B5EF4-FFF2-40B4-BE49-F238E27FC236}">
                <a16:creationId xmlns:a16="http://schemas.microsoft.com/office/drawing/2014/main" id="{F25B46D8-7937-44F8-B967-54EFD10F595C}"/>
              </a:ext>
            </a:extLst>
          </p:cNvPr>
          <p:cNvSpPr>
            <a:spLocks noGrp="1"/>
          </p:cNvSpPr>
          <p:nvPr>
            <p:ph idx="1"/>
          </p:nvPr>
        </p:nvSpPr>
        <p:spPr/>
        <p:txBody>
          <a:bodyPr/>
          <a:lstStyle/>
          <a:p>
            <a:pPr lvl="1"/>
            <a:r>
              <a:rPr lang="en-US" b="1" dirty="0" err="1"/>
              <a:t>Kết</a:t>
            </a:r>
            <a:r>
              <a:rPr lang="en-US" b="1" dirty="0"/>
              <a:t> </a:t>
            </a:r>
            <a:r>
              <a:rPr lang="en-US" b="1" dirty="0" err="1"/>
              <a:t>quả</a:t>
            </a:r>
            <a:r>
              <a:rPr lang="en-US" b="1" dirty="0"/>
              <a:t> </a:t>
            </a:r>
            <a:r>
              <a:rPr lang="en-US" b="1" dirty="0" err="1"/>
              <a:t>của</a:t>
            </a:r>
            <a:r>
              <a:rPr lang="en-US" b="1" dirty="0"/>
              <a:t> </a:t>
            </a:r>
            <a:r>
              <a:rPr lang="en-US" b="1" dirty="0" err="1"/>
              <a:t>giai</a:t>
            </a:r>
            <a:r>
              <a:rPr lang="en-US" b="1" dirty="0"/>
              <a:t> </a:t>
            </a:r>
            <a:r>
              <a:rPr lang="en-US" b="1" dirty="0" err="1"/>
              <a:t>đoạn</a:t>
            </a:r>
            <a:r>
              <a:rPr lang="en-US" b="1" dirty="0"/>
              <a:t> </a:t>
            </a:r>
            <a:r>
              <a:rPr lang="en-US" b="1" dirty="0" err="1"/>
              <a:t>phân</a:t>
            </a:r>
            <a:r>
              <a:rPr lang="en-US" b="1" dirty="0"/>
              <a:t> </a:t>
            </a:r>
            <a:r>
              <a:rPr lang="en-US" b="1" dirty="0" err="1"/>
              <a:t>tích</a:t>
            </a:r>
            <a:r>
              <a:rPr lang="en-US" b="1" dirty="0"/>
              <a:t> </a:t>
            </a:r>
            <a:r>
              <a:rPr lang="en-US" b="1" dirty="0" err="1"/>
              <a:t>hệ</a:t>
            </a:r>
            <a:r>
              <a:rPr lang="en-US" b="1" dirty="0"/>
              <a:t> </a:t>
            </a:r>
            <a:r>
              <a:rPr lang="en-US" b="1" dirty="0" err="1"/>
              <a:t>thống</a:t>
            </a:r>
            <a:r>
              <a:rPr lang="en-US" b="1" dirty="0">
                <a:solidFill>
                  <a:srgbClr val="C00000"/>
                </a:solidFill>
              </a:rPr>
              <a:t>: </a:t>
            </a:r>
            <a:r>
              <a:rPr lang="en-US" dirty="0" err="1"/>
              <a:t>Tài</a:t>
            </a:r>
            <a:r>
              <a:rPr lang="en-US" dirty="0"/>
              <a:t> </a:t>
            </a:r>
            <a:r>
              <a:rPr lang="en-US" dirty="0" err="1"/>
              <a:t>liệu</a:t>
            </a:r>
            <a:r>
              <a:rPr lang="en-US" dirty="0"/>
              <a:t> </a:t>
            </a:r>
            <a:r>
              <a:rPr lang="en-US" dirty="0" err="1"/>
              <a:t>phân</a:t>
            </a:r>
            <a:r>
              <a:rPr lang="en-US" dirty="0"/>
              <a:t> </a:t>
            </a:r>
            <a:r>
              <a:rPr lang="en-US" dirty="0" err="1"/>
              <a:t>tích</a:t>
            </a:r>
            <a:r>
              <a:rPr lang="en-US" dirty="0"/>
              <a:t> </a:t>
            </a:r>
            <a:r>
              <a:rPr lang="en-US" dirty="0" err="1"/>
              <a:t>hệ</a:t>
            </a:r>
            <a:r>
              <a:rPr lang="en-US" dirty="0"/>
              <a:t> </a:t>
            </a:r>
            <a:r>
              <a:rPr lang="en-US" dirty="0" err="1"/>
              <a:t>thống</a:t>
            </a:r>
            <a:r>
              <a:rPr lang="en-US" dirty="0"/>
              <a:t> </a:t>
            </a:r>
            <a:r>
              <a:rPr lang="en-US" dirty="0" err="1"/>
              <a:t>với</a:t>
            </a:r>
            <a:r>
              <a:rPr lang="en-US" dirty="0"/>
              <a:t> </a:t>
            </a:r>
            <a:r>
              <a:rPr lang="en-US" dirty="0" err="1"/>
              <a:t>các</a:t>
            </a:r>
            <a:r>
              <a:rPr lang="en-US" dirty="0"/>
              <a:t> </a:t>
            </a:r>
            <a:r>
              <a:rPr lang="en-US" dirty="0" err="1"/>
              <a:t>nội</a:t>
            </a:r>
            <a:r>
              <a:rPr lang="en-US" dirty="0"/>
              <a:t> dung:</a:t>
            </a:r>
            <a:endParaRPr lang="vi-VN" dirty="0"/>
          </a:p>
          <a:p>
            <a:pPr lvl="2"/>
            <a:r>
              <a:rPr lang="en-US" dirty="0" err="1"/>
              <a:t>Xác</a:t>
            </a:r>
            <a:r>
              <a:rPr lang="en-US" dirty="0"/>
              <a:t> </a:t>
            </a:r>
            <a:r>
              <a:rPr lang="en-US" dirty="0" err="1"/>
              <a:t>định</a:t>
            </a:r>
            <a:r>
              <a:rPr lang="en-US" dirty="0"/>
              <a:t> </a:t>
            </a:r>
            <a:r>
              <a:rPr lang="en-US" dirty="0" err="1"/>
              <a:t>được</a:t>
            </a:r>
            <a:r>
              <a:rPr lang="en-US" dirty="0"/>
              <a:t> </a:t>
            </a:r>
            <a:r>
              <a:rPr lang="en-US" dirty="0" err="1"/>
              <a:t>các</a:t>
            </a:r>
            <a:r>
              <a:rPr lang="en-US" dirty="0"/>
              <a:t> </a:t>
            </a:r>
            <a:r>
              <a:rPr lang="en-US" dirty="0" err="1"/>
              <a:t>yêu</a:t>
            </a:r>
            <a:r>
              <a:rPr lang="en-US" dirty="0"/>
              <a:t> </a:t>
            </a:r>
            <a:r>
              <a:rPr lang="en-US" dirty="0" err="1"/>
              <a:t>chức</a:t>
            </a:r>
            <a:r>
              <a:rPr lang="en-US" dirty="0"/>
              <a:t> </a:t>
            </a:r>
            <a:r>
              <a:rPr lang="en-US" dirty="0" err="1"/>
              <a:t>năng</a:t>
            </a:r>
            <a:r>
              <a:rPr lang="en-US" dirty="0"/>
              <a:t>, </a:t>
            </a:r>
            <a:r>
              <a:rPr lang="en-US" dirty="0" err="1"/>
              <a:t>đặc</a:t>
            </a:r>
            <a:r>
              <a:rPr lang="en-US" dirty="0"/>
              <a:t> </a:t>
            </a:r>
            <a:r>
              <a:rPr lang="en-US" dirty="0" err="1"/>
              <a:t>tả</a:t>
            </a:r>
            <a:r>
              <a:rPr lang="en-US" dirty="0"/>
              <a:t> chi </a:t>
            </a:r>
            <a:r>
              <a:rPr lang="en-US" dirty="0" err="1"/>
              <a:t>tiết</a:t>
            </a:r>
            <a:r>
              <a:rPr lang="en-US" dirty="0"/>
              <a:t> </a:t>
            </a:r>
            <a:r>
              <a:rPr lang="en-US" dirty="0" err="1"/>
              <a:t>từng</a:t>
            </a:r>
            <a:r>
              <a:rPr lang="en-US" dirty="0"/>
              <a:t>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bằng</a:t>
            </a:r>
            <a:r>
              <a:rPr lang="en-US" dirty="0"/>
              <a:t> </a:t>
            </a:r>
            <a:r>
              <a:rPr lang="en-US" dirty="0" err="1"/>
              <a:t>các</a:t>
            </a:r>
            <a:r>
              <a:rPr lang="en-US" dirty="0"/>
              <a:t> </a:t>
            </a:r>
            <a:r>
              <a:rPr lang="en-US" dirty="0" err="1"/>
              <a:t>sơ</a:t>
            </a:r>
            <a:r>
              <a:rPr lang="en-US" dirty="0"/>
              <a:t> </a:t>
            </a:r>
            <a:r>
              <a:rPr lang="en-US" dirty="0" err="1"/>
              <a:t>đồ</a:t>
            </a:r>
            <a:r>
              <a:rPr lang="en-US" dirty="0"/>
              <a:t> use case, activity, sequence </a:t>
            </a:r>
            <a:r>
              <a:rPr lang="en-US" dirty="0" err="1"/>
              <a:t>và</a:t>
            </a:r>
            <a:r>
              <a:rPr lang="en-US" dirty="0"/>
              <a:t> collaboration.</a:t>
            </a:r>
            <a:endParaRPr lang="vi-VN" dirty="0"/>
          </a:p>
          <a:p>
            <a:pPr lvl="2"/>
            <a:r>
              <a:rPr lang="en-US" dirty="0" err="1"/>
              <a:t>Xác</a:t>
            </a:r>
            <a:r>
              <a:rPr lang="en-US" dirty="0"/>
              <a:t> </a:t>
            </a:r>
            <a:r>
              <a:rPr lang="en-US" dirty="0" err="1"/>
              <a:t>định</a:t>
            </a:r>
            <a:r>
              <a:rPr lang="en-US" dirty="0"/>
              <a:t> </a:t>
            </a:r>
            <a:r>
              <a:rPr lang="en-US" dirty="0" err="1"/>
              <a:t>các</a:t>
            </a:r>
            <a:r>
              <a:rPr lang="en-US" dirty="0"/>
              <a:t> </a:t>
            </a:r>
            <a:r>
              <a:rPr lang="en-US" dirty="0" err="1"/>
              <a:t>yêu</a:t>
            </a:r>
            <a:r>
              <a:rPr lang="en-US" dirty="0"/>
              <a:t> </a:t>
            </a:r>
            <a:r>
              <a:rPr lang="en-US" dirty="0" err="1"/>
              <a:t>cầu</a:t>
            </a:r>
            <a:r>
              <a:rPr lang="en-US" dirty="0"/>
              <a:t> phi </a:t>
            </a:r>
            <a:r>
              <a:rPr lang="en-US" dirty="0" err="1"/>
              <a:t>chức</a:t>
            </a:r>
            <a:r>
              <a:rPr lang="en-US" dirty="0"/>
              <a:t> </a:t>
            </a:r>
            <a:r>
              <a:rPr lang="en-US" dirty="0" err="1"/>
              <a:t>năng</a:t>
            </a:r>
            <a:r>
              <a:rPr lang="en-US" dirty="0"/>
              <a:t> </a:t>
            </a:r>
            <a:r>
              <a:rPr lang="en-US" dirty="0" err="1"/>
              <a:t>của</a:t>
            </a:r>
            <a:r>
              <a:rPr lang="en-US" dirty="0"/>
              <a:t> </a:t>
            </a:r>
            <a:r>
              <a:rPr lang="en-US" dirty="0" err="1"/>
              <a:t>hệ</a:t>
            </a:r>
            <a:r>
              <a:rPr lang="en-US" dirty="0"/>
              <a:t> </a:t>
            </a:r>
            <a:r>
              <a:rPr lang="en-US" dirty="0" err="1"/>
              <a:t>thống</a:t>
            </a:r>
            <a:endParaRPr lang="vi-VN" dirty="0"/>
          </a:p>
          <a:p>
            <a:pPr lvl="2"/>
            <a:r>
              <a:rPr lang="en-US" dirty="0" err="1"/>
              <a:t>Xác</a:t>
            </a:r>
            <a:r>
              <a:rPr lang="en-US" dirty="0"/>
              <a:t> </a:t>
            </a:r>
            <a:r>
              <a:rPr lang="en-US" dirty="0" err="1"/>
              <a:t>định</a:t>
            </a:r>
            <a:r>
              <a:rPr lang="en-US" dirty="0"/>
              <a:t> </a:t>
            </a:r>
            <a:r>
              <a:rPr lang="en-US" dirty="0" err="1"/>
              <a:t>các</a:t>
            </a:r>
            <a:r>
              <a:rPr lang="en-US" dirty="0"/>
              <a:t> </a:t>
            </a:r>
            <a:r>
              <a:rPr lang="en-US" dirty="0" err="1"/>
              <a:t>quy</a:t>
            </a:r>
            <a:r>
              <a:rPr lang="en-US" dirty="0"/>
              <a:t> </a:t>
            </a:r>
            <a:r>
              <a:rPr lang="en-US" dirty="0" err="1"/>
              <a:t>tắc</a:t>
            </a:r>
            <a:r>
              <a:rPr lang="en-US" dirty="0"/>
              <a:t> </a:t>
            </a:r>
            <a:r>
              <a:rPr lang="en-US" dirty="0" err="1"/>
              <a:t>nghiệp</a:t>
            </a:r>
            <a:r>
              <a:rPr lang="en-US" dirty="0"/>
              <a:t> </a:t>
            </a:r>
            <a:r>
              <a:rPr lang="en-US" dirty="0" err="1"/>
              <a:t>vụ</a:t>
            </a:r>
            <a:r>
              <a:rPr lang="en-US" dirty="0"/>
              <a:t> </a:t>
            </a:r>
            <a:r>
              <a:rPr lang="en-US" dirty="0" err="1"/>
              <a:t>và</a:t>
            </a:r>
            <a:r>
              <a:rPr lang="en-US" dirty="0"/>
              <a:t> </a:t>
            </a:r>
            <a:r>
              <a:rPr lang="en-US" dirty="0" err="1"/>
              <a:t>các</a:t>
            </a:r>
            <a:r>
              <a:rPr lang="en-US" dirty="0"/>
              <a:t> </a:t>
            </a:r>
            <a:r>
              <a:rPr lang="en-US" dirty="0" err="1"/>
              <a:t>ràng</a:t>
            </a:r>
            <a:r>
              <a:rPr lang="en-US" dirty="0"/>
              <a:t> </a:t>
            </a:r>
            <a:r>
              <a:rPr lang="en-US" dirty="0" err="1"/>
              <a:t>buộc</a:t>
            </a:r>
            <a:r>
              <a:rPr lang="en-US" dirty="0"/>
              <a:t> </a:t>
            </a:r>
            <a:r>
              <a:rPr lang="en-US" dirty="0" err="1"/>
              <a:t>trong</a:t>
            </a:r>
            <a:r>
              <a:rPr lang="en-US" dirty="0"/>
              <a:t> </a:t>
            </a:r>
            <a:r>
              <a:rPr lang="en-US" dirty="0" err="1"/>
              <a:t>phạm</a:t>
            </a:r>
            <a:r>
              <a:rPr lang="en-US" dirty="0"/>
              <a:t> vi </a:t>
            </a:r>
            <a:r>
              <a:rPr lang="en-US" dirty="0" err="1"/>
              <a:t>hệ</a:t>
            </a:r>
            <a:r>
              <a:rPr lang="en-US" dirty="0"/>
              <a:t> </a:t>
            </a:r>
            <a:r>
              <a:rPr lang="en-US" dirty="0" err="1"/>
              <a:t>thống</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bằng</a:t>
            </a:r>
            <a:r>
              <a:rPr lang="en-US" dirty="0"/>
              <a:t> </a:t>
            </a:r>
            <a:r>
              <a:rPr lang="en-US" dirty="0" err="1"/>
              <a:t>sơ</a:t>
            </a:r>
            <a:r>
              <a:rPr lang="en-US" dirty="0"/>
              <a:t> </a:t>
            </a:r>
            <a:r>
              <a:rPr lang="en-US" dirty="0" err="1"/>
              <a:t>đồ</a:t>
            </a:r>
            <a:r>
              <a:rPr lang="en-US" dirty="0"/>
              <a:t> domain</a:t>
            </a:r>
            <a:endParaRPr lang="vi-VN" dirty="0"/>
          </a:p>
          <a:p>
            <a:pPr lvl="1"/>
            <a:endParaRPr lang="en-US" b="1" dirty="0">
              <a:solidFill>
                <a:srgbClr val="C00000"/>
              </a:solidFill>
            </a:endParaRPr>
          </a:p>
          <a:p>
            <a:endParaRPr lang="en-US" dirty="0"/>
          </a:p>
        </p:txBody>
      </p:sp>
      <p:sp>
        <p:nvSpPr>
          <p:cNvPr id="6" name="Title 5">
            <a:extLst>
              <a:ext uri="{FF2B5EF4-FFF2-40B4-BE49-F238E27FC236}">
                <a16:creationId xmlns:a16="http://schemas.microsoft.com/office/drawing/2014/main" id="{A4C2912A-7AB3-4D30-976B-EE973A04E2B8}"/>
              </a:ext>
            </a:extLst>
          </p:cNvPr>
          <p:cNvSpPr>
            <a:spLocks noGrp="1"/>
          </p:cNvSpPr>
          <p:nvPr>
            <p:ph type="title"/>
          </p:nvPr>
        </p:nvSpPr>
        <p:spPr/>
        <p:txBody>
          <a:bodyPr>
            <a:noAutofit/>
          </a:bodyPr>
          <a:lstStyle/>
          <a:p>
            <a:r>
              <a:rPr lang="en-US" sz="3600" dirty="0" err="1"/>
              <a:t>Các</a:t>
            </a:r>
            <a:r>
              <a:rPr lang="en-US" sz="3600" dirty="0"/>
              <a:t> </a:t>
            </a:r>
            <a:r>
              <a:rPr lang="en-US" sz="3600" dirty="0" err="1"/>
              <a:t>giai</a:t>
            </a:r>
            <a:r>
              <a:rPr lang="en-US" sz="3600" dirty="0"/>
              <a:t> </a:t>
            </a:r>
            <a:r>
              <a:rPr lang="en-US" sz="3600" dirty="0" err="1"/>
              <a:t>đoạn</a:t>
            </a:r>
            <a:r>
              <a:rPr lang="en-US" sz="3600" dirty="0"/>
              <a:t> </a:t>
            </a:r>
            <a:r>
              <a:rPr lang="en-US" sz="3600" dirty="0" err="1"/>
              <a:t>trong</a:t>
            </a:r>
            <a:r>
              <a:rPr lang="en-US" sz="3600" dirty="0"/>
              <a:t> </a:t>
            </a:r>
            <a:r>
              <a:rPr lang="en-US" sz="3600" dirty="0" err="1"/>
              <a:t>phân</a:t>
            </a:r>
            <a:r>
              <a:rPr lang="en-US" sz="3600" dirty="0"/>
              <a:t> </a:t>
            </a:r>
            <a:r>
              <a:rPr lang="en-US" sz="3600" dirty="0" err="1"/>
              <a:t>tích</a:t>
            </a:r>
            <a:r>
              <a:rPr lang="en-US" sz="3600" dirty="0"/>
              <a:t> </a:t>
            </a:r>
            <a:r>
              <a:rPr lang="en-US" sz="3600" dirty="0" err="1"/>
              <a:t>thiết</a:t>
            </a:r>
            <a:r>
              <a:rPr lang="en-US" sz="3600" dirty="0"/>
              <a:t> </a:t>
            </a:r>
            <a:r>
              <a:rPr lang="en-US" sz="3600" dirty="0" err="1"/>
              <a:t>kế</a:t>
            </a:r>
            <a:r>
              <a:rPr lang="en-US" sz="3600" dirty="0"/>
              <a:t> </a:t>
            </a:r>
            <a:r>
              <a:rPr lang="en-US" sz="3600" dirty="0" err="1"/>
              <a:t>hệ</a:t>
            </a:r>
            <a:r>
              <a:rPr lang="en-US" sz="3600" dirty="0"/>
              <a:t> </a:t>
            </a:r>
            <a:r>
              <a:rPr lang="en-US" sz="3600" dirty="0" err="1"/>
              <a:t>thống</a:t>
            </a:r>
            <a:endParaRPr lang="en-US" sz="3200" dirty="0"/>
          </a:p>
        </p:txBody>
      </p:sp>
    </p:spTree>
    <p:extLst>
      <p:ext uri="{BB962C8B-B14F-4D97-AF65-F5344CB8AC3E}">
        <p14:creationId xmlns:p14="http://schemas.microsoft.com/office/powerpoint/2010/main" val="10823026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B8F1AD4-BC9E-4776-9F75-BCD401438B9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7BC2236-2E80-4583-A813-F2A993FC2EDE}"/>
              </a:ext>
            </a:extLst>
          </p:cNvPr>
          <p:cNvSpPr>
            <a:spLocks noGrp="1"/>
          </p:cNvSpPr>
          <p:nvPr>
            <p:ph type="sldNum" sz="quarter" idx="12"/>
          </p:nvPr>
        </p:nvSpPr>
        <p:spPr/>
        <p:txBody>
          <a:bodyPr/>
          <a:lstStyle/>
          <a:p>
            <a:fld id="{401CF334-2D5C-4859-84A6-CA7E6E43FAEB}" type="slidenum">
              <a:rPr lang="en-US" smtClean="0"/>
              <a:t>66</a:t>
            </a:fld>
            <a:endParaRPr lang="en-US"/>
          </a:p>
        </p:txBody>
      </p:sp>
      <p:sp>
        <p:nvSpPr>
          <p:cNvPr id="5" name="Content Placeholder 4">
            <a:extLst>
              <a:ext uri="{FF2B5EF4-FFF2-40B4-BE49-F238E27FC236}">
                <a16:creationId xmlns:a16="http://schemas.microsoft.com/office/drawing/2014/main" id="{EA7BB6F2-5442-4189-A15B-BBEDFEFC4831}"/>
              </a:ext>
            </a:extLst>
          </p:cNvPr>
          <p:cNvSpPr>
            <a:spLocks noGrp="1"/>
          </p:cNvSpPr>
          <p:nvPr>
            <p:ph idx="1"/>
          </p:nvPr>
        </p:nvSpPr>
        <p:spPr/>
        <p:txBody>
          <a:bodyPr>
            <a:normAutofit lnSpcReduction="10000"/>
          </a:bodyPr>
          <a:lstStyle/>
          <a:p>
            <a:r>
              <a:rPr lang="en-US" b="1" dirty="0" err="1">
                <a:solidFill>
                  <a:srgbClr val="C00000"/>
                </a:solidFill>
              </a:rPr>
              <a:t>Giai</a:t>
            </a:r>
            <a:r>
              <a:rPr lang="en-US" b="1" dirty="0">
                <a:solidFill>
                  <a:srgbClr val="C00000"/>
                </a:solidFill>
              </a:rPr>
              <a:t> </a:t>
            </a:r>
            <a:r>
              <a:rPr lang="en-US" b="1" dirty="0" err="1">
                <a:solidFill>
                  <a:srgbClr val="C00000"/>
                </a:solidFill>
              </a:rPr>
              <a:t>đoạn</a:t>
            </a:r>
            <a:r>
              <a:rPr lang="en-US" b="1" dirty="0">
                <a:solidFill>
                  <a:srgbClr val="C00000"/>
                </a:solidFill>
              </a:rPr>
              <a:t> </a:t>
            </a:r>
            <a:r>
              <a:rPr lang="en-US" b="1" dirty="0" err="1">
                <a:solidFill>
                  <a:srgbClr val="C00000"/>
                </a:solidFill>
              </a:rPr>
              <a:t>thiết</a:t>
            </a:r>
            <a:r>
              <a:rPr lang="en-US" b="1" dirty="0">
                <a:solidFill>
                  <a:srgbClr val="C00000"/>
                </a:solidFill>
              </a:rPr>
              <a:t> </a:t>
            </a:r>
            <a:r>
              <a:rPr lang="en-US" b="1" dirty="0" err="1">
                <a:solidFill>
                  <a:srgbClr val="C00000"/>
                </a:solidFill>
              </a:rPr>
              <a:t>kế</a:t>
            </a:r>
            <a:r>
              <a:rPr lang="en-US" b="1" dirty="0">
                <a:solidFill>
                  <a:srgbClr val="C00000"/>
                </a:solidFill>
              </a:rPr>
              <a:t> </a:t>
            </a:r>
            <a:r>
              <a:rPr lang="en-US" b="1" dirty="0" err="1">
                <a:solidFill>
                  <a:srgbClr val="C00000"/>
                </a:solidFill>
              </a:rPr>
              <a:t>hệ</a:t>
            </a:r>
            <a:r>
              <a:rPr lang="en-US" b="1" dirty="0">
                <a:solidFill>
                  <a:srgbClr val="C00000"/>
                </a:solidFill>
              </a:rPr>
              <a:t> </a:t>
            </a:r>
            <a:r>
              <a:rPr lang="en-US" b="1" dirty="0" err="1">
                <a:solidFill>
                  <a:srgbClr val="C00000"/>
                </a:solidFill>
              </a:rPr>
              <a:t>thống</a:t>
            </a:r>
            <a:endParaRPr lang="en-US" b="1" dirty="0">
              <a:solidFill>
                <a:srgbClr val="C00000"/>
              </a:solidFill>
            </a:endParaRPr>
          </a:p>
          <a:p>
            <a:pPr marL="623888" lvl="1" indent="-258763"/>
            <a:r>
              <a:rPr lang="en-US" b="1" dirty="0" err="1"/>
              <a:t>Dữ</a:t>
            </a:r>
            <a:r>
              <a:rPr lang="en-US" b="1" dirty="0"/>
              <a:t> </a:t>
            </a:r>
            <a:r>
              <a:rPr lang="en-US" b="1" dirty="0" err="1"/>
              <a:t>liệu</a:t>
            </a:r>
            <a:r>
              <a:rPr lang="en-US" b="1" dirty="0"/>
              <a:t> </a:t>
            </a:r>
            <a:r>
              <a:rPr lang="en-US" b="1" dirty="0" err="1"/>
              <a:t>đầu</a:t>
            </a:r>
            <a:r>
              <a:rPr lang="en-US" b="1" dirty="0"/>
              <a:t> </a:t>
            </a:r>
            <a:r>
              <a:rPr lang="en-US" b="1" dirty="0" err="1"/>
              <a:t>vào</a:t>
            </a:r>
            <a:endParaRPr lang="en-US" b="1" dirty="0"/>
          </a:p>
          <a:p>
            <a:pPr lvl="2" indent="-274638"/>
            <a:r>
              <a:rPr lang="en-US" dirty="0" err="1"/>
              <a:t>Kết</a:t>
            </a:r>
            <a:r>
              <a:rPr lang="en-US" dirty="0"/>
              <a:t> </a:t>
            </a:r>
            <a:r>
              <a:rPr lang="en-US" dirty="0" err="1"/>
              <a:t>quả</a:t>
            </a:r>
            <a:r>
              <a:rPr lang="en-US" dirty="0"/>
              <a:t> </a:t>
            </a:r>
            <a:r>
              <a:rPr lang="en-US" dirty="0" err="1"/>
              <a:t>của</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endParaRPr lang="vi-VN" dirty="0"/>
          </a:p>
          <a:p>
            <a:pPr marL="623888" lvl="1" indent="-258763"/>
            <a:r>
              <a:rPr lang="en-US" b="1" dirty="0" err="1"/>
              <a:t>Hoạt</a:t>
            </a:r>
            <a:r>
              <a:rPr lang="en-US" b="1" dirty="0"/>
              <a:t> </a:t>
            </a:r>
            <a:r>
              <a:rPr lang="en-US" b="1" dirty="0" err="1"/>
              <a:t>động</a:t>
            </a:r>
            <a:r>
              <a:rPr lang="en-US" b="1" dirty="0"/>
              <a:t> </a:t>
            </a:r>
            <a:r>
              <a:rPr lang="en-US" b="1" dirty="0" err="1"/>
              <a:t>của</a:t>
            </a:r>
            <a:r>
              <a:rPr lang="en-US" b="1" dirty="0"/>
              <a:t> </a:t>
            </a:r>
            <a:r>
              <a:rPr lang="en-US" b="1" dirty="0" err="1"/>
              <a:t>giai</a:t>
            </a:r>
            <a:r>
              <a:rPr lang="en-US" b="1" dirty="0"/>
              <a:t> </a:t>
            </a:r>
            <a:r>
              <a:rPr lang="en-US" b="1" dirty="0" err="1"/>
              <a:t>đoạn</a:t>
            </a:r>
            <a:r>
              <a:rPr lang="en-US" b="1" dirty="0"/>
              <a:t> </a:t>
            </a:r>
            <a:r>
              <a:rPr lang="en-US" b="1" dirty="0" err="1"/>
              <a:t>thiết</a:t>
            </a:r>
            <a:r>
              <a:rPr lang="en-US" b="1" dirty="0"/>
              <a:t> </a:t>
            </a:r>
            <a:r>
              <a:rPr lang="en-US" b="1" dirty="0" err="1"/>
              <a:t>kế</a:t>
            </a:r>
            <a:endParaRPr lang="vi-VN" b="1" dirty="0"/>
          </a:p>
          <a:p>
            <a:pPr lvl="2"/>
            <a:r>
              <a:rPr lang="en-US" dirty="0" err="1"/>
              <a:t>Xác</a:t>
            </a:r>
            <a:r>
              <a:rPr lang="en-US" dirty="0"/>
              <a:t> </a:t>
            </a:r>
            <a:r>
              <a:rPr lang="en-US" dirty="0" err="1"/>
              <a:t>định</a:t>
            </a:r>
            <a:r>
              <a:rPr lang="en-US" dirty="0"/>
              <a:t> </a:t>
            </a:r>
            <a:r>
              <a:rPr lang="en-US" dirty="0" err="1"/>
              <a:t>kiến</a:t>
            </a:r>
            <a:r>
              <a:rPr lang="en-US" dirty="0"/>
              <a:t> </a:t>
            </a:r>
            <a:r>
              <a:rPr lang="en-US" dirty="0" err="1"/>
              <a:t>trúc</a:t>
            </a:r>
            <a:r>
              <a:rPr lang="en-US" dirty="0"/>
              <a:t> </a:t>
            </a:r>
            <a:r>
              <a:rPr lang="en-US" dirty="0" err="1"/>
              <a:t>phần</a:t>
            </a:r>
            <a:r>
              <a:rPr lang="en-US" dirty="0"/>
              <a:t> </a:t>
            </a:r>
            <a:r>
              <a:rPr lang="en-US" dirty="0" err="1"/>
              <a:t>mềm</a:t>
            </a:r>
            <a:r>
              <a:rPr lang="en-US" dirty="0"/>
              <a:t> </a:t>
            </a:r>
            <a:r>
              <a:rPr lang="en-US" dirty="0" err="1"/>
              <a:t>phù</a:t>
            </a:r>
            <a:r>
              <a:rPr lang="en-US" dirty="0"/>
              <a:t> </a:t>
            </a:r>
            <a:r>
              <a:rPr lang="en-US" dirty="0" err="1"/>
              <a:t>hợp</a:t>
            </a:r>
            <a:r>
              <a:rPr lang="en-US" dirty="0"/>
              <a:t> </a:t>
            </a:r>
            <a:r>
              <a:rPr lang="en-US" dirty="0" err="1"/>
              <a:t>với</a:t>
            </a:r>
            <a:r>
              <a:rPr lang="en-US" dirty="0"/>
              <a:t> </a:t>
            </a:r>
            <a:r>
              <a:rPr lang="en-US" dirty="0" err="1"/>
              <a:t>hệ</a:t>
            </a:r>
            <a:r>
              <a:rPr lang="en-US" dirty="0"/>
              <a:t> </a:t>
            </a:r>
            <a:r>
              <a:rPr lang="en-US" dirty="0" err="1"/>
              <a:t>thống</a:t>
            </a:r>
            <a:endParaRPr lang="vi-VN" dirty="0"/>
          </a:p>
          <a:p>
            <a:pPr lvl="2"/>
            <a:r>
              <a:rPr lang="en-US" dirty="0" err="1"/>
              <a:t>Thiết</a:t>
            </a:r>
            <a:r>
              <a:rPr lang="en-US" dirty="0"/>
              <a:t> </a:t>
            </a:r>
            <a:r>
              <a:rPr lang="en-US" dirty="0" err="1"/>
              <a:t>kế</a:t>
            </a:r>
            <a:r>
              <a:rPr lang="en-US" dirty="0"/>
              <a:t> </a:t>
            </a:r>
            <a:r>
              <a:rPr lang="en-US" dirty="0" err="1"/>
              <a:t>các</a:t>
            </a:r>
            <a:r>
              <a:rPr lang="en-US" dirty="0"/>
              <a:t> </a:t>
            </a:r>
            <a:r>
              <a:rPr lang="en-US" dirty="0" err="1"/>
              <a:t>thành</a:t>
            </a:r>
            <a:r>
              <a:rPr lang="en-US" dirty="0"/>
              <a:t> </a:t>
            </a:r>
            <a:r>
              <a:rPr lang="en-US" dirty="0" err="1"/>
              <a:t>phần</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theo</a:t>
            </a:r>
            <a:r>
              <a:rPr lang="en-US" dirty="0"/>
              <a:t> </a:t>
            </a:r>
            <a:r>
              <a:rPr lang="en-US" dirty="0" err="1"/>
              <a:t>kiến</a:t>
            </a:r>
            <a:r>
              <a:rPr lang="en-US" dirty="0"/>
              <a:t> </a:t>
            </a:r>
            <a:r>
              <a:rPr lang="en-US" dirty="0" err="1"/>
              <a:t>trúc</a:t>
            </a:r>
            <a:r>
              <a:rPr lang="en-US" dirty="0"/>
              <a:t> </a:t>
            </a:r>
            <a:r>
              <a:rPr lang="en-US" dirty="0" err="1"/>
              <a:t>đã</a:t>
            </a:r>
            <a:r>
              <a:rPr lang="en-US" dirty="0"/>
              <a:t> </a:t>
            </a:r>
            <a:r>
              <a:rPr lang="en-US" dirty="0" err="1"/>
              <a:t>được</a:t>
            </a:r>
            <a:r>
              <a:rPr lang="en-US" dirty="0"/>
              <a:t> </a:t>
            </a:r>
            <a:r>
              <a:rPr lang="en-US" dirty="0" err="1"/>
              <a:t>xác</a:t>
            </a:r>
            <a:r>
              <a:rPr lang="en-US" dirty="0"/>
              <a:t> </a:t>
            </a:r>
            <a:r>
              <a:rPr lang="en-US" dirty="0" err="1"/>
              <a:t>định</a:t>
            </a:r>
            <a:r>
              <a:rPr lang="en-US" dirty="0"/>
              <a:t>.</a:t>
            </a:r>
            <a:endParaRPr lang="vi-VN" dirty="0"/>
          </a:p>
          <a:p>
            <a:pPr lvl="2"/>
            <a:r>
              <a:rPr lang="en-US" dirty="0"/>
              <a:t>Mô </a:t>
            </a:r>
            <a:r>
              <a:rPr lang="en-US" dirty="0" err="1"/>
              <a:t>hình</a:t>
            </a:r>
            <a:r>
              <a:rPr lang="en-US" dirty="0"/>
              <a:t> </a:t>
            </a:r>
            <a:r>
              <a:rPr lang="en-US" dirty="0" err="1"/>
              <a:t>hóa</a:t>
            </a:r>
            <a:r>
              <a:rPr lang="en-US" dirty="0"/>
              <a:t> </a:t>
            </a:r>
            <a:r>
              <a:rPr lang="en-US" dirty="0" err="1"/>
              <a:t>các</a:t>
            </a:r>
            <a:r>
              <a:rPr lang="en-US" dirty="0"/>
              <a:t> </a:t>
            </a:r>
            <a:r>
              <a:rPr lang="en-US" dirty="0" err="1"/>
              <a:t>thiết</a:t>
            </a:r>
            <a:r>
              <a:rPr lang="en-US" dirty="0"/>
              <a:t> </a:t>
            </a:r>
            <a:r>
              <a:rPr lang="en-US" dirty="0" err="1"/>
              <a:t>kế</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sơ</a:t>
            </a:r>
            <a:r>
              <a:rPr lang="en-US" dirty="0"/>
              <a:t> </a:t>
            </a:r>
            <a:r>
              <a:rPr lang="en-US" dirty="0" err="1"/>
              <a:t>đồ</a:t>
            </a:r>
            <a:r>
              <a:rPr lang="en-US" dirty="0"/>
              <a:t> sequence, class </a:t>
            </a:r>
            <a:r>
              <a:rPr lang="en-US" dirty="0" err="1"/>
              <a:t>mức</a:t>
            </a:r>
            <a:r>
              <a:rPr lang="en-US" dirty="0"/>
              <a:t> </a:t>
            </a:r>
            <a:r>
              <a:rPr lang="en-US" dirty="0" err="1"/>
              <a:t>thiết</a:t>
            </a:r>
            <a:r>
              <a:rPr lang="en-US" dirty="0"/>
              <a:t> </a:t>
            </a:r>
            <a:r>
              <a:rPr lang="en-US" dirty="0" err="1"/>
              <a:t>kế</a:t>
            </a:r>
            <a:r>
              <a:rPr lang="en-US" dirty="0"/>
              <a:t>, </a:t>
            </a:r>
            <a:r>
              <a:rPr lang="en-US" dirty="0" err="1"/>
              <a:t>và</a:t>
            </a:r>
            <a:r>
              <a:rPr lang="en-US" dirty="0"/>
              <a:t> component</a:t>
            </a:r>
          </a:p>
          <a:p>
            <a:pPr marL="623888" lvl="1" indent="-258763"/>
            <a:r>
              <a:rPr lang="en-US" b="1" dirty="0" err="1"/>
              <a:t>Kết</a:t>
            </a:r>
            <a:r>
              <a:rPr lang="en-US" b="1" dirty="0"/>
              <a:t> </a:t>
            </a:r>
            <a:r>
              <a:rPr lang="en-US" b="1" dirty="0" err="1"/>
              <a:t>quả</a:t>
            </a:r>
            <a:r>
              <a:rPr lang="en-US" b="1" dirty="0"/>
              <a:t> </a:t>
            </a:r>
            <a:r>
              <a:rPr lang="en-US" b="1" dirty="0" err="1"/>
              <a:t>của</a:t>
            </a:r>
            <a:r>
              <a:rPr lang="en-US" b="1" dirty="0"/>
              <a:t> </a:t>
            </a:r>
            <a:r>
              <a:rPr lang="en-US" b="1" dirty="0" err="1"/>
              <a:t>giai</a:t>
            </a:r>
            <a:r>
              <a:rPr lang="en-US" b="1" dirty="0"/>
              <a:t> </a:t>
            </a:r>
            <a:r>
              <a:rPr lang="en-US" b="1" dirty="0" err="1"/>
              <a:t>đoạn</a:t>
            </a:r>
            <a:r>
              <a:rPr lang="en-US" b="1" dirty="0"/>
              <a:t> </a:t>
            </a:r>
            <a:r>
              <a:rPr lang="en-US" b="1" dirty="0" err="1"/>
              <a:t>thiết</a:t>
            </a:r>
            <a:r>
              <a:rPr lang="en-US" b="1" dirty="0"/>
              <a:t> </a:t>
            </a:r>
            <a:r>
              <a:rPr lang="en-US" b="1" dirty="0" err="1"/>
              <a:t>kế</a:t>
            </a:r>
            <a:endParaRPr lang="vi-VN" b="1" dirty="0"/>
          </a:p>
          <a:p>
            <a:pPr lvl="2"/>
            <a:r>
              <a:rPr lang="en-US" dirty="0" err="1"/>
              <a:t>Các</a:t>
            </a:r>
            <a:r>
              <a:rPr lang="en-US" dirty="0"/>
              <a:t> </a:t>
            </a:r>
            <a:r>
              <a:rPr lang="en-US" dirty="0" err="1"/>
              <a:t>sơ</a:t>
            </a:r>
            <a:r>
              <a:rPr lang="en-US" dirty="0"/>
              <a:t> </a:t>
            </a:r>
            <a:r>
              <a:rPr lang="en-US" dirty="0" err="1"/>
              <a:t>đồ</a:t>
            </a:r>
            <a:r>
              <a:rPr lang="en-US" dirty="0"/>
              <a:t> </a:t>
            </a:r>
            <a:r>
              <a:rPr lang="en-US" dirty="0" err="1"/>
              <a:t>thiết</a:t>
            </a:r>
            <a:r>
              <a:rPr lang="en-US" dirty="0"/>
              <a:t> </a:t>
            </a:r>
            <a:r>
              <a:rPr lang="en-US" dirty="0" err="1"/>
              <a:t>kế</a:t>
            </a:r>
            <a:r>
              <a:rPr lang="en-US" dirty="0"/>
              <a:t> chi </a:t>
            </a:r>
            <a:r>
              <a:rPr lang="en-US" dirty="0" err="1"/>
              <a:t>tiết</a:t>
            </a:r>
            <a:r>
              <a:rPr lang="en-US" dirty="0"/>
              <a:t> </a:t>
            </a:r>
            <a:r>
              <a:rPr lang="en-US" dirty="0" err="1"/>
              <a:t>phục</a:t>
            </a:r>
            <a:r>
              <a:rPr lang="en-US" dirty="0"/>
              <a:t> </a:t>
            </a:r>
            <a:r>
              <a:rPr lang="en-US" dirty="0" err="1"/>
              <a:t>vụ</a:t>
            </a:r>
            <a:r>
              <a:rPr lang="en-US" dirty="0"/>
              <a:t> </a:t>
            </a:r>
            <a:r>
              <a:rPr lang="en-US" dirty="0" err="1"/>
              <a:t>cho</a:t>
            </a:r>
            <a:r>
              <a:rPr lang="en-US" dirty="0"/>
              <a:t> </a:t>
            </a:r>
            <a:r>
              <a:rPr lang="en-US" dirty="0" err="1"/>
              <a:t>giai</a:t>
            </a:r>
            <a:r>
              <a:rPr lang="en-US" dirty="0"/>
              <a:t> </a:t>
            </a:r>
            <a:r>
              <a:rPr lang="en-US" dirty="0" err="1"/>
              <a:t>đoạn</a:t>
            </a:r>
            <a:r>
              <a:rPr lang="en-US" dirty="0"/>
              <a:t> code, bao </a:t>
            </a:r>
            <a:r>
              <a:rPr lang="en-US" dirty="0" err="1"/>
              <a:t>gồm</a:t>
            </a:r>
            <a:r>
              <a:rPr lang="en-US" dirty="0"/>
              <a:t> </a:t>
            </a:r>
            <a:r>
              <a:rPr lang="en-US" dirty="0" err="1"/>
              <a:t>các</a:t>
            </a:r>
            <a:r>
              <a:rPr lang="en-US" dirty="0"/>
              <a:t> </a:t>
            </a:r>
            <a:r>
              <a:rPr lang="en-US" dirty="0" err="1"/>
              <a:t>sơ</a:t>
            </a:r>
            <a:r>
              <a:rPr lang="en-US" dirty="0"/>
              <a:t> </a:t>
            </a:r>
            <a:r>
              <a:rPr lang="en-US" dirty="0" err="1"/>
              <a:t>đồ</a:t>
            </a:r>
            <a:r>
              <a:rPr lang="en-US" dirty="0"/>
              <a:t> sequence, class </a:t>
            </a:r>
            <a:r>
              <a:rPr lang="en-US" dirty="0" err="1"/>
              <a:t>và</a:t>
            </a:r>
            <a:r>
              <a:rPr lang="en-US" dirty="0"/>
              <a:t> component.</a:t>
            </a:r>
            <a:endParaRPr lang="vi-VN" dirty="0"/>
          </a:p>
          <a:p>
            <a:pPr lvl="2"/>
            <a:endParaRPr lang="vi-VN" dirty="0"/>
          </a:p>
          <a:p>
            <a:endParaRPr lang="en-US" dirty="0"/>
          </a:p>
          <a:p>
            <a:endParaRPr lang="en-US" dirty="0"/>
          </a:p>
        </p:txBody>
      </p:sp>
      <p:sp>
        <p:nvSpPr>
          <p:cNvPr id="6" name="Title 5">
            <a:extLst>
              <a:ext uri="{FF2B5EF4-FFF2-40B4-BE49-F238E27FC236}">
                <a16:creationId xmlns:a16="http://schemas.microsoft.com/office/drawing/2014/main" id="{512434EA-09E1-4565-823E-F5326D2874A8}"/>
              </a:ext>
            </a:extLst>
          </p:cNvPr>
          <p:cNvSpPr>
            <a:spLocks noGrp="1"/>
          </p:cNvSpPr>
          <p:nvPr>
            <p:ph type="title"/>
          </p:nvPr>
        </p:nvSpPr>
        <p:spPr/>
        <p:txBody>
          <a:bodyPr>
            <a:noAutofit/>
          </a:bodyPr>
          <a:lstStyle/>
          <a:p>
            <a:r>
              <a:rPr lang="en-US" sz="3600" dirty="0" err="1"/>
              <a:t>Các</a:t>
            </a:r>
            <a:r>
              <a:rPr lang="en-US" sz="3600" dirty="0"/>
              <a:t> </a:t>
            </a:r>
            <a:r>
              <a:rPr lang="en-US" sz="3600" dirty="0" err="1"/>
              <a:t>giai</a:t>
            </a:r>
            <a:r>
              <a:rPr lang="en-US" sz="3600" dirty="0"/>
              <a:t> </a:t>
            </a:r>
            <a:r>
              <a:rPr lang="en-US" sz="3600" dirty="0" err="1"/>
              <a:t>đoạn</a:t>
            </a:r>
            <a:r>
              <a:rPr lang="en-US" sz="3600" dirty="0"/>
              <a:t> </a:t>
            </a:r>
            <a:r>
              <a:rPr lang="en-US" sz="3600" dirty="0" err="1"/>
              <a:t>trong</a:t>
            </a:r>
            <a:r>
              <a:rPr lang="en-US" sz="3600" dirty="0"/>
              <a:t> </a:t>
            </a:r>
            <a:r>
              <a:rPr lang="en-US" sz="3600" dirty="0" err="1"/>
              <a:t>phân</a:t>
            </a:r>
            <a:r>
              <a:rPr lang="en-US" sz="3600" dirty="0"/>
              <a:t> </a:t>
            </a:r>
            <a:r>
              <a:rPr lang="en-US" sz="3600" dirty="0" err="1"/>
              <a:t>tích</a:t>
            </a:r>
            <a:r>
              <a:rPr lang="en-US" sz="3600" dirty="0"/>
              <a:t> </a:t>
            </a:r>
            <a:r>
              <a:rPr lang="en-US" sz="3600" dirty="0" err="1"/>
              <a:t>thiết</a:t>
            </a:r>
            <a:r>
              <a:rPr lang="en-US" sz="3600" dirty="0"/>
              <a:t> </a:t>
            </a:r>
            <a:r>
              <a:rPr lang="en-US" sz="3600" dirty="0" err="1"/>
              <a:t>kế</a:t>
            </a:r>
            <a:r>
              <a:rPr lang="en-US" sz="3600" dirty="0"/>
              <a:t> </a:t>
            </a:r>
            <a:r>
              <a:rPr lang="en-US" sz="3600" dirty="0" err="1"/>
              <a:t>hệ</a:t>
            </a:r>
            <a:r>
              <a:rPr lang="en-US" sz="3600" dirty="0"/>
              <a:t> </a:t>
            </a:r>
            <a:r>
              <a:rPr lang="en-US" sz="3600" dirty="0" err="1"/>
              <a:t>thống</a:t>
            </a:r>
            <a:endParaRPr lang="en-US" sz="3200" dirty="0"/>
          </a:p>
        </p:txBody>
      </p:sp>
    </p:spTree>
    <p:extLst>
      <p:ext uri="{BB962C8B-B14F-4D97-AF65-F5344CB8AC3E}">
        <p14:creationId xmlns:p14="http://schemas.microsoft.com/office/powerpoint/2010/main" val="23486090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288473" y="2771054"/>
            <a:ext cx="9601199" cy="2387600"/>
          </a:xfrm>
        </p:spPr>
        <p:txBody>
          <a:bodyPr>
            <a:noAutofit/>
          </a:bodyPr>
          <a:lstStyle/>
          <a:p>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CÁC KHÁI </a:t>
            </a:r>
            <a: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NIỆM </a:t>
            </a:r>
            <a:b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br>
            <a:r>
              <a:rPr lang="en-US" sz="4800" b="1">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H</a:t>
            </a:r>
            <a:r>
              <a:rPr lang="vi-V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Ư</a:t>
            </a: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ỚNG ĐỐI T</a:t>
            </a:r>
            <a:r>
              <a:rPr lang="vi-VN"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Ư</a:t>
            </a:r>
            <a:r>
              <a:rPr lang="en-US" sz="48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ỢNG VÀ UML</a:t>
            </a:r>
            <a:br>
              <a:rPr lang="vi-VN" sz="4800" dirty="0">
                <a:latin typeface="Arial" panose="020B0604020202020204" pitchFamily="34" charset="0"/>
                <a:cs typeface="Arial" panose="020B0604020202020204" pitchFamily="34" charset="0"/>
              </a:rPr>
            </a:br>
            <a:endParaRPr lang="en-US" sz="40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67</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14177140"/>
      </p:ext>
    </p:extLst>
  </p:cSld>
  <p:clrMapOvr>
    <a:masterClrMapping/>
  </p:clrMapOvr>
  <p:transition spd="slow">
    <p:comb/>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6FCB2EF-1895-42DC-8AAC-294339ADFCB8}"/>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3B3990A-060F-46CA-B9F8-C433C28ED65F}"/>
              </a:ext>
            </a:extLst>
          </p:cNvPr>
          <p:cNvSpPr>
            <a:spLocks noGrp="1"/>
          </p:cNvSpPr>
          <p:nvPr>
            <p:ph type="sldNum" sz="quarter" idx="12"/>
          </p:nvPr>
        </p:nvSpPr>
        <p:spPr/>
        <p:txBody>
          <a:bodyPr/>
          <a:lstStyle/>
          <a:p>
            <a:fld id="{401CF334-2D5C-4859-84A6-CA7E6E43FAEB}" type="slidenum">
              <a:rPr lang="en-US" smtClean="0"/>
              <a:t>68</a:t>
            </a:fld>
            <a:endParaRPr lang="en-US"/>
          </a:p>
        </p:txBody>
      </p:sp>
      <p:sp>
        <p:nvSpPr>
          <p:cNvPr id="5" name="Content Placeholder 4">
            <a:extLst>
              <a:ext uri="{FF2B5EF4-FFF2-40B4-BE49-F238E27FC236}">
                <a16:creationId xmlns:a16="http://schemas.microsoft.com/office/drawing/2014/main" id="{96D12913-362B-4E7A-BC0D-A3DFC3B7A00E}"/>
              </a:ext>
            </a:extLst>
          </p:cNvPr>
          <p:cNvSpPr>
            <a:spLocks noGrp="1"/>
          </p:cNvSpPr>
          <p:nvPr>
            <p:ph idx="1"/>
          </p:nvPr>
        </p:nvSpPr>
        <p:spPr/>
        <p:txBody>
          <a:bodyPr/>
          <a:lstStyle/>
          <a:p>
            <a:pPr>
              <a:buFont typeface="Wingdings" panose="05000000000000000000" pitchFamily="2" charset="2"/>
              <a:buChar char="q"/>
            </a:pPr>
            <a:r>
              <a:rPr lang="en-US" dirty="0" err="1"/>
              <a:t>Các</a:t>
            </a:r>
            <a:r>
              <a:rPr lang="en-US" dirty="0"/>
              <a:t> </a:t>
            </a:r>
            <a:r>
              <a:rPr lang="en-US" dirty="0" err="1"/>
              <a:t>khái</a:t>
            </a:r>
            <a:r>
              <a:rPr lang="en-US" dirty="0"/>
              <a:t> </a:t>
            </a:r>
            <a:r>
              <a:rPr lang="en-US" dirty="0" err="1"/>
              <a:t>niệm</a:t>
            </a:r>
            <a:r>
              <a:rPr lang="en-US" dirty="0"/>
              <a:t> </a:t>
            </a:r>
            <a:r>
              <a:rPr lang="en-US" dirty="0" err="1"/>
              <a:t>hướng</a:t>
            </a:r>
            <a:r>
              <a:rPr lang="en-US" dirty="0"/>
              <a:t> </a:t>
            </a:r>
            <a:r>
              <a:rPr lang="en-US" dirty="0" err="1"/>
              <a:t>đối</a:t>
            </a:r>
            <a:r>
              <a:rPr lang="en-US" dirty="0"/>
              <a:t> </a:t>
            </a:r>
            <a:r>
              <a:rPr lang="en-US" dirty="0" err="1"/>
              <a:t>tượng</a:t>
            </a:r>
            <a:endParaRPr lang="en-US" dirty="0"/>
          </a:p>
          <a:p>
            <a:pPr>
              <a:buFont typeface="Wingdings" panose="05000000000000000000" pitchFamily="2" charset="2"/>
              <a:buChar char="q"/>
            </a:pPr>
            <a:r>
              <a:rPr lang="en-US" dirty="0" err="1"/>
              <a:t>Ngôn</a:t>
            </a:r>
            <a:r>
              <a:rPr lang="en-US" dirty="0"/>
              <a:t> </a:t>
            </a:r>
            <a:r>
              <a:rPr lang="en-US" dirty="0" err="1"/>
              <a:t>ngữ</a:t>
            </a:r>
            <a:r>
              <a:rPr lang="en-US" dirty="0"/>
              <a:t> </a:t>
            </a:r>
            <a:r>
              <a:rPr lang="en-US" dirty="0" err="1"/>
              <a:t>mô</a:t>
            </a:r>
            <a:r>
              <a:rPr lang="en-US" dirty="0"/>
              <a:t> </a:t>
            </a:r>
            <a:r>
              <a:rPr lang="en-US" dirty="0" err="1"/>
              <a:t>hình</a:t>
            </a:r>
            <a:r>
              <a:rPr lang="en-US" dirty="0"/>
              <a:t> </a:t>
            </a:r>
            <a:r>
              <a:rPr lang="en-US" dirty="0" err="1"/>
              <a:t>hóa</a:t>
            </a:r>
            <a:r>
              <a:rPr lang="en-US" dirty="0"/>
              <a:t> – UML (Unified Modeling Language)</a:t>
            </a:r>
          </a:p>
          <a:p>
            <a:pPr>
              <a:buFont typeface="Wingdings" panose="05000000000000000000" pitchFamily="2" charset="2"/>
              <a:buChar char="q"/>
            </a:pPr>
            <a:r>
              <a:rPr lang="en-US" dirty="0" err="1"/>
              <a:t>Bài</a:t>
            </a:r>
            <a:r>
              <a:rPr lang="en-US" dirty="0"/>
              <a:t> </a:t>
            </a:r>
            <a:r>
              <a:rPr lang="en-US" dirty="0" err="1"/>
              <a:t>tập</a:t>
            </a:r>
            <a:r>
              <a:rPr lang="en-US" dirty="0"/>
              <a:t> </a:t>
            </a:r>
            <a:r>
              <a:rPr lang="en-US" dirty="0" err="1"/>
              <a:t>ch</a:t>
            </a:r>
            <a:r>
              <a:rPr lang="vi-VN" dirty="0"/>
              <a:t>ư</a:t>
            </a:r>
            <a:r>
              <a:rPr lang="en-US" dirty="0" err="1"/>
              <a:t>ơng</a:t>
            </a:r>
            <a:r>
              <a:rPr lang="en-US" dirty="0"/>
              <a:t> 2</a:t>
            </a:r>
          </a:p>
          <a:p>
            <a:endParaRPr lang="en-US" dirty="0"/>
          </a:p>
        </p:txBody>
      </p:sp>
      <p:sp>
        <p:nvSpPr>
          <p:cNvPr id="6" name="Title 5">
            <a:extLst>
              <a:ext uri="{FF2B5EF4-FFF2-40B4-BE49-F238E27FC236}">
                <a16:creationId xmlns:a16="http://schemas.microsoft.com/office/drawing/2014/main" id="{89348719-D70C-43BC-B29E-F790014BCF25}"/>
              </a:ext>
            </a:extLst>
          </p:cNvPr>
          <p:cNvSpPr>
            <a:spLocks noGrp="1"/>
          </p:cNvSpPr>
          <p:nvPr>
            <p:ph type="title"/>
          </p:nvPr>
        </p:nvSpPr>
        <p:spPr/>
        <p:txBody>
          <a:bodyPr/>
          <a:lstStyle/>
          <a:p>
            <a:r>
              <a:rPr lang="en-US" dirty="0" err="1"/>
              <a:t>Nội</a:t>
            </a:r>
            <a:r>
              <a:rPr lang="en-US" dirty="0"/>
              <a:t> dung</a:t>
            </a:r>
          </a:p>
        </p:txBody>
      </p:sp>
    </p:spTree>
    <p:extLst>
      <p:ext uri="{BB962C8B-B14F-4D97-AF65-F5344CB8AC3E}">
        <p14:creationId xmlns:p14="http://schemas.microsoft.com/office/powerpoint/2010/main" val="6317071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28E3F50-19A0-456A-877C-53CE8F527631}"/>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0C3DC0F-0A84-41C2-90EB-CB311B27291D}"/>
              </a:ext>
            </a:extLst>
          </p:cNvPr>
          <p:cNvSpPr>
            <a:spLocks noGrp="1"/>
          </p:cNvSpPr>
          <p:nvPr>
            <p:ph type="sldNum" sz="quarter" idx="12"/>
          </p:nvPr>
        </p:nvSpPr>
        <p:spPr/>
        <p:txBody>
          <a:bodyPr/>
          <a:lstStyle/>
          <a:p>
            <a:fld id="{401CF334-2D5C-4859-84A6-CA7E6E43FAEB}" type="slidenum">
              <a:rPr lang="en-US" smtClean="0"/>
              <a:t>69</a:t>
            </a:fld>
            <a:endParaRPr lang="en-US"/>
          </a:p>
        </p:txBody>
      </p:sp>
      <p:sp>
        <p:nvSpPr>
          <p:cNvPr id="5" name="Content Placeholder 4">
            <a:extLst>
              <a:ext uri="{FF2B5EF4-FFF2-40B4-BE49-F238E27FC236}">
                <a16:creationId xmlns:a16="http://schemas.microsoft.com/office/drawing/2014/main" id="{46A37CCE-3266-4D6B-A6F6-14AFD66AAC31}"/>
              </a:ext>
            </a:extLst>
          </p:cNvPr>
          <p:cNvSpPr>
            <a:spLocks noGrp="1"/>
          </p:cNvSpPr>
          <p:nvPr>
            <p:ph idx="1"/>
          </p:nvPr>
        </p:nvSpPr>
        <p:spPr/>
        <p:txBody>
          <a:bodyPr/>
          <a:lstStyle/>
          <a:p>
            <a:pPr marL="457200" indent="-457200"/>
            <a:r>
              <a:rPr lang="en-US" dirty="0"/>
              <a:t>Hướng </a:t>
            </a:r>
            <a:r>
              <a:rPr lang="en-US" dirty="0" err="1"/>
              <a:t>đối</a:t>
            </a:r>
            <a:r>
              <a:rPr lang="en-US" dirty="0"/>
              <a:t> </a:t>
            </a:r>
            <a:r>
              <a:rPr lang="en-US" dirty="0" err="1"/>
              <a:t>tượng</a:t>
            </a:r>
            <a:endParaRPr lang="en-US" dirty="0"/>
          </a:p>
          <a:p>
            <a:pPr marL="457200" indent="-457200"/>
            <a:r>
              <a:rPr lang="en-US" dirty="0" err="1"/>
              <a:t>Đối</a:t>
            </a:r>
            <a:r>
              <a:rPr lang="en-US" dirty="0"/>
              <a:t> </a:t>
            </a:r>
            <a:r>
              <a:rPr lang="en-US" dirty="0" err="1"/>
              <a:t>tượng</a:t>
            </a:r>
            <a:r>
              <a:rPr lang="en-US" dirty="0"/>
              <a:t> (Object) </a:t>
            </a:r>
            <a:r>
              <a:rPr lang="en-US" dirty="0" err="1"/>
              <a:t>và</a:t>
            </a:r>
            <a:r>
              <a:rPr lang="en-US" dirty="0"/>
              <a:t> </a:t>
            </a:r>
            <a:r>
              <a:rPr lang="en-US" dirty="0" err="1"/>
              <a:t>Lớp</a:t>
            </a:r>
            <a:r>
              <a:rPr lang="en-US" dirty="0"/>
              <a:t> (Class)</a:t>
            </a:r>
          </a:p>
          <a:p>
            <a:pPr marL="457200" indent="-457200"/>
            <a:r>
              <a:rPr lang="en-US" dirty="0" err="1"/>
              <a:t>Phương</a:t>
            </a:r>
            <a:r>
              <a:rPr lang="en-US" dirty="0"/>
              <a:t> </a:t>
            </a:r>
            <a:r>
              <a:rPr lang="en-US" dirty="0" err="1"/>
              <a:t>thức</a:t>
            </a:r>
            <a:r>
              <a:rPr lang="en-US" dirty="0"/>
              <a:t> (method) </a:t>
            </a:r>
            <a:r>
              <a:rPr lang="en-US" dirty="0" err="1"/>
              <a:t>và</a:t>
            </a:r>
            <a:r>
              <a:rPr lang="en-US" dirty="0"/>
              <a:t> </a:t>
            </a:r>
            <a:r>
              <a:rPr lang="en-US" dirty="0" err="1"/>
              <a:t>thông</a:t>
            </a:r>
            <a:r>
              <a:rPr lang="en-US" dirty="0"/>
              <a:t> </a:t>
            </a:r>
            <a:r>
              <a:rPr lang="en-US" dirty="0" err="1"/>
              <a:t>điệp</a:t>
            </a:r>
            <a:r>
              <a:rPr lang="en-US" dirty="0"/>
              <a:t> (message)</a:t>
            </a:r>
          </a:p>
          <a:p>
            <a:pPr marL="457200" indent="-457200"/>
            <a:r>
              <a:rPr lang="en-US" dirty="0"/>
              <a:t>Interface</a:t>
            </a:r>
          </a:p>
          <a:p>
            <a:pPr marL="457200" indent="-457200"/>
            <a:r>
              <a:rPr lang="en-US" dirty="0" err="1"/>
              <a:t>Tính</a:t>
            </a:r>
            <a:r>
              <a:rPr lang="en-US" dirty="0"/>
              <a:t> </a:t>
            </a:r>
            <a:r>
              <a:rPr lang="en-US" dirty="0" err="1"/>
              <a:t>trừu</a:t>
            </a:r>
            <a:r>
              <a:rPr lang="en-US" dirty="0"/>
              <a:t> </a:t>
            </a:r>
            <a:r>
              <a:rPr lang="en-US" dirty="0" err="1"/>
              <a:t>tượng</a:t>
            </a:r>
            <a:r>
              <a:rPr lang="en-US" dirty="0"/>
              <a:t> (Abstraction)</a:t>
            </a:r>
          </a:p>
          <a:p>
            <a:pPr marL="457200" indent="-457200"/>
            <a:r>
              <a:rPr lang="en-US" dirty="0" err="1"/>
              <a:t>Tính</a:t>
            </a:r>
            <a:r>
              <a:rPr lang="en-US" dirty="0"/>
              <a:t> </a:t>
            </a:r>
            <a:r>
              <a:rPr lang="en-US" dirty="0" err="1"/>
              <a:t>đóng</a:t>
            </a:r>
            <a:r>
              <a:rPr lang="en-US" dirty="0"/>
              <a:t> </a:t>
            </a:r>
            <a:r>
              <a:rPr lang="en-US" dirty="0" err="1"/>
              <a:t>gói</a:t>
            </a:r>
            <a:r>
              <a:rPr lang="en-US" dirty="0"/>
              <a:t> (Encapsulation)</a:t>
            </a:r>
            <a:endParaRPr lang="vi-VN" dirty="0"/>
          </a:p>
          <a:p>
            <a:pPr marL="457200" indent="-457200"/>
            <a:r>
              <a:rPr lang="en-US" dirty="0" err="1"/>
              <a:t>Tính</a:t>
            </a:r>
            <a:r>
              <a:rPr lang="en-US" dirty="0"/>
              <a:t> </a:t>
            </a:r>
            <a:r>
              <a:rPr lang="en-US" dirty="0" err="1"/>
              <a:t>đa</a:t>
            </a:r>
            <a:r>
              <a:rPr lang="en-US" dirty="0"/>
              <a:t> </a:t>
            </a:r>
            <a:r>
              <a:rPr lang="en-US" dirty="0" err="1"/>
              <a:t>hình</a:t>
            </a:r>
            <a:r>
              <a:rPr lang="en-US" dirty="0"/>
              <a:t> (polymorphism)</a:t>
            </a:r>
            <a:endParaRPr lang="vi-VN" dirty="0"/>
          </a:p>
          <a:p>
            <a:endParaRPr lang="en-US" dirty="0"/>
          </a:p>
        </p:txBody>
      </p:sp>
      <p:sp>
        <p:nvSpPr>
          <p:cNvPr id="6" name="Title 5">
            <a:extLst>
              <a:ext uri="{FF2B5EF4-FFF2-40B4-BE49-F238E27FC236}">
                <a16:creationId xmlns:a16="http://schemas.microsoft.com/office/drawing/2014/main" id="{21E99CB9-561E-4CF1-A12E-57C4A5235657}"/>
              </a:ext>
            </a:extLst>
          </p:cNvPr>
          <p:cNvSpPr>
            <a:spLocks noGrp="1"/>
          </p:cNvSpPr>
          <p:nvPr>
            <p:ph type="title"/>
          </p:nvPr>
        </p:nvSpPr>
        <p:spPr/>
        <p:txBody>
          <a:bodyPr/>
          <a:lstStyle/>
          <a:p>
            <a:r>
              <a:rPr lang="en-US" dirty="0" err="1"/>
              <a:t>Các</a:t>
            </a:r>
            <a:r>
              <a:rPr lang="en-US" dirty="0"/>
              <a:t> </a:t>
            </a:r>
            <a:r>
              <a:rPr lang="en-US" dirty="0" err="1"/>
              <a:t>khái</a:t>
            </a:r>
            <a:r>
              <a:rPr lang="en-US" dirty="0"/>
              <a:t> </a:t>
            </a:r>
            <a:r>
              <a:rPr lang="en-US" dirty="0" err="1"/>
              <a:t>niệm</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en-US" dirty="0"/>
          </a:p>
        </p:txBody>
      </p:sp>
    </p:spTree>
    <p:extLst>
      <p:ext uri="{BB962C8B-B14F-4D97-AF65-F5344CB8AC3E}">
        <p14:creationId xmlns:p14="http://schemas.microsoft.com/office/powerpoint/2010/main" val="38608880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t>Tiêu chí đánh giá (Rubrics)</a:t>
            </a:r>
          </a:p>
        </p:txBody>
      </p:sp>
      <p:sp>
        <p:nvSpPr>
          <p:cNvPr id="5" name="Footer Placeholder 4"/>
          <p:cNvSpPr>
            <a:spLocks noGrp="1"/>
          </p:cNvSpPr>
          <p:nvPr>
            <p:ph type="ftr" sz="quarter" idx="11"/>
          </p:nvPr>
        </p:nvSpPr>
        <p:spPr/>
        <p:txBody>
          <a:bodyPr/>
          <a:lstStyle/>
          <a:p>
            <a:r>
              <a:rPr lang="vi-VN"/>
              <a:t>GV: Từ Thị Xuân Hiền</a:t>
            </a:r>
            <a:endParaRPr lang="vi-VN" dirty="0"/>
          </a:p>
        </p:txBody>
      </p:sp>
      <p:graphicFrame>
        <p:nvGraphicFramePr>
          <p:cNvPr id="7" name="Content Placeholder 7">
            <a:extLst>
              <a:ext uri="{FF2B5EF4-FFF2-40B4-BE49-F238E27FC236}">
                <a16:creationId xmlns:a16="http://schemas.microsoft.com/office/drawing/2014/main" id="{F8621653-F6D2-4FB1-9989-940E03529E4B}"/>
              </a:ext>
            </a:extLst>
          </p:cNvPr>
          <p:cNvGraphicFramePr>
            <a:graphicFrameLocks noGrp="1"/>
          </p:cNvGraphicFramePr>
          <p:nvPr>
            <p:ph idx="1"/>
            <p:extLst>
              <p:ext uri="{D42A27DB-BD31-4B8C-83A1-F6EECF244321}">
                <p14:modId xmlns:p14="http://schemas.microsoft.com/office/powerpoint/2010/main" val="2591048987"/>
              </p:ext>
            </p:extLst>
          </p:nvPr>
        </p:nvGraphicFramePr>
        <p:xfrm>
          <a:off x="802478" y="1826377"/>
          <a:ext cx="10587043" cy="4529974"/>
        </p:xfrm>
        <a:graphic>
          <a:graphicData uri="http://schemas.openxmlformats.org/drawingml/2006/table">
            <a:tbl>
              <a:tblPr firstRow="1" firstCol="1" bandRow="1">
                <a:tableStyleId>{5C22544A-7EE6-4342-B048-85BDC9FD1C3A}</a:tableStyleId>
              </a:tblPr>
              <a:tblGrid>
                <a:gridCol w="628652">
                  <a:extLst>
                    <a:ext uri="{9D8B030D-6E8A-4147-A177-3AD203B41FA5}">
                      <a16:colId xmlns:a16="http://schemas.microsoft.com/office/drawing/2014/main" val="20000"/>
                    </a:ext>
                  </a:extLst>
                </a:gridCol>
                <a:gridCol w="3014662">
                  <a:extLst>
                    <a:ext uri="{9D8B030D-6E8A-4147-A177-3AD203B41FA5}">
                      <a16:colId xmlns:a16="http://schemas.microsoft.com/office/drawing/2014/main" val="20001"/>
                    </a:ext>
                  </a:extLst>
                </a:gridCol>
                <a:gridCol w="3686175">
                  <a:extLst>
                    <a:ext uri="{9D8B030D-6E8A-4147-A177-3AD203B41FA5}">
                      <a16:colId xmlns:a16="http://schemas.microsoft.com/office/drawing/2014/main" val="20002"/>
                    </a:ext>
                  </a:extLst>
                </a:gridCol>
                <a:gridCol w="3257554">
                  <a:extLst>
                    <a:ext uri="{9D8B030D-6E8A-4147-A177-3AD203B41FA5}">
                      <a16:colId xmlns:a16="http://schemas.microsoft.com/office/drawing/2014/main" val="20003"/>
                    </a:ext>
                  </a:extLst>
                </a:gridCol>
              </a:tblGrid>
              <a:tr h="337881">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 </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LO</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800"/>
                        </a:spcAft>
                      </a:pPr>
                      <a:r>
                        <a:rPr lang="vi-VN" sz="2000" b="1" kern="1200" dirty="0">
                          <a:solidFill>
                            <a:schemeClr val="lt1"/>
                          </a:solidFill>
                          <a:effectLst/>
                          <a:latin typeface="Arial" panose="020B0604020202020204" pitchFamily="34" charset="0"/>
                          <a:ea typeface="+mn-ea"/>
                          <a:cs typeface="Arial" panose="020B0604020202020204" pitchFamily="34" charset="0"/>
                        </a:rPr>
                        <a:t>Accepted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2000" dirty="0">
                          <a:effectLst/>
                          <a:latin typeface="Arial" panose="020B0604020202020204" pitchFamily="34" charset="0"/>
                          <a:cs typeface="Arial" panose="020B0604020202020204" pitchFamily="34" charset="0"/>
                        </a:rPr>
                        <a:t>Excellent</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1964244">
                <a:tc>
                  <a:txBody>
                    <a:bodyPr/>
                    <a:lstStyle/>
                    <a:p>
                      <a:pPr marL="0" marR="0" algn="ctr">
                        <a:lnSpc>
                          <a:spcPct val="107000"/>
                        </a:lnSpc>
                        <a:spcBef>
                          <a:spcPts val="0"/>
                        </a:spcBef>
                        <a:spcAft>
                          <a:spcPts val="800"/>
                        </a:spcAft>
                      </a:pPr>
                      <a:r>
                        <a:rPr lang="vi-VN" sz="2000" b="0" dirty="0">
                          <a:effectLst/>
                          <a:latin typeface="Arial" panose="020B0604020202020204" pitchFamily="34" charset="0"/>
                          <a:cs typeface="Arial" panose="020B0604020202020204" pitchFamily="34" charset="0"/>
                        </a:rPr>
                        <a:t>5</a:t>
                      </a:r>
                      <a:endParaRPr lang="vi-VN" sz="20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0000"/>
                        </a:lnSpc>
                        <a:spcBef>
                          <a:spcPts val="0"/>
                        </a:spcBef>
                        <a:spcAft>
                          <a:spcPts val="0"/>
                        </a:spcAft>
                      </a:pP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Tham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gia</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tích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cực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các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buổi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làm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việc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nhóm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Làm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việc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dễ</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dàng</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với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các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thành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viên</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trong</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nhóm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Hoàn</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thành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trách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nhiệm</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vai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trò</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của</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mỗi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thành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viên</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đúng</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thời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gian</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quy</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định</a:t>
                      </a:r>
                      <a:endParaRPr lang="vi-VN"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defTabSz="914400" rtl="0" eaLnBrk="1" latinLnBrk="0" hangingPunct="1">
                        <a:lnSpc>
                          <a:spcPct val="107000"/>
                        </a:lnSpc>
                        <a:spcBef>
                          <a:spcPts val="0"/>
                        </a:spcBef>
                        <a:spcAft>
                          <a:spcPts val="800"/>
                        </a:spcAft>
                      </a:pPr>
                      <a:r>
                        <a:rPr lang="vi-VN" sz="1800" kern="1200" dirty="0">
                          <a:solidFill>
                            <a:schemeClr val="dk1"/>
                          </a:solidFill>
                          <a:effectLst/>
                          <a:latin typeface="Arial" panose="020B0604020202020204" pitchFamily="34" charset="0"/>
                          <a:ea typeface="Times New Roman" panose="02020603050405020304" pitchFamily="18" charset="0"/>
                          <a:cs typeface="Arial" panose="020B0604020202020204" pitchFamily="34" charset="0"/>
                        </a:rPr>
                        <a:t>Phối hợp với các thành viên trong nhóm thực hiện hiệu quả trên 50% công việc được giao đúng thời gian quy định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Tương tác với các thành viên trong nhóm khác để hoàn thành được từ 70% công việc chung của hệ thống đúng thời gian quy định</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r h="2227849">
                <a:tc>
                  <a:txBody>
                    <a:bodyPr/>
                    <a:lstStyle/>
                    <a:p>
                      <a:pPr marL="0" marR="0" algn="ctr">
                        <a:lnSpc>
                          <a:spcPct val="107000"/>
                        </a:lnSpc>
                        <a:spcBef>
                          <a:spcPts val="0"/>
                        </a:spcBef>
                        <a:spcAft>
                          <a:spcPts val="800"/>
                        </a:spcAft>
                      </a:pPr>
                      <a:r>
                        <a:rPr lang="en-US" sz="2000" dirty="0">
                          <a:effectLst/>
                          <a:latin typeface="Arial" panose="020B0604020202020204" pitchFamily="34" charset="0"/>
                          <a:ea typeface="+mn-ea"/>
                          <a:cs typeface="Arial" panose="020B0604020202020204" pitchFamily="34" charset="0"/>
                        </a:rPr>
                        <a:t>7</a:t>
                      </a:r>
                      <a:endParaRPr lang="vi-VN" sz="20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1800" b="0">
                          <a:effectLst/>
                          <a:latin typeface="Arial" panose="020B0604020202020204" pitchFamily="34" charset="0"/>
                          <a:ea typeface="Times New Roman" panose="02020603050405020304" pitchFamily="18" charset="0"/>
                          <a:cs typeface="Arial" panose="020B0604020202020204" pitchFamily="34" charset="0"/>
                        </a:rPr>
                        <a:t>Đánh giá được tính hợp lý của 1 thiết kế</a:t>
                      </a:r>
                    </a:p>
                    <a:p>
                      <a:pPr marL="0" marR="0" algn="just">
                        <a:lnSpc>
                          <a:spcPct val="107000"/>
                        </a:lnSpc>
                        <a:spcBef>
                          <a:spcPts val="0"/>
                        </a:spcBef>
                        <a:spcAft>
                          <a:spcPts val="800"/>
                        </a:spcAft>
                      </a:pPr>
                      <a:endParaRPr lang="vi-VN"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800"/>
                        </a:spcAft>
                      </a:pPr>
                      <a:r>
                        <a:rPr lang="vi-VN" sz="1800">
                          <a:effectLst/>
                          <a:latin typeface="Arial" panose="020B0604020202020204" pitchFamily="34" charset="0"/>
                          <a:ea typeface="Times New Roman" panose="02020603050405020304" pitchFamily="18" charset="0"/>
                          <a:cs typeface="Arial" panose="020B0604020202020204" pitchFamily="34" charset="0"/>
                        </a:rPr>
                        <a:t>-Giải thích được tính hợp lý của thiết kế đã áp dụng cho hệ thống</a:t>
                      </a:r>
                    </a:p>
                    <a:p>
                      <a:pPr marL="0" marR="0" algn="l">
                        <a:lnSpc>
                          <a:spcPct val="107000"/>
                        </a:lnSpc>
                        <a:spcBef>
                          <a:spcPts val="0"/>
                        </a:spcBef>
                        <a:spcAft>
                          <a:spcPts val="800"/>
                        </a:spcAft>
                      </a:pPr>
                      <a:r>
                        <a:rPr lang="vi-VN" sz="1800">
                          <a:effectLst/>
                          <a:latin typeface="Arial" panose="020B0604020202020204" pitchFamily="34" charset="0"/>
                          <a:ea typeface="Times New Roman" panose="02020603050405020304" pitchFamily="18" charset="0"/>
                          <a:cs typeface="Arial" panose="020B0604020202020204" pitchFamily="34" charset="0"/>
                        </a:rPr>
                        <a:t>- Xây dựng được kịch bản kiểm thử  cho một chức năng và đánh giả thiết kế thông qua kịch bản kiểm thử</a:t>
                      </a:r>
                      <a:endParaRPr lang="vi-VN"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-Giải thích được tính hợp lý của thiết kế đã áp dụng cho hệ thống</a:t>
                      </a:r>
                    </a:p>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Xây dựng được kịch bản kiểm thử  cho một quy trình nghiệp vụ và đánh giả thiết kế thông qua kịch bản kiểm thử</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2"/>
                  </a:ext>
                </a:extLst>
              </a:tr>
            </a:tbl>
          </a:graphicData>
        </a:graphic>
      </p:graphicFrame>
      <p:sp>
        <p:nvSpPr>
          <p:cNvPr id="6" name="Slide Number Placeholder 5">
            <a:extLst>
              <a:ext uri="{FF2B5EF4-FFF2-40B4-BE49-F238E27FC236}">
                <a16:creationId xmlns:a16="http://schemas.microsoft.com/office/drawing/2014/main" id="{CC4DADCE-7D10-4643-B579-FB2A34A01FDC}"/>
              </a:ext>
            </a:extLst>
          </p:cNvPr>
          <p:cNvSpPr>
            <a:spLocks noGrp="1"/>
          </p:cNvSpPr>
          <p:nvPr>
            <p:ph type="sldNum" sz="quarter" idx="12"/>
          </p:nvPr>
        </p:nvSpPr>
        <p:spPr/>
        <p:txBody>
          <a:bodyPr/>
          <a:lstStyle/>
          <a:p>
            <a:fld id="{401CF334-2D5C-4859-84A6-CA7E6E43FAEB}" type="slidenum">
              <a:rPr lang="en-US" smtClean="0"/>
              <a:t>7</a:t>
            </a:fld>
            <a:endParaRPr lang="en-US"/>
          </a:p>
        </p:txBody>
      </p:sp>
    </p:spTree>
    <p:extLst>
      <p:ext uri="{BB962C8B-B14F-4D97-AF65-F5344CB8AC3E}">
        <p14:creationId xmlns:p14="http://schemas.microsoft.com/office/powerpoint/2010/main" val="27904154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1C7CEE4-D5E6-45A7-90C8-A88A9AD90A49}"/>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01B9F27-D928-4CD9-960A-5FC7A1D61FA9}"/>
              </a:ext>
            </a:extLst>
          </p:cNvPr>
          <p:cNvSpPr>
            <a:spLocks noGrp="1"/>
          </p:cNvSpPr>
          <p:nvPr>
            <p:ph type="sldNum" sz="quarter" idx="12"/>
          </p:nvPr>
        </p:nvSpPr>
        <p:spPr/>
        <p:txBody>
          <a:bodyPr/>
          <a:lstStyle/>
          <a:p>
            <a:fld id="{401CF334-2D5C-4859-84A6-CA7E6E43FAEB}" type="slidenum">
              <a:rPr lang="en-US" smtClean="0"/>
              <a:t>70</a:t>
            </a:fld>
            <a:endParaRPr lang="en-US"/>
          </a:p>
        </p:txBody>
      </p:sp>
      <p:sp>
        <p:nvSpPr>
          <p:cNvPr id="5" name="Content Placeholder 4">
            <a:extLst>
              <a:ext uri="{FF2B5EF4-FFF2-40B4-BE49-F238E27FC236}">
                <a16:creationId xmlns:a16="http://schemas.microsoft.com/office/drawing/2014/main" id="{0DC4E3AB-29C4-430C-833D-3B2DEF213E59}"/>
              </a:ext>
            </a:extLst>
          </p:cNvPr>
          <p:cNvSpPr>
            <a:spLocks noGrp="1"/>
          </p:cNvSpPr>
          <p:nvPr>
            <p:ph idx="1"/>
          </p:nvPr>
        </p:nvSpPr>
        <p:spPr/>
        <p:txBody>
          <a:bodyPr/>
          <a:lstStyle/>
          <a:p>
            <a:r>
              <a:rPr lang="en-US" b="1" dirty="0">
                <a:solidFill>
                  <a:srgbClr val="0000CC"/>
                </a:solidFill>
              </a:rPr>
              <a:t>Hướng </a:t>
            </a:r>
            <a:r>
              <a:rPr lang="en-US" b="1" dirty="0" err="1">
                <a:solidFill>
                  <a:srgbClr val="0000CC"/>
                </a:solidFill>
              </a:rPr>
              <a:t>đối</a:t>
            </a:r>
            <a:r>
              <a:rPr lang="en-US" b="1" dirty="0">
                <a:solidFill>
                  <a:srgbClr val="0000CC"/>
                </a:solidFill>
              </a:rPr>
              <a:t> </a:t>
            </a:r>
            <a:r>
              <a:rPr lang="en-US" b="1" dirty="0" err="1">
                <a:solidFill>
                  <a:srgbClr val="0000CC"/>
                </a:solidFill>
              </a:rPr>
              <a:t>tượng</a:t>
            </a:r>
            <a:r>
              <a:rPr lang="en-US" b="1" dirty="0">
                <a:solidFill>
                  <a:srgbClr val="0000CC"/>
                </a:solidFill>
              </a:rPr>
              <a:t> (Object Orientation): </a:t>
            </a:r>
            <a:r>
              <a:rPr lang="en-US" dirty="0" err="1"/>
              <a:t>Là</a:t>
            </a:r>
            <a:r>
              <a:rPr lang="en-US" dirty="0"/>
              <a:t> </a:t>
            </a:r>
            <a:r>
              <a:rPr lang="en-US" dirty="0" err="1"/>
              <a:t>một</a:t>
            </a:r>
            <a:r>
              <a:rPr lang="en-US" dirty="0"/>
              <a:t> </a:t>
            </a:r>
            <a:r>
              <a:rPr lang="en-US" dirty="0" err="1"/>
              <a:t>cách</a:t>
            </a:r>
            <a:r>
              <a:rPr lang="en-US" dirty="0"/>
              <a:t> </a:t>
            </a:r>
            <a:r>
              <a:rPr lang="en-US" dirty="0" err="1"/>
              <a:t>nhìn</a:t>
            </a:r>
            <a:r>
              <a:rPr lang="en-US" dirty="0"/>
              <a:t> </a:t>
            </a:r>
            <a:r>
              <a:rPr lang="en-US" dirty="0" err="1"/>
              <a:t>và</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hệ</a:t>
            </a:r>
            <a:r>
              <a:rPr lang="en-US" dirty="0"/>
              <a:t> </a:t>
            </a:r>
            <a:r>
              <a:rPr lang="en-US" dirty="0" err="1"/>
              <a:t>thống</a:t>
            </a:r>
            <a:r>
              <a:rPr lang="en-US" dirty="0"/>
              <a:t> </a:t>
            </a:r>
            <a:r>
              <a:rPr lang="en-US" dirty="0" err="1"/>
              <a:t>như</a:t>
            </a:r>
            <a:r>
              <a:rPr lang="en-US" dirty="0"/>
              <a:t> </a:t>
            </a:r>
            <a:r>
              <a:rPr lang="en-US" dirty="0" err="1"/>
              <a:t>một</a:t>
            </a:r>
            <a:r>
              <a:rPr lang="en-US" dirty="0"/>
              <a:t> </a:t>
            </a:r>
            <a:r>
              <a:rPr lang="en-US" b="1" dirty="0" err="1">
                <a:solidFill>
                  <a:srgbClr val="0000CC"/>
                </a:solidFill>
              </a:rPr>
              <a:t>tập</a:t>
            </a:r>
            <a:r>
              <a:rPr lang="en-US" b="1" dirty="0">
                <a:solidFill>
                  <a:srgbClr val="0000CC"/>
                </a:solidFill>
              </a:rPr>
              <a:t> </a:t>
            </a:r>
            <a:r>
              <a:rPr lang="en-US" b="1" dirty="0" err="1">
                <a:solidFill>
                  <a:srgbClr val="0000CC"/>
                </a:solidFill>
              </a:rPr>
              <a:t>hợp</a:t>
            </a:r>
            <a:r>
              <a:rPr lang="en-US" dirty="0"/>
              <a:t> </a:t>
            </a:r>
            <a:r>
              <a:rPr lang="en-US" dirty="0" err="1"/>
              <a:t>các</a:t>
            </a:r>
            <a:r>
              <a:rPr lang="en-US" dirty="0"/>
              <a:t> </a:t>
            </a:r>
            <a:r>
              <a:rPr lang="en-US" b="1" dirty="0" err="1">
                <a:solidFill>
                  <a:srgbClr val="0000CC"/>
                </a:solidFill>
              </a:rPr>
              <a:t>đối</a:t>
            </a:r>
            <a:r>
              <a:rPr lang="en-US" b="1" dirty="0">
                <a:solidFill>
                  <a:srgbClr val="0000CC"/>
                </a:solidFill>
              </a:rPr>
              <a:t> </a:t>
            </a:r>
            <a:r>
              <a:rPr lang="en-US" b="1" dirty="0" err="1">
                <a:solidFill>
                  <a:srgbClr val="0000CC"/>
                </a:solidFill>
              </a:rPr>
              <a:t>tượng</a:t>
            </a:r>
            <a:r>
              <a:rPr lang="en-US" dirty="0"/>
              <a:t> </a:t>
            </a:r>
            <a:r>
              <a:rPr lang="en-US" dirty="0" err="1"/>
              <a:t>và</a:t>
            </a:r>
            <a:r>
              <a:rPr lang="en-US" dirty="0"/>
              <a:t> </a:t>
            </a:r>
            <a:r>
              <a:rPr lang="en-US" dirty="0" err="1"/>
              <a:t>các</a:t>
            </a:r>
            <a:r>
              <a:rPr lang="en-US" dirty="0"/>
              <a:t> </a:t>
            </a:r>
            <a:r>
              <a:rPr lang="en-US" b="1" dirty="0" err="1">
                <a:solidFill>
                  <a:srgbClr val="0000CC"/>
                </a:solidFill>
              </a:rPr>
              <a:t>mối</a:t>
            </a:r>
            <a:r>
              <a:rPr lang="en-US" b="1" dirty="0">
                <a:solidFill>
                  <a:srgbClr val="0000CC"/>
                </a:solidFill>
              </a:rPr>
              <a:t> </a:t>
            </a:r>
            <a:r>
              <a:rPr lang="en-US" b="1" dirty="0" err="1">
                <a:solidFill>
                  <a:srgbClr val="0000CC"/>
                </a:solidFill>
              </a:rPr>
              <a:t>quan</a:t>
            </a:r>
            <a:r>
              <a:rPr lang="en-US" b="1" dirty="0">
                <a:solidFill>
                  <a:srgbClr val="0000CC"/>
                </a:solidFill>
              </a:rPr>
              <a:t> </a:t>
            </a:r>
            <a:r>
              <a:rPr lang="en-US" b="1" dirty="0" err="1">
                <a:solidFill>
                  <a:srgbClr val="0000CC"/>
                </a:solidFill>
              </a:rPr>
              <a:t>hệ</a:t>
            </a:r>
            <a:r>
              <a:rPr lang="en-US" b="1" dirty="0">
                <a:solidFill>
                  <a:srgbClr val="0000CC"/>
                </a:solidFill>
              </a:rPr>
              <a:t> </a:t>
            </a:r>
            <a:r>
              <a:rPr lang="en-US" dirty="0" err="1"/>
              <a:t>và</a:t>
            </a:r>
            <a:r>
              <a:rPr lang="en-US" dirty="0"/>
              <a:t> </a:t>
            </a:r>
            <a:r>
              <a:rPr lang="en-US" b="1" dirty="0" err="1">
                <a:solidFill>
                  <a:srgbClr val="0000CC"/>
                </a:solidFill>
              </a:rPr>
              <a:t>sự</a:t>
            </a:r>
            <a:r>
              <a:rPr lang="en-US" b="1" dirty="0">
                <a:solidFill>
                  <a:srgbClr val="0000CC"/>
                </a:solidFill>
              </a:rPr>
              <a:t> </a:t>
            </a:r>
            <a:r>
              <a:rPr lang="en-US" b="1" dirty="0" err="1">
                <a:solidFill>
                  <a:srgbClr val="0000CC"/>
                </a:solidFill>
              </a:rPr>
              <a:t>tương</a:t>
            </a:r>
            <a:r>
              <a:rPr lang="en-US" b="1" dirty="0">
                <a:solidFill>
                  <a:srgbClr val="0000CC"/>
                </a:solidFill>
              </a:rPr>
              <a:t> </a:t>
            </a:r>
            <a:r>
              <a:rPr lang="en-US" b="1" dirty="0" err="1">
                <a:solidFill>
                  <a:srgbClr val="0000CC"/>
                </a:solidFill>
              </a:rPr>
              <a:t>tác</a:t>
            </a:r>
            <a:r>
              <a:rPr lang="en-US" dirty="0"/>
              <a:t> </a:t>
            </a:r>
            <a:r>
              <a:rPr lang="en-US" dirty="0" err="1"/>
              <a:t>giữa</a:t>
            </a:r>
            <a:r>
              <a:rPr lang="en-US" dirty="0"/>
              <a:t> </a:t>
            </a:r>
            <a:r>
              <a:rPr lang="en-US" dirty="0" err="1"/>
              <a:t>chúng</a:t>
            </a:r>
            <a:r>
              <a:rPr lang="en-US" dirty="0"/>
              <a:t> </a:t>
            </a:r>
          </a:p>
          <a:p>
            <a:r>
              <a:rPr lang="en-US" dirty="0" err="1"/>
              <a:t>Ví</a:t>
            </a:r>
            <a:r>
              <a:rPr lang="en-US" dirty="0"/>
              <a:t> </a:t>
            </a:r>
            <a:r>
              <a:rPr lang="en-US" dirty="0" err="1"/>
              <a:t>dụ</a:t>
            </a:r>
            <a:endParaRPr lang="en-US" dirty="0"/>
          </a:p>
          <a:p>
            <a:pPr lvl="1"/>
            <a:r>
              <a:rPr lang="en-US" dirty="0" err="1"/>
              <a:t>Hệ</a:t>
            </a:r>
            <a:r>
              <a:rPr lang="en-US" dirty="0"/>
              <a:t> </a:t>
            </a:r>
            <a:r>
              <a:rPr lang="en-US" dirty="0" err="1"/>
              <a:t>thống</a:t>
            </a:r>
            <a:r>
              <a:rPr lang="en-US" dirty="0"/>
              <a:t> </a:t>
            </a:r>
            <a:r>
              <a:rPr lang="en-US" dirty="0" err="1"/>
              <a:t>quản</a:t>
            </a:r>
            <a:r>
              <a:rPr lang="en-US" dirty="0"/>
              <a:t> </a:t>
            </a:r>
            <a:r>
              <a:rPr lang="en-US" dirty="0" err="1"/>
              <a:t>lý</a:t>
            </a:r>
            <a:r>
              <a:rPr lang="en-US" dirty="0"/>
              <a:t> </a:t>
            </a:r>
            <a:r>
              <a:rPr lang="en-US" dirty="0" err="1"/>
              <a:t>sinh</a:t>
            </a:r>
            <a:r>
              <a:rPr lang="en-US" dirty="0"/>
              <a:t> </a:t>
            </a:r>
            <a:r>
              <a:rPr lang="en-US" dirty="0" err="1"/>
              <a:t>viên</a:t>
            </a:r>
            <a:r>
              <a:rPr lang="en-US" dirty="0"/>
              <a:t>, </a:t>
            </a:r>
            <a:r>
              <a:rPr lang="en-US" dirty="0" err="1"/>
              <a:t>nếu</a:t>
            </a:r>
            <a:r>
              <a:rPr lang="en-US" dirty="0"/>
              <a:t> </a:t>
            </a:r>
            <a:r>
              <a:rPr lang="en-US" dirty="0" err="1"/>
              <a:t>phân</a:t>
            </a:r>
            <a:r>
              <a:rPr lang="en-US" dirty="0"/>
              <a:t> </a:t>
            </a:r>
            <a:r>
              <a:rPr lang="en-US" dirty="0" err="1"/>
              <a:t>tích</a:t>
            </a:r>
            <a:r>
              <a:rPr lang="en-US" dirty="0"/>
              <a:t> </a:t>
            </a:r>
            <a:r>
              <a:rPr lang="en-US" dirty="0" err="1"/>
              <a:t>theo</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r>
              <a:rPr lang="en-US" dirty="0"/>
              <a:t> </a:t>
            </a:r>
            <a:r>
              <a:rPr lang="en-US" dirty="0" err="1"/>
              <a:t>thì</a:t>
            </a:r>
            <a:r>
              <a:rPr lang="en-US" dirty="0"/>
              <a:t> </a:t>
            </a:r>
            <a:r>
              <a:rPr lang="en-US" dirty="0" err="1"/>
              <a:t>hệ</a:t>
            </a:r>
            <a:r>
              <a:rPr lang="en-US" dirty="0"/>
              <a:t> </a:t>
            </a:r>
            <a:r>
              <a:rPr lang="en-US" dirty="0" err="1"/>
              <a:t>thống</a:t>
            </a:r>
            <a:r>
              <a:rPr lang="en-US" dirty="0"/>
              <a:t> </a:t>
            </a:r>
            <a:r>
              <a:rPr lang="en-US" dirty="0" err="1"/>
              <a:t>quản</a:t>
            </a:r>
            <a:r>
              <a:rPr lang="en-US" dirty="0"/>
              <a:t> </a:t>
            </a:r>
            <a:r>
              <a:rPr lang="en-US" dirty="0" err="1"/>
              <a:t>lý</a:t>
            </a:r>
            <a:r>
              <a:rPr lang="en-US" dirty="0"/>
              <a:t> </a:t>
            </a:r>
            <a:r>
              <a:rPr lang="en-US" dirty="0" err="1"/>
              <a:t>một</a:t>
            </a:r>
            <a:r>
              <a:rPr lang="en-US" dirty="0"/>
              <a:t> </a:t>
            </a:r>
            <a:r>
              <a:rPr lang="en-US" dirty="0" err="1"/>
              <a:t>tập</a:t>
            </a:r>
            <a:r>
              <a:rPr lang="en-US" dirty="0"/>
              <a:t> </a:t>
            </a:r>
            <a:r>
              <a:rPr lang="en-US" dirty="0" err="1"/>
              <a:t>các</a:t>
            </a:r>
            <a:r>
              <a:rPr lang="en-US" dirty="0"/>
              <a:t> </a:t>
            </a:r>
            <a:r>
              <a:rPr lang="en-US" dirty="0" err="1"/>
              <a:t>đối</a:t>
            </a:r>
            <a:r>
              <a:rPr lang="en-US" dirty="0"/>
              <a:t> t</a:t>
            </a:r>
            <a:r>
              <a:rPr lang="vi-VN" dirty="0"/>
              <a:t>ư</a:t>
            </a:r>
            <a:r>
              <a:rPr lang="en-US" dirty="0" err="1"/>
              <a:t>ợng</a:t>
            </a:r>
            <a:r>
              <a:rPr lang="en-US" dirty="0"/>
              <a:t> </a:t>
            </a:r>
            <a:r>
              <a:rPr lang="en-US" dirty="0" err="1"/>
              <a:t>sinh</a:t>
            </a:r>
            <a:r>
              <a:rPr lang="en-US" dirty="0"/>
              <a:t> </a:t>
            </a:r>
            <a:r>
              <a:rPr lang="en-US" dirty="0" err="1"/>
              <a:t>viên</a:t>
            </a:r>
            <a:r>
              <a:rPr lang="en-US" dirty="0"/>
              <a:t> </a:t>
            </a:r>
            <a:r>
              <a:rPr lang="en-US" dirty="0" err="1"/>
              <a:t>với</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Mã</a:t>
            </a:r>
            <a:r>
              <a:rPr lang="en-US" dirty="0"/>
              <a:t> SV, </a:t>
            </a:r>
            <a:r>
              <a:rPr lang="en-US" dirty="0" err="1"/>
              <a:t>Họ</a:t>
            </a:r>
            <a:r>
              <a:rPr lang="en-US" dirty="0"/>
              <a:t> </a:t>
            </a:r>
            <a:r>
              <a:rPr lang="en-US" dirty="0" err="1"/>
              <a:t>tên</a:t>
            </a:r>
            <a:r>
              <a:rPr lang="en-US" dirty="0"/>
              <a:t>, </a:t>
            </a:r>
            <a:r>
              <a:rPr lang="en-US" dirty="0" err="1"/>
              <a:t>ngày</a:t>
            </a:r>
            <a:r>
              <a:rPr lang="en-US" dirty="0"/>
              <a:t> </a:t>
            </a:r>
            <a:r>
              <a:rPr lang="en-US" dirty="0" err="1"/>
              <a:t>sinh</a:t>
            </a:r>
            <a:r>
              <a:rPr lang="en-US" dirty="0"/>
              <a:t>, </a:t>
            </a:r>
            <a:r>
              <a:rPr lang="en-US" dirty="0" err="1"/>
              <a:t>và</a:t>
            </a:r>
            <a:r>
              <a:rPr lang="en-US" dirty="0"/>
              <a:t> </a:t>
            </a:r>
            <a:r>
              <a:rPr lang="en-US" dirty="0" err="1"/>
              <a:t>các</a:t>
            </a:r>
            <a:r>
              <a:rPr lang="en-US" dirty="0"/>
              <a:t> </a:t>
            </a:r>
            <a:r>
              <a:rPr lang="en-US" dirty="0" err="1"/>
              <a:t>hành</a:t>
            </a:r>
            <a:r>
              <a:rPr lang="en-US" dirty="0"/>
              <a:t> vi </a:t>
            </a:r>
            <a:r>
              <a:rPr lang="en-US" dirty="0" err="1"/>
              <a:t>hiển</a:t>
            </a:r>
            <a:r>
              <a:rPr lang="en-US" dirty="0"/>
              <a:t> </a:t>
            </a:r>
            <a:r>
              <a:rPr lang="en-US" dirty="0" err="1"/>
              <a:t>thị</a:t>
            </a:r>
            <a:r>
              <a:rPr lang="en-US" dirty="0"/>
              <a:t> </a:t>
            </a:r>
            <a:r>
              <a:rPr lang="en-US" dirty="0" err="1"/>
              <a:t>thông</a:t>
            </a:r>
            <a:r>
              <a:rPr lang="en-US" dirty="0"/>
              <a:t> tin.</a:t>
            </a:r>
            <a:endParaRPr lang="vi-VN" dirty="0"/>
          </a:p>
          <a:p>
            <a:endParaRPr lang="en-US" dirty="0"/>
          </a:p>
        </p:txBody>
      </p:sp>
      <p:sp>
        <p:nvSpPr>
          <p:cNvPr id="6" name="Title 5">
            <a:extLst>
              <a:ext uri="{FF2B5EF4-FFF2-40B4-BE49-F238E27FC236}">
                <a16:creationId xmlns:a16="http://schemas.microsoft.com/office/drawing/2014/main" id="{447623CB-BA1A-4EF4-8C73-7F5AC34253D5}"/>
              </a:ext>
            </a:extLst>
          </p:cNvPr>
          <p:cNvSpPr>
            <a:spLocks noGrp="1"/>
          </p:cNvSpPr>
          <p:nvPr>
            <p:ph type="title"/>
          </p:nvPr>
        </p:nvSpPr>
        <p:spPr/>
        <p:txBody>
          <a:bodyPr/>
          <a:lstStyle/>
          <a:p>
            <a:r>
              <a:rPr lang="en-US" dirty="0"/>
              <a:t>Hướng </a:t>
            </a:r>
            <a:r>
              <a:rPr lang="en-US" dirty="0" err="1"/>
              <a:t>đối</a:t>
            </a:r>
            <a:r>
              <a:rPr lang="en-US" dirty="0"/>
              <a:t> </a:t>
            </a:r>
            <a:r>
              <a:rPr lang="en-US" dirty="0" err="1"/>
              <a:t>tượng</a:t>
            </a:r>
            <a:endParaRPr lang="en-US" dirty="0"/>
          </a:p>
        </p:txBody>
      </p:sp>
    </p:spTree>
    <p:extLst>
      <p:ext uri="{BB962C8B-B14F-4D97-AF65-F5344CB8AC3E}">
        <p14:creationId xmlns:p14="http://schemas.microsoft.com/office/powerpoint/2010/main" val="402331425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5AA6120-68A9-402B-8C60-A044A02DDC2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8E2118E-FC7B-44B4-946C-4BB7AEC5F28C}"/>
              </a:ext>
            </a:extLst>
          </p:cNvPr>
          <p:cNvSpPr>
            <a:spLocks noGrp="1"/>
          </p:cNvSpPr>
          <p:nvPr>
            <p:ph type="sldNum" sz="quarter" idx="12"/>
          </p:nvPr>
        </p:nvSpPr>
        <p:spPr/>
        <p:txBody>
          <a:bodyPr/>
          <a:lstStyle/>
          <a:p>
            <a:fld id="{401CF334-2D5C-4859-84A6-CA7E6E43FAEB}" type="slidenum">
              <a:rPr lang="en-US" smtClean="0"/>
              <a:t>71</a:t>
            </a:fld>
            <a:endParaRPr lang="en-US"/>
          </a:p>
        </p:txBody>
      </p:sp>
      <p:sp>
        <p:nvSpPr>
          <p:cNvPr id="5" name="Content Placeholder 4">
            <a:extLst>
              <a:ext uri="{FF2B5EF4-FFF2-40B4-BE49-F238E27FC236}">
                <a16:creationId xmlns:a16="http://schemas.microsoft.com/office/drawing/2014/main" id="{D920FE4A-2FE2-4DA8-989A-BCE8D09FB17A}"/>
              </a:ext>
            </a:extLst>
          </p:cNvPr>
          <p:cNvSpPr>
            <a:spLocks noGrp="1"/>
          </p:cNvSpPr>
          <p:nvPr>
            <p:ph idx="1"/>
          </p:nvPr>
        </p:nvSpPr>
        <p:spPr>
          <a:prstGeom prst="flowChartDocument">
            <a:avLst/>
          </a:prstGeom>
        </p:spPr>
        <p:style>
          <a:lnRef idx="2">
            <a:schemeClr val="dk1"/>
          </a:lnRef>
          <a:fillRef idx="1">
            <a:schemeClr val="lt1"/>
          </a:fillRef>
          <a:effectRef idx="0">
            <a:schemeClr val="dk1"/>
          </a:effectRef>
          <a:fontRef idx="minor">
            <a:schemeClr val="dk1"/>
          </a:fontRef>
        </p:style>
        <p:txBody>
          <a:bodyPr/>
          <a:lstStyle/>
          <a:p>
            <a:r>
              <a:rPr lang="en-US" dirty="0"/>
              <a:t>Một </a:t>
            </a:r>
            <a:r>
              <a:rPr lang="en-US" dirty="0" err="1"/>
              <a:t>đối</a:t>
            </a:r>
            <a:r>
              <a:rPr lang="en-US" dirty="0"/>
              <a:t> </a:t>
            </a:r>
            <a:r>
              <a:rPr lang="en-US" dirty="0" err="1"/>
              <a:t>tượng</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dirty="0" err="1"/>
              <a:t>người</a:t>
            </a:r>
            <a:r>
              <a:rPr lang="en-US" dirty="0"/>
              <a:t>, </a:t>
            </a:r>
            <a:r>
              <a:rPr lang="en-US" dirty="0" err="1"/>
              <a:t>một</a:t>
            </a:r>
            <a:r>
              <a:rPr lang="en-US" dirty="0"/>
              <a:t> </a:t>
            </a:r>
            <a:r>
              <a:rPr lang="en-US" dirty="0" err="1"/>
              <a:t>địa</a:t>
            </a:r>
            <a:r>
              <a:rPr lang="en-US" dirty="0"/>
              <a:t> </a:t>
            </a:r>
            <a:r>
              <a:rPr lang="en-US" dirty="0" err="1"/>
              <a:t>điểm</a:t>
            </a:r>
            <a:r>
              <a:rPr lang="en-US" dirty="0"/>
              <a:t>, </a:t>
            </a:r>
            <a:r>
              <a:rPr lang="en-US" dirty="0" err="1"/>
              <a:t>một</a:t>
            </a:r>
            <a:r>
              <a:rPr lang="en-US" dirty="0"/>
              <a:t> </a:t>
            </a:r>
            <a:r>
              <a:rPr lang="en-US" dirty="0" err="1"/>
              <a:t>sự</a:t>
            </a:r>
            <a:r>
              <a:rPr lang="en-US" dirty="0"/>
              <a:t> </a:t>
            </a:r>
            <a:r>
              <a:rPr lang="en-US" dirty="0" err="1"/>
              <a:t>kiện</a:t>
            </a:r>
            <a:r>
              <a:rPr lang="en-US" dirty="0"/>
              <a:t> </a:t>
            </a:r>
            <a:r>
              <a:rPr lang="en-US" dirty="0" err="1"/>
              <a:t>hoặc</a:t>
            </a:r>
            <a:r>
              <a:rPr lang="en-US" dirty="0"/>
              <a:t> </a:t>
            </a:r>
            <a:r>
              <a:rPr lang="en-US" dirty="0" err="1"/>
              <a:t>một</a:t>
            </a:r>
            <a:r>
              <a:rPr lang="en-US" dirty="0"/>
              <a:t> </a:t>
            </a:r>
            <a:r>
              <a:rPr lang="en-US" dirty="0" err="1"/>
              <a:t>giao</a:t>
            </a:r>
            <a:r>
              <a:rPr lang="en-US" dirty="0"/>
              <a:t> </a:t>
            </a:r>
            <a:r>
              <a:rPr lang="en-US" dirty="0" err="1"/>
              <a:t>dịch</a:t>
            </a:r>
            <a:r>
              <a:rPr lang="en-US" dirty="0"/>
              <a:t> … </a:t>
            </a:r>
            <a:r>
              <a:rPr lang="en-US" dirty="0" err="1"/>
              <a:t>có</a:t>
            </a:r>
            <a:r>
              <a:rPr lang="en-US" dirty="0"/>
              <a:t> ý </a:t>
            </a:r>
            <a:r>
              <a:rPr lang="en-US" dirty="0" err="1"/>
              <a:t>nghĩa</a:t>
            </a:r>
            <a:r>
              <a:rPr lang="en-US" dirty="0"/>
              <a:t> </a:t>
            </a:r>
            <a:r>
              <a:rPr lang="en-US" dirty="0" err="1"/>
              <a:t>đối</a:t>
            </a:r>
            <a:r>
              <a:rPr lang="en-US" dirty="0"/>
              <a:t> </a:t>
            </a:r>
            <a:r>
              <a:rPr lang="en-US" dirty="0" err="1"/>
              <a:t>với</a:t>
            </a:r>
            <a:r>
              <a:rPr lang="en-US" dirty="0"/>
              <a:t> </a:t>
            </a:r>
            <a:r>
              <a:rPr lang="en-US" dirty="0" err="1"/>
              <a:t>hệ</a:t>
            </a:r>
            <a:r>
              <a:rPr lang="en-US" dirty="0"/>
              <a:t> </a:t>
            </a:r>
            <a:r>
              <a:rPr lang="en-US" dirty="0" err="1"/>
              <a:t>thống</a:t>
            </a:r>
            <a:r>
              <a:rPr lang="en-US" dirty="0"/>
              <a:t> </a:t>
            </a:r>
            <a:r>
              <a:rPr lang="en-US" dirty="0" err="1"/>
              <a:t>thông</a:t>
            </a:r>
            <a:r>
              <a:rPr lang="en-US" dirty="0"/>
              <a:t> tin.</a:t>
            </a:r>
          </a:p>
          <a:p>
            <a:r>
              <a:rPr lang="en-US" dirty="0"/>
              <a:t> Một </a:t>
            </a:r>
            <a:r>
              <a:rPr lang="en-US" dirty="0" err="1"/>
              <a:t>đối</a:t>
            </a:r>
            <a:r>
              <a:rPr lang="en-US" dirty="0"/>
              <a:t> </a:t>
            </a:r>
            <a:r>
              <a:rPr lang="en-US" dirty="0" err="1"/>
              <a:t>tượng</a:t>
            </a:r>
            <a:r>
              <a:rPr lang="en-US" dirty="0"/>
              <a:t> bao </a:t>
            </a:r>
            <a:r>
              <a:rPr lang="en-US" dirty="0" err="1"/>
              <a:t>gồm</a:t>
            </a:r>
            <a:r>
              <a:rPr lang="en-US" dirty="0"/>
              <a:t> </a:t>
            </a:r>
            <a:r>
              <a:rPr lang="en-US" b="1" i="1" dirty="0" err="1">
                <a:solidFill>
                  <a:srgbClr val="FF0000"/>
                </a:solidFill>
              </a:rPr>
              <a:t>thuộc</a:t>
            </a:r>
            <a:r>
              <a:rPr lang="en-US" b="1" i="1" dirty="0">
                <a:solidFill>
                  <a:srgbClr val="FF0000"/>
                </a:solidFill>
              </a:rPr>
              <a:t> </a:t>
            </a:r>
            <a:r>
              <a:rPr lang="en-US" b="1" i="1" dirty="0" err="1">
                <a:solidFill>
                  <a:srgbClr val="FF0000"/>
                </a:solidFill>
              </a:rPr>
              <a:t>tính</a:t>
            </a:r>
            <a:r>
              <a:rPr lang="en-US" b="1" dirty="0">
                <a:solidFill>
                  <a:srgbClr val="FF0000"/>
                </a:solidFill>
              </a:rPr>
              <a:t> </a:t>
            </a:r>
            <a:r>
              <a:rPr lang="en-US" dirty="0" err="1"/>
              <a:t>và</a:t>
            </a:r>
            <a:r>
              <a:rPr lang="en-US" dirty="0"/>
              <a:t> </a:t>
            </a:r>
            <a:r>
              <a:rPr lang="en-US" b="1" i="1" dirty="0" err="1">
                <a:solidFill>
                  <a:srgbClr val="FF0000"/>
                </a:solidFill>
              </a:rPr>
              <a:t>hành</a:t>
            </a:r>
            <a:r>
              <a:rPr lang="en-US" b="1" i="1" dirty="0">
                <a:solidFill>
                  <a:srgbClr val="FF0000"/>
                </a:solidFill>
              </a:rPr>
              <a:t> vi</a:t>
            </a:r>
            <a:r>
              <a:rPr lang="en-US" i="1" dirty="0">
                <a:solidFill>
                  <a:srgbClr val="FF0000"/>
                </a:solidFill>
              </a:rPr>
              <a:t>.</a:t>
            </a:r>
            <a:endParaRPr lang="vi-VN" dirty="0">
              <a:solidFill>
                <a:srgbClr val="FF0000"/>
              </a:solidFill>
            </a:endParaRPr>
          </a:p>
          <a:p>
            <a:endParaRPr lang="en-US" dirty="0"/>
          </a:p>
        </p:txBody>
      </p:sp>
      <p:sp>
        <p:nvSpPr>
          <p:cNvPr id="6" name="Title 5">
            <a:extLst>
              <a:ext uri="{FF2B5EF4-FFF2-40B4-BE49-F238E27FC236}">
                <a16:creationId xmlns:a16="http://schemas.microsoft.com/office/drawing/2014/main" id="{D4A173C5-3991-47B2-8F9E-1CB2EDC0882A}"/>
              </a:ext>
            </a:extLst>
          </p:cNvPr>
          <p:cNvSpPr>
            <a:spLocks noGrp="1"/>
          </p:cNvSpPr>
          <p:nvPr>
            <p:ph type="title"/>
          </p:nvPr>
        </p:nvSpPr>
        <p:spPr/>
        <p:txBody>
          <a:bodyPr/>
          <a:lstStyle/>
          <a:p>
            <a:r>
              <a:rPr lang="en-US" dirty="0" err="1"/>
              <a:t>Đối</a:t>
            </a:r>
            <a:r>
              <a:rPr lang="en-US" dirty="0"/>
              <a:t> </a:t>
            </a:r>
            <a:r>
              <a:rPr lang="en-US" dirty="0" err="1"/>
              <a:t>tượng</a:t>
            </a:r>
            <a:r>
              <a:rPr lang="en-US" dirty="0"/>
              <a:t> - Object</a:t>
            </a:r>
          </a:p>
        </p:txBody>
      </p:sp>
      <p:pic>
        <p:nvPicPr>
          <p:cNvPr id="7" name="Picture 6">
            <a:extLst>
              <a:ext uri="{FF2B5EF4-FFF2-40B4-BE49-F238E27FC236}">
                <a16:creationId xmlns:a16="http://schemas.microsoft.com/office/drawing/2014/main" id="{862644FA-04D2-4833-9162-CC5681B2DBE1}"/>
              </a:ext>
            </a:extLst>
          </p:cNvPr>
          <p:cNvPicPr>
            <a:picLocks noChangeAspect="1"/>
          </p:cNvPicPr>
          <p:nvPr/>
        </p:nvPicPr>
        <p:blipFill>
          <a:blip r:embed="rId2"/>
          <a:stretch>
            <a:fillRect/>
          </a:stretch>
        </p:blipFill>
        <p:spPr>
          <a:xfrm>
            <a:off x="2101273" y="3429000"/>
            <a:ext cx="6778278" cy="2026960"/>
          </a:xfrm>
          <a:prstGeom prst="rect">
            <a:avLst/>
          </a:prstGeom>
        </p:spPr>
      </p:pic>
    </p:spTree>
    <p:extLst>
      <p:ext uri="{BB962C8B-B14F-4D97-AF65-F5344CB8AC3E}">
        <p14:creationId xmlns:p14="http://schemas.microsoft.com/office/powerpoint/2010/main" val="31838427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22405D2-964C-4D17-8667-82F964EAA0C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0EC3730-2A65-4643-978A-719070913215}"/>
              </a:ext>
            </a:extLst>
          </p:cNvPr>
          <p:cNvSpPr>
            <a:spLocks noGrp="1"/>
          </p:cNvSpPr>
          <p:nvPr>
            <p:ph type="sldNum" sz="quarter" idx="12"/>
          </p:nvPr>
        </p:nvSpPr>
        <p:spPr/>
        <p:txBody>
          <a:bodyPr/>
          <a:lstStyle/>
          <a:p>
            <a:fld id="{401CF334-2D5C-4859-84A6-CA7E6E43FAEB}" type="slidenum">
              <a:rPr lang="en-US" smtClean="0"/>
              <a:t>72</a:t>
            </a:fld>
            <a:endParaRPr lang="en-US"/>
          </a:p>
        </p:txBody>
      </p:sp>
      <p:sp>
        <p:nvSpPr>
          <p:cNvPr id="5" name="Content Placeholder 4">
            <a:extLst>
              <a:ext uri="{FF2B5EF4-FFF2-40B4-BE49-F238E27FC236}">
                <a16:creationId xmlns:a16="http://schemas.microsoft.com/office/drawing/2014/main" id="{C2116EBF-91A9-4850-BDD0-82070247DB5B}"/>
              </a:ext>
            </a:extLst>
          </p:cNvPr>
          <p:cNvSpPr>
            <a:spLocks noGrp="1"/>
          </p:cNvSpPr>
          <p:nvPr>
            <p:ph idx="1"/>
          </p:nvPr>
        </p:nvSpPr>
        <p:spPr/>
        <p:txBody>
          <a:bodyPr/>
          <a:lstStyle/>
          <a:p>
            <a:pPr lvl="0"/>
            <a:r>
              <a:rPr lang="en-US" b="1" dirty="0" err="1"/>
              <a:t>Thuộc</a:t>
            </a:r>
            <a:r>
              <a:rPr lang="en-US" b="1" dirty="0"/>
              <a:t> </a:t>
            </a:r>
            <a:r>
              <a:rPr lang="en-US" b="1" dirty="0" err="1"/>
              <a:t>tính</a:t>
            </a:r>
            <a:r>
              <a:rPr lang="en-US" dirty="0"/>
              <a:t> </a:t>
            </a:r>
            <a:r>
              <a:rPr lang="en-US" b="1" dirty="0"/>
              <a:t>(Information) </a:t>
            </a:r>
            <a:r>
              <a:rPr lang="en-US" dirty="0" err="1"/>
              <a:t>là</a:t>
            </a:r>
            <a:r>
              <a:rPr lang="en-US" dirty="0"/>
              <a:t> </a:t>
            </a:r>
            <a:r>
              <a:rPr lang="en-US" dirty="0" err="1"/>
              <a:t>các</a:t>
            </a:r>
            <a:r>
              <a:rPr lang="en-US" dirty="0"/>
              <a:t> </a:t>
            </a:r>
            <a:r>
              <a:rPr lang="en-US" dirty="0" err="1"/>
              <a:t>đặc</a:t>
            </a:r>
            <a:r>
              <a:rPr lang="en-US" dirty="0"/>
              <a:t> </a:t>
            </a:r>
            <a:r>
              <a:rPr lang="en-US" dirty="0" err="1"/>
              <a:t>điểm</a:t>
            </a:r>
            <a:r>
              <a:rPr lang="en-US" dirty="0"/>
              <a:t> </a:t>
            </a:r>
            <a:r>
              <a:rPr lang="en-US" dirty="0" err="1"/>
              <a:t>mô</a:t>
            </a:r>
            <a:r>
              <a:rPr lang="en-US" dirty="0"/>
              <a:t> </a:t>
            </a:r>
            <a:r>
              <a:rPr lang="en-US" dirty="0" err="1"/>
              <a:t>tả</a:t>
            </a:r>
            <a:r>
              <a:rPr lang="en-US" dirty="0"/>
              <a:t> </a:t>
            </a:r>
            <a:r>
              <a:rPr lang="en-US" dirty="0" err="1"/>
              <a:t>đối</a:t>
            </a:r>
            <a:r>
              <a:rPr lang="en-US" dirty="0"/>
              <a:t> </a:t>
            </a:r>
            <a:r>
              <a:rPr lang="en-US" dirty="0" err="1"/>
              <a:t>tượng</a:t>
            </a:r>
            <a:r>
              <a:rPr lang="en-US" dirty="0"/>
              <a:t> </a:t>
            </a:r>
            <a:r>
              <a:rPr lang="en-US" dirty="0" err="1"/>
              <a:t>và</a:t>
            </a:r>
            <a:r>
              <a:rPr lang="en-US" dirty="0"/>
              <a:t> </a:t>
            </a:r>
            <a:r>
              <a:rPr lang="en-US" dirty="0" err="1"/>
              <a:t>các</a:t>
            </a:r>
            <a:r>
              <a:rPr lang="en-US" dirty="0"/>
              <a:t> </a:t>
            </a:r>
            <a:r>
              <a:rPr lang="en-US" dirty="0" err="1"/>
              <a:t>mô</a:t>
            </a:r>
            <a:r>
              <a:rPr lang="en-US" dirty="0"/>
              <a:t> </a:t>
            </a:r>
            <a:r>
              <a:rPr lang="en-US" dirty="0" err="1"/>
              <a:t>tả</a:t>
            </a:r>
            <a:r>
              <a:rPr lang="en-US" dirty="0"/>
              <a:t> </a:t>
            </a:r>
            <a:r>
              <a:rPr lang="en-US" dirty="0" err="1"/>
              <a:t>về</a:t>
            </a:r>
            <a:r>
              <a:rPr lang="en-US" dirty="0"/>
              <a:t> </a:t>
            </a:r>
            <a:r>
              <a:rPr lang="en-US" dirty="0" err="1"/>
              <a:t>cấu</a:t>
            </a:r>
            <a:r>
              <a:rPr lang="en-US" dirty="0"/>
              <a:t> </a:t>
            </a:r>
            <a:r>
              <a:rPr lang="en-US" dirty="0" err="1"/>
              <a:t>trúc</a:t>
            </a:r>
            <a:r>
              <a:rPr lang="en-US" dirty="0"/>
              <a:t> </a:t>
            </a:r>
            <a:r>
              <a:rPr lang="en-US" dirty="0" err="1"/>
              <a:t>của</a:t>
            </a:r>
            <a:r>
              <a:rPr lang="en-US" dirty="0"/>
              <a:t> </a:t>
            </a:r>
            <a:r>
              <a:rPr lang="en-US" dirty="0" err="1"/>
              <a:t>đối</a:t>
            </a:r>
            <a:r>
              <a:rPr lang="en-US" dirty="0"/>
              <a:t> t</a:t>
            </a:r>
            <a:r>
              <a:rPr lang="vi-VN" dirty="0"/>
              <a:t>ư</a:t>
            </a:r>
            <a:r>
              <a:rPr lang="en-US" dirty="0" err="1"/>
              <a:t>ợng</a:t>
            </a:r>
            <a:r>
              <a:rPr lang="en-US" dirty="0"/>
              <a:t>.</a:t>
            </a:r>
            <a:endParaRPr lang="vi-VN" dirty="0"/>
          </a:p>
          <a:p>
            <a:pPr lvl="0"/>
            <a:r>
              <a:rPr lang="en-US" b="1" dirty="0" err="1"/>
              <a:t>Hành</a:t>
            </a:r>
            <a:r>
              <a:rPr lang="en-US" b="1" dirty="0"/>
              <a:t> vi (</a:t>
            </a:r>
            <a:r>
              <a:rPr lang="en-US" b="1" dirty="0" err="1"/>
              <a:t>Behaviour</a:t>
            </a:r>
            <a:r>
              <a:rPr lang="en-US" b="1" dirty="0"/>
              <a:t>)</a:t>
            </a:r>
            <a:r>
              <a:rPr lang="en-US" dirty="0"/>
              <a:t> </a:t>
            </a:r>
            <a:r>
              <a:rPr lang="en-US" dirty="0" err="1"/>
              <a:t>là</a:t>
            </a:r>
            <a:r>
              <a:rPr lang="en-US" dirty="0"/>
              <a:t> </a:t>
            </a:r>
            <a:r>
              <a:rPr lang="en-US" dirty="0" err="1"/>
              <a:t>các</a:t>
            </a:r>
            <a:r>
              <a:rPr lang="en-US" dirty="0"/>
              <a:t> </a:t>
            </a:r>
            <a:r>
              <a:rPr lang="en-US" dirty="0" err="1"/>
              <a:t>nhiệm</a:t>
            </a:r>
            <a:r>
              <a:rPr lang="en-US" dirty="0"/>
              <a:t> </a:t>
            </a:r>
            <a:r>
              <a:rPr lang="en-US" dirty="0" err="1"/>
              <a:t>vụ</a:t>
            </a:r>
            <a:r>
              <a:rPr lang="en-US" dirty="0"/>
              <a:t> </a:t>
            </a:r>
            <a:r>
              <a:rPr lang="en-US" dirty="0" err="1"/>
              <a:t>hoặc</a:t>
            </a:r>
            <a:r>
              <a:rPr lang="en-US" dirty="0"/>
              <a:t> </a:t>
            </a:r>
            <a:r>
              <a:rPr lang="en-US" dirty="0" err="1"/>
              <a:t>chức</a:t>
            </a:r>
            <a:r>
              <a:rPr lang="en-US" dirty="0"/>
              <a:t> </a:t>
            </a:r>
            <a:r>
              <a:rPr lang="en-US" dirty="0" err="1"/>
              <a:t>năng</a:t>
            </a:r>
            <a:r>
              <a:rPr lang="en-US" dirty="0"/>
              <a:t> </a:t>
            </a:r>
            <a:r>
              <a:rPr lang="en-US" dirty="0" err="1"/>
              <a:t>mà</a:t>
            </a:r>
            <a:r>
              <a:rPr lang="en-US" dirty="0"/>
              <a:t> </a:t>
            </a:r>
            <a:r>
              <a:rPr lang="en-US" dirty="0" err="1"/>
              <a:t>đối</a:t>
            </a:r>
            <a:r>
              <a:rPr lang="en-US" dirty="0"/>
              <a:t> </a:t>
            </a:r>
            <a:r>
              <a:rPr lang="en-US" dirty="0" err="1"/>
              <a:t>tượng</a:t>
            </a:r>
            <a:r>
              <a:rPr lang="en-US" dirty="0"/>
              <a:t> </a:t>
            </a:r>
            <a:r>
              <a:rPr lang="en-US" dirty="0" err="1"/>
              <a:t>thực</a:t>
            </a:r>
            <a:r>
              <a:rPr lang="en-US" dirty="0"/>
              <a:t> </a:t>
            </a:r>
            <a:r>
              <a:rPr lang="en-US" dirty="0" err="1"/>
              <a:t>hiện</a:t>
            </a:r>
            <a:r>
              <a:rPr lang="en-US" dirty="0"/>
              <a:t> </a:t>
            </a:r>
            <a:r>
              <a:rPr lang="en-US" dirty="0" err="1"/>
              <a:t>khi</a:t>
            </a:r>
            <a:r>
              <a:rPr lang="en-US" dirty="0"/>
              <a:t> </a:t>
            </a:r>
            <a:r>
              <a:rPr lang="en-US" dirty="0" err="1"/>
              <a:t>nhận</a:t>
            </a:r>
            <a:r>
              <a:rPr lang="en-US" dirty="0"/>
              <a:t> </a:t>
            </a:r>
            <a:r>
              <a:rPr lang="en-US" dirty="0" err="1"/>
              <a:t>được</a:t>
            </a:r>
            <a:r>
              <a:rPr lang="en-US" dirty="0"/>
              <a:t> </a:t>
            </a:r>
            <a:r>
              <a:rPr lang="en-US" dirty="0" err="1"/>
              <a:t>yêu</a:t>
            </a:r>
            <a:r>
              <a:rPr lang="en-US" dirty="0"/>
              <a:t> </a:t>
            </a:r>
            <a:r>
              <a:rPr lang="en-US" dirty="0" err="1"/>
              <a:t>cầu</a:t>
            </a:r>
            <a:r>
              <a:rPr lang="en-US" dirty="0"/>
              <a:t> </a:t>
            </a:r>
            <a:r>
              <a:rPr lang="en-US" dirty="0" err="1"/>
              <a:t>hoặc</a:t>
            </a:r>
            <a:r>
              <a:rPr lang="en-US" dirty="0"/>
              <a:t> </a:t>
            </a:r>
            <a:r>
              <a:rPr lang="en-US" dirty="0" err="1"/>
              <a:t>lệnh</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điều</a:t>
            </a:r>
            <a:r>
              <a:rPr lang="en-US" dirty="0"/>
              <a:t> </a:t>
            </a:r>
            <a:r>
              <a:rPr lang="en-US" dirty="0" err="1"/>
              <a:t>đó</a:t>
            </a:r>
            <a:endParaRPr lang="vi-VN" dirty="0"/>
          </a:p>
          <a:p>
            <a:r>
              <a:rPr lang="en-US" dirty="0" err="1"/>
              <a:t>Ví</a:t>
            </a:r>
            <a:r>
              <a:rPr lang="en-US" dirty="0"/>
              <a:t> </a:t>
            </a:r>
            <a:r>
              <a:rPr lang="en-US" dirty="0" err="1"/>
              <a:t>dụ</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Máy</a:t>
            </a:r>
            <a:r>
              <a:rPr lang="en-US" dirty="0"/>
              <a:t> in </a:t>
            </a:r>
            <a:r>
              <a:rPr lang="en-US" dirty="0" err="1"/>
              <a:t>có</a:t>
            </a:r>
            <a:r>
              <a:rPr lang="en-US" dirty="0"/>
              <a:t> </a:t>
            </a:r>
          </a:p>
          <a:p>
            <a:pPr lvl="1"/>
            <a:r>
              <a:rPr lang="en-US" dirty="0" err="1"/>
              <a:t>Thuộc</a:t>
            </a:r>
            <a:r>
              <a:rPr lang="en-US" dirty="0"/>
              <a:t> </a:t>
            </a:r>
            <a:r>
              <a:rPr lang="en-US" dirty="0" err="1"/>
              <a:t>tính</a:t>
            </a:r>
            <a:r>
              <a:rPr lang="en-US" dirty="0"/>
              <a:t>: </a:t>
            </a:r>
            <a:r>
              <a:rPr lang="en-US" dirty="0" err="1"/>
              <a:t>SerialNumber</a:t>
            </a:r>
            <a:r>
              <a:rPr lang="en-US" dirty="0"/>
              <a:t>, Model, Speed, Memory, Status</a:t>
            </a:r>
          </a:p>
          <a:p>
            <a:pPr lvl="1"/>
            <a:r>
              <a:rPr lang="en-US" dirty="0" err="1"/>
              <a:t>Hành</a:t>
            </a:r>
            <a:r>
              <a:rPr lang="en-US" dirty="0"/>
              <a:t> vi: </a:t>
            </a:r>
            <a:r>
              <a:rPr lang="en-US" dirty="0" err="1"/>
              <a:t>PrintFile</a:t>
            </a:r>
            <a:r>
              <a:rPr lang="en-US" dirty="0"/>
              <a:t>, </a:t>
            </a:r>
            <a:r>
              <a:rPr lang="en-US" dirty="0" err="1"/>
              <a:t>StopPrint</a:t>
            </a:r>
            <a:r>
              <a:rPr lang="en-US" dirty="0"/>
              <a:t>, </a:t>
            </a:r>
            <a:r>
              <a:rPr lang="en-US" dirty="0" err="1"/>
              <a:t>Removefile</a:t>
            </a:r>
            <a:endParaRPr lang="vi-VN" dirty="0"/>
          </a:p>
          <a:p>
            <a:endParaRPr lang="en-US" dirty="0"/>
          </a:p>
        </p:txBody>
      </p:sp>
      <p:sp>
        <p:nvSpPr>
          <p:cNvPr id="6" name="Title 5">
            <a:extLst>
              <a:ext uri="{FF2B5EF4-FFF2-40B4-BE49-F238E27FC236}">
                <a16:creationId xmlns:a16="http://schemas.microsoft.com/office/drawing/2014/main" id="{0677CABA-24CE-4CB8-A4AA-0F3061397BE1}"/>
              </a:ext>
            </a:extLst>
          </p:cNvPr>
          <p:cNvSpPr>
            <a:spLocks noGrp="1"/>
          </p:cNvSpPr>
          <p:nvPr>
            <p:ph type="title"/>
          </p:nvPr>
        </p:nvSpPr>
        <p:spPr/>
        <p:txBody>
          <a:bodyPr/>
          <a:lstStyle/>
          <a:p>
            <a:r>
              <a:rPr lang="en-US" dirty="0" err="1"/>
              <a:t>Đối</a:t>
            </a:r>
            <a:r>
              <a:rPr lang="en-US" dirty="0"/>
              <a:t> </a:t>
            </a:r>
            <a:r>
              <a:rPr lang="en-US" dirty="0" err="1"/>
              <a:t>tượng</a:t>
            </a:r>
            <a:r>
              <a:rPr lang="en-US" dirty="0"/>
              <a:t> - Object</a:t>
            </a:r>
          </a:p>
        </p:txBody>
      </p:sp>
    </p:spTree>
    <p:extLst>
      <p:ext uri="{BB962C8B-B14F-4D97-AF65-F5344CB8AC3E}">
        <p14:creationId xmlns:p14="http://schemas.microsoft.com/office/powerpoint/2010/main" val="5489922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ED6D602-D7B1-48C5-A669-64140173E85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CC913470-DCCE-415E-BE6B-E294836A4C1B}"/>
              </a:ext>
            </a:extLst>
          </p:cNvPr>
          <p:cNvSpPr>
            <a:spLocks noGrp="1"/>
          </p:cNvSpPr>
          <p:nvPr>
            <p:ph type="sldNum" sz="quarter" idx="12"/>
          </p:nvPr>
        </p:nvSpPr>
        <p:spPr/>
        <p:txBody>
          <a:bodyPr/>
          <a:lstStyle/>
          <a:p>
            <a:fld id="{401CF334-2D5C-4859-84A6-CA7E6E43FAEB}" type="slidenum">
              <a:rPr lang="en-US" smtClean="0"/>
              <a:t>73</a:t>
            </a:fld>
            <a:endParaRPr lang="en-US"/>
          </a:p>
        </p:txBody>
      </p:sp>
      <p:sp>
        <p:nvSpPr>
          <p:cNvPr id="5" name="Content Placeholder 4">
            <a:extLst>
              <a:ext uri="{FF2B5EF4-FFF2-40B4-BE49-F238E27FC236}">
                <a16:creationId xmlns:a16="http://schemas.microsoft.com/office/drawing/2014/main" id="{43C311A1-FFA6-46B2-9978-36008DE773D6}"/>
              </a:ext>
            </a:extLst>
          </p:cNvPr>
          <p:cNvSpPr>
            <a:spLocks noGrp="1"/>
          </p:cNvSpPr>
          <p:nvPr>
            <p:ph idx="1"/>
          </p:nvPr>
        </p:nvSpPr>
        <p:spPr/>
        <p:txBody>
          <a:bodyPr/>
          <a:lstStyle/>
          <a:p>
            <a:r>
              <a:rPr lang="vi-VN" dirty="0"/>
              <a:t>Một lớp là một </a:t>
            </a:r>
            <a:r>
              <a:rPr lang="vi-VN" b="1" dirty="0">
                <a:solidFill>
                  <a:srgbClr val="0000CC"/>
                </a:solidFill>
              </a:rPr>
              <a:t>tập hợp các đối tượng có chung các thuộc tính, hành vi, mối quan hệ và ngữ nghĩa</a:t>
            </a:r>
            <a:r>
              <a:rPr lang="vi-VN" dirty="0"/>
              <a:t>. </a:t>
            </a:r>
          </a:p>
          <a:p>
            <a:r>
              <a:rPr lang="vi-VN" dirty="0"/>
              <a:t>Một đối tượng là một </a:t>
            </a:r>
            <a:r>
              <a:rPr lang="vi-VN" b="1" dirty="0">
                <a:solidFill>
                  <a:srgbClr val="0000CC"/>
                </a:solidFill>
              </a:rPr>
              <a:t>thể hiện (instanse) </a:t>
            </a:r>
            <a:r>
              <a:rPr lang="vi-VN" dirty="0"/>
              <a:t>của một lớp.</a:t>
            </a:r>
          </a:p>
          <a:p>
            <a:pPr marL="365760" lvl="1" indent="0">
              <a:buNone/>
            </a:pPr>
            <a:r>
              <a:rPr lang="vi-VN" dirty="0"/>
              <a:t>Ví dụ: Lớp máy in là một tập hợp các đối tượng máy in có cùng thuộc tính và hành vi</a:t>
            </a:r>
          </a:p>
          <a:p>
            <a:endParaRPr lang="en-US" dirty="0"/>
          </a:p>
        </p:txBody>
      </p:sp>
      <p:sp>
        <p:nvSpPr>
          <p:cNvPr id="6" name="Title 5">
            <a:extLst>
              <a:ext uri="{FF2B5EF4-FFF2-40B4-BE49-F238E27FC236}">
                <a16:creationId xmlns:a16="http://schemas.microsoft.com/office/drawing/2014/main" id="{FDBB7714-7AEF-4E72-B8E1-F4ADFD197DF9}"/>
              </a:ext>
            </a:extLst>
          </p:cNvPr>
          <p:cNvSpPr>
            <a:spLocks noGrp="1"/>
          </p:cNvSpPr>
          <p:nvPr>
            <p:ph type="title"/>
          </p:nvPr>
        </p:nvSpPr>
        <p:spPr/>
        <p:txBody>
          <a:bodyPr/>
          <a:lstStyle/>
          <a:p>
            <a:r>
              <a:rPr lang="en-US" dirty="0" err="1"/>
              <a:t>Lớp</a:t>
            </a:r>
            <a:r>
              <a:rPr lang="en-US" dirty="0"/>
              <a:t> - Class</a:t>
            </a:r>
          </a:p>
        </p:txBody>
      </p:sp>
      <p:pic>
        <p:nvPicPr>
          <p:cNvPr id="7" name="Picture 6">
            <a:extLst>
              <a:ext uri="{FF2B5EF4-FFF2-40B4-BE49-F238E27FC236}">
                <a16:creationId xmlns:a16="http://schemas.microsoft.com/office/drawing/2014/main" id="{EE243EA9-9280-4FE5-BBD3-E397CBE36DE2}"/>
              </a:ext>
            </a:extLst>
          </p:cNvPr>
          <p:cNvPicPr>
            <a:picLocks noChangeAspect="1"/>
          </p:cNvPicPr>
          <p:nvPr/>
        </p:nvPicPr>
        <p:blipFill>
          <a:blip r:embed="rId2"/>
          <a:stretch>
            <a:fillRect/>
          </a:stretch>
        </p:blipFill>
        <p:spPr>
          <a:xfrm>
            <a:off x="2235425" y="4537354"/>
            <a:ext cx="7111549" cy="1202081"/>
          </a:xfrm>
          <a:prstGeom prst="rect">
            <a:avLst/>
          </a:prstGeom>
        </p:spPr>
      </p:pic>
    </p:spTree>
    <p:extLst>
      <p:ext uri="{BB962C8B-B14F-4D97-AF65-F5344CB8AC3E}">
        <p14:creationId xmlns:p14="http://schemas.microsoft.com/office/powerpoint/2010/main" val="29483461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4D69B170-4078-4828-BA90-55A301A9E6B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EB70282C-0854-4EB8-A5D6-AB791AEA6928}"/>
              </a:ext>
            </a:extLst>
          </p:cNvPr>
          <p:cNvSpPr>
            <a:spLocks noGrp="1"/>
          </p:cNvSpPr>
          <p:nvPr>
            <p:ph type="sldNum" sz="quarter" idx="12"/>
          </p:nvPr>
        </p:nvSpPr>
        <p:spPr/>
        <p:txBody>
          <a:bodyPr/>
          <a:lstStyle/>
          <a:p>
            <a:fld id="{401CF334-2D5C-4859-84A6-CA7E6E43FAEB}" type="slidenum">
              <a:rPr lang="en-US" smtClean="0"/>
              <a:t>74</a:t>
            </a:fld>
            <a:endParaRPr lang="en-US"/>
          </a:p>
        </p:txBody>
      </p:sp>
      <p:sp>
        <p:nvSpPr>
          <p:cNvPr id="5" name="Content Placeholder 4">
            <a:extLst>
              <a:ext uri="{FF2B5EF4-FFF2-40B4-BE49-F238E27FC236}">
                <a16:creationId xmlns:a16="http://schemas.microsoft.com/office/drawing/2014/main" id="{A0BEECDB-B99B-44D4-90C3-CE19CAFAC018}"/>
              </a:ext>
            </a:extLst>
          </p:cNvPr>
          <p:cNvSpPr>
            <a:spLocks noGrp="1"/>
          </p:cNvSpPr>
          <p:nvPr>
            <p:ph idx="1"/>
          </p:nvPr>
        </p:nvSpPr>
        <p:spPr/>
        <p:txBody>
          <a:bodyPr/>
          <a:lstStyle/>
          <a:p>
            <a:pPr lvl="0"/>
            <a:r>
              <a:rPr lang="en-US" dirty="0" err="1"/>
              <a:t>Quá</a:t>
            </a:r>
            <a:r>
              <a:rPr lang="en-US" dirty="0"/>
              <a:t> </a:t>
            </a:r>
            <a:r>
              <a:rPr lang="en-US" dirty="0" err="1"/>
              <a:t>trình</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được</a:t>
            </a:r>
            <a:r>
              <a:rPr lang="en-US" dirty="0"/>
              <a:t> </a:t>
            </a:r>
            <a:r>
              <a:rPr lang="en-US" dirty="0" err="1"/>
              <a:t>bắt</a:t>
            </a:r>
            <a:r>
              <a:rPr lang="en-US" dirty="0"/>
              <a:t> </a:t>
            </a:r>
            <a:r>
              <a:rPr lang="en-US" dirty="0" err="1"/>
              <a:t>đầu</a:t>
            </a:r>
            <a:r>
              <a:rPr lang="en-US" dirty="0"/>
              <a:t> </a:t>
            </a:r>
            <a:r>
              <a:rPr lang="en-US" dirty="0" err="1"/>
              <a:t>từ</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thế</a:t>
            </a:r>
            <a:r>
              <a:rPr lang="en-US" dirty="0"/>
              <a:t> </a:t>
            </a:r>
            <a:r>
              <a:rPr lang="en-US" dirty="0" err="1"/>
              <a:t>giới</a:t>
            </a:r>
            <a:r>
              <a:rPr lang="en-US" dirty="0"/>
              <a:t> </a:t>
            </a:r>
            <a:r>
              <a:rPr lang="en-US" dirty="0" err="1"/>
              <a:t>thực</a:t>
            </a:r>
            <a:r>
              <a:rPr lang="en-US" dirty="0"/>
              <a:t>, </a:t>
            </a:r>
            <a:r>
              <a:rPr lang="en-US" dirty="0" err="1"/>
              <a:t>trừu</a:t>
            </a:r>
            <a:r>
              <a:rPr lang="en-US" dirty="0"/>
              <a:t> </a:t>
            </a:r>
            <a:r>
              <a:rPr lang="en-US" dirty="0" err="1"/>
              <a:t>tượng</a:t>
            </a:r>
            <a:r>
              <a:rPr lang="en-US" dirty="0"/>
              <a:t> </a:t>
            </a:r>
            <a:r>
              <a:rPr lang="en-US" dirty="0" err="1"/>
              <a:t>hóa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phân</a:t>
            </a:r>
            <a:r>
              <a:rPr lang="en-US" dirty="0"/>
              <a:t> </a:t>
            </a:r>
            <a:r>
              <a:rPr lang="en-US" dirty="0" err="1"/>
              <a:t>loại</a:t>
            </a:r>
            <a:r>
              <a:rPr lang="en-US" dirty="0"/>
              <a:t> </a:t>
            </a:r>
            <a:r>
              <a:rPr lang="en-US" dirty="0" err="1"/>
              <a:t>chúng</a:t>
            </a:r>
            <a:r>
              <a:rPr lang="en-US" dirty="0"/>
              <a:t>, </a:t>
            </a:r>
            <a:r>
              <a:rPr lang="en-US" dirty="0" err="1"/>
              <a:t>dựa</a:t>
            </a:r>
            <a:r>
              <a:rPr lang="en-US" dirty="0"/>
              <a:t> </a:t>
            </a:r>
            <a:r>
              <a:rPr lang="en-US" dirty="0" err="1"/>
              <a:t>trên</a:t>
            </a:r>
            <a:r>
              <a:rPr lang="en-US" dirty="0"/>
              <a:t> </a:t>
            </a:r>
            <a:r>
              <a:rPr lang="en-US" dirty="0" err="1"/>
              <a:t>những</a:t>
            </a:r>
            <a:r>
              <a:rPr lang="en-US" dirty="0"/>
              <a:t> </a:t>
            </a:r>
            <a:r>
              <a:rPr lang="en-US" dirty="0" err="1"/>
              <a:t>khía</a:t>
            </a:r>
            <a:r>
              <a:rPr lang="en-US" dirty="0"/>
              <a:t> </a:t>
            </a:r>
            <a:r>
              <a:rPr lang="en-US" dirty="0" err="1"/>
              <a:t>cạnh</a:t>
            </a:r>
            <a:r>
              <a:rPr lang="en-US" dirty="0"/>
              <a:t> </a:t>
            </a:r>
            <a:r>
              <a:rPr lang="en-US" dirty="0" err="1"/>
              <a:t>cần</a:t>
            </a:r>
            <a:r>
              <a:rPr lang="en-US" dirty="0"/>
              <a:t> </a:t>
            </a:r>
            <a:r>
              <a:rPr lang="en-US" dirty="0" err="1"/>
              <a:t>quan</a:t>
            </a:r>
            <a:r>
              <a:rPr lang="en-US" dirty="0"/>
              <a:t> </a:t>
            </a:r>
            <a:r>
              <a:rPr lang="en-US" dirty="0" err="1"/>
              <a:t>tâm</a:t>
            </a:r>
            <a:r>
              <a:rPr lang="en-US" dirty="0"/>
              <a:t>. </a:t>
            </a:r>
          </a:p>
          <a:p>
            <a:pPr lvl="0"/>
            <a:r>
              <a:rPr lang="en-US" b="1" i="1" dirty="0" err="1"/>
              <a:t>Lớp</a:t>
            </a:r>
            <a:r>
              <a:rPr lang="en-US" dirty="0"/>
              <a:t> </a:t>
            </a:r>
            <a:r>
              <a:rPr lang="en-US" dirty="0" err="1"/>
              <a:t>là</a:t>
            </a:r>
            <a:r>
              <a:rPr lang="en-US" dirty="0"/>
              <a:t> </a:t>
            </a:r>
            <a:r>
              <a:rPr lang="en-US" dirty="0" err="1"/>
              <a:t>một</a:t>
            </a:r>
            <a:r>
              <a:rPr lang="en-US" dirty="0"/>
              <a:t> </a:t>
            </a:r>
            <a:r>
              <a:rPr lang="en-US" b="1" dirty="0" err="1">
                <a:solidFill>
                  <a:srgbClr val="FF0000"/>
                </a:solidFill>
              </a:rPr>
              <a:t>định</a:t>
            </a:r>
            <a:r>
              <a:rPr lang="en-US" b="1" dirty="0">
                <a:solidFill>
                  <a:srgbClr val="FF0000"/>
                </a:solidFill>
              </a:rPr>
              <a:t> </a:t>
            </a:r>
            <a:r>
              <a:rPr lang="en-US" b="1" dirty="0" err="1">
                <a:solidFill>
                  <a:srgbClr val="FF0000"/>
                </a:solidFill>
              </a:rPr>
              <a:t>nghĩa</a:t>
            </a:r>
            <a:r>
              <a:rPr lang="en-US" b="1" dirty="0">
                <a:solidFill>
                  <a:srgbClr val="FF0000"/>
                </a:solidFill>
              </a:rPr>
              <a:t> </a:t>
            </a:r>
            <a:r>
              <a:rPr lang="en-US" b="1" dirty="0" err="1">
                <a:solidFill>
                  <a:srgbClr val="FF0000"/>
                </a:solidFill>
              </a:rPr>
              <a:t>trừu</a:t>
            </a:r>
            <a:r>
              <a:rPr lang="en-US" b="1" dirty="0">
                <a:solidFill>
                  <a:srgbClr val="FF0000"/>
                </a:solidFill>
              </a:rPr>
              <a:t> </a:t>
            </a:r>
            <a:r>
              <a:rPr lang="en-US" b="1" dirty="0" err="1">
                <a:solidFill>
                  <a:srgbClr val="FF0000"/>
                </a:solidFill>
              </a:rPr>
              <a:t>tượng</a:t>
            </a:r>
            <a:r>
              <a:rPr lang="en-US" b="1" dirty="0">
                <a:solidFill>
                  <a:srgbClr val="FF0000"/>
                </a:solidFill>
              </a:rPr>
              <a:t> </a:t>
            </a:r>
            <a:r>
              <a:rPr lang="en-US" dirty="0" err="1"/>
              <a:t>của</a:t>
            </a:r>
            <a:r>
              <a:rPr lang="en-US" dirty="0"/>
              <a:t> </a:t>
            </a:r>
            <a:r>
              <a:rPr lang="en-US" dirty="0" err="1"/>
              <a:t>các</a:t>
            </a:r>
            <a:r>
              <a:rPr lang="en-US" dirty="0"/>
              <a:t> </a:t>
            </a:r>
            <a:r>
              <a:rPr lang="en-US" b="1" i="1" dirty="0" err="1"/>
              <a:t>đối</a:t>
            </a:r>
            <a:r>
              <a:rPr lang="en-US" b="1" i="1" dirty="0"/>
              <a:t> </a:t>
            </a:r>
            <a:r>
              <a:rPr lang="en-US" b="1" i="1" dirty="0" err="1"/>
              <a:t>tượng</a:t>
            </a:r>
            <a:r>
              <a:rPr lang="en-US" dirty="0"/>
              <a:t>, </a:t>
            </a:r>
            <a:r>
              <a:rPr lang="en-US" dirty="0" err="1"/>
              <a:t>nó</a:t>
            </a:r>
            <a:r>
              <a:rPr lang="en-US" dirty="0"/>
              <a:t> </a:t>
            </a:r>
            <a:r>
              <a:rPr lang="en-US" dirty="0" err="1"/>
              <a:t>định</a:t>
            </a:r>
            <a:r>
              <a:rPr lang="en-US" dirty="0"/>
              <a:t> </a:t>
            </a:r>
            <a:r>
              <a:rPr lang="en-US" dirty="0" err="1"/>
              <a:t>nghĩa</a:t>
            </a:r>
            <a:r>
              <a:rPr lang="en-US" dirty="0"/>
              <a:t> </a:t>
            </a:r>
            <a:r>
              <a:rPr lang="en-US" dirty="0" err="1"/>
              <a:t>cấu</a:t>
            </a:r>
            <a:r>
              <a:rPr lang="en-US" dirty="0"/>
              <a:t> </a:t>
            </a:r>
            <a:r>
              <a:rPr lang="en-US" dirty="0" err="1"/>
              <a:t>trúc</a:t>
            </a:r>
            <a:r>
              <a:rPr lang="en-US" dirty="0"/>
              <a:t> </a:t>
            </a:r>
            <a:r>
              <a:rPr lang="en-US" dirty="0" err="1"/>
              <a:t>và</a:t>
            </a:r>
            <a:r>
              <a:rPr lang="en-US" dirty="0"/>
              <a:t> </a:t>
            </a:r>
            <a:r>
              <a:rPr lang="en-US" dirty="0" err="1"/>
              <a:t>hành</a:t>
            </a:r>
            <a:r>
              <a:rPr lang="en-US" dirty="0"/>
              <a:t> vi </a:t>
            </a:r>
            <a:r>
              <a:rPr lang="en-US" dirty="0" err="1"/>
              <a:t>của</a:t>
            </a:r>
            <a:r>
              <a:rPr lang="en-US" dirty="0"/>
              <a:t> </a:t>
            </a:r>
            <a:r>
              <a:rPr lang="en-US" dirty="0" err="1"/>
              <a:t>từng</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lớp</a:t>
            </a:r>
            <a:r>
              <a:rPr lang="en-US" dirty="0"/>
              <a:t>, </a:t>
            </a:r>
            <a:endParaRPr lang="vi-VN" dirty="0"/>
          </a:p>
          <a:p>
            <a:pPr lvl="0"/>
            <a:r>
              <a:rPr lang="en-US" b="1" i="1" dirty="0" err="1"/>
              <a:t>Lớp</a:t>
            </a:r>
            <a:r>
              <a:rPr lang="en-US" dirty="0"/>
              <a:t> </a:t>
            </a:r>
            <a:r>
              <a:rPr lang="en-US" dirty="0" err="1"/>
              <a:t>là</a:t>
            </a:r>
            <a:r>
              <a:rPr lang="en-US" dirty="0"/>
              <a:t> </a:t>
            </a:r>
            <a:r>
              <a:rPr lang="en-US" dirty="0" err="1"/>
              <a:t>một</a:t>
            </a:r>
            <a:r>
              <a:rPr lang="en-US" dirty="0"/>
              <a:t> </a:t>
            </a:r>
            <a:r>
              <a:rPr lang="en-US" b="1" dirty="0" err="1">
                <a:solidFill>
                  <a:srgbClr val="FF0000"/>
                </a:solidFill>
              </a:rPr>
              <a:t>khuôn</a:t>
            </a:r>
            <a:r>
              <a:rPr lang="en-US" b="1" dirty="0">
                <a:solidFill>
                  <a:srgbClr val="FF0000"/>
                </a:solidFill>
              </a:rPr>
              <a:t> </a:t>
            </a:r>
            <a:r>
              <a:rPr lang="en-US" b="1" dirty="0" err="1">
                <a:solidFill>
                  <a:srgbClr val="FF0000"/>
                </a:solidFill>
              </a:rPr>
              <a:t>mẫu</a:t>
            </a:r>
            <a:r>
              <a:rPr lang="en-US" b="1" dirty="0">
                <a:solidFill>
                  <a:srgbClr val="FF0000"/>
                </a:solidFill>
              </a:rPr>
              <a:t> </a:t>
            </a:r>
            <a:r>
              <a:rPr lang="en-US" dirty="0" err="1"/>
              <a:t>để</a:t>
            </a:r>
            <a:r>
              <a:rPr lang="en-US" dirty="0"/>
              <a:t> </a:t>
            </a:r>
            <a:r>
              <a:rPr lang="en-US" dirty="0" err="1"/>
              <a:t>tạo</a:t>
            </a:r>
            <a:r>
              <a:rPr lang="en-US" dirty="0"/>
              <a:t> </a:t>
            </a:r>
            <a:r>
              <a:rPr lang="en-US" dirty="0" err="1"/>
              <a:t>các</a:t>
            </a:r>
            <a:r>
              <a:rPr lang="en-US" dirty="0"/>
              <a:t> </a:t>
            </a:r>
            <a:r>
              <a:rPr lang="en-US" b="1" i="1" dirty="0" err="1"/>
              <a:t>đối</a:t>
            </a:r>
            <a:r>
              <a:rPr lang="en-US" b="1" i="1" dirty="0"/>
              <a:t> </a:t>
            </a:r>
            <a:r>
              <a:rPr lang="en-US" b="1" i="1" dirty="0" err="1"/>
              <a:t>tượng</a:t>
            </a:r>
            <a:r>
              <a:rPr lang="en-US" b="1" i="1" dirty="0"/>
              <a:t>, </a:t>
            </a:r>
            <a:r>
              <a:rPr lang="en-US" b="1" i="1" dirty="0" err="1"/>
              <a:t>các</a:t>
            </a:r>
            <a:r>
              <a:rPr lang="en-US" b="1" i="1" dirty="0"/>
              <a:t> </a:t>
            </a:r>
            <a:r>
              <a:rPr lang="en-US" b="1" i="1" dirty="0" err="1"/>
              <a:t>đối</a:t>
            </a:r>
            <a:r>
              <a:rPr lang="en-US" b="1" i="1" dirty="0"/>
              <a:t> </a:t>
            </a:r>
            <a:r>
              <a:rPr lang="en-US" b="1" i="1" dirty="0" err="1"/>
              <a:t>tượng</a:t>
            </a:r>
            <a:r>
              <a:rPr lang="en-US" b="1" i="1" dirty="0"/>
              <a:t> </a:t>
            </a:r>
            <a:r>
              <a:rPr lang="en-US" dirty="0" err="1"/>
              <a:t>được</a:t>
            </a:r>
            <a:r>
              <a:rPr lang="en-US" dirty="0"/>
              <a:t> </a:t>
            </a:r>
            <a:r>
              <a:rPr lang="en-US" dirty="0" err="1"/>
              <a:t>tạo</a:t>
            </a:r>
            <a:r>
              <a:rPr lang="en-US" dirty="0"/>
              <a:t> </a:t>
            </a:r>
            <a:r>
              <a:rPr lang="en-US" dirty="0" err="1"/>
              <a:t>từ</a:t>
            </a:r>
            <a:r>
              <a:rPr lang="en-US" dirty="0"/>
              <a:t> </a:t>
            </a:r>
            <a:r>
              <a:rPr lang="en-US" dirty="0" err="1"/>
              <a:t>một</a:t>
            </a:r>
            <a:r>
              <a:rPr lang="en-US" dirty="0"/>
              <a:t> </a:t>
            </a:r>
            <a:r>
              <a:rPr lang="en-US" dirty="0" err="1"/>
              <a:t>lớp</a:t>
            </a:r>
            <a:r>
              <a:rPr lang="en-US" dirty="0"/>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b="1" i="1" dirty="0" err="1"/>
              <a:t>các</a:t>
            </a:r>
            <a:r>
              <a:rPr lang="en-US" b="1" i="1" dirty="0"/>
              <a:t> </a:t>
            </a:r>
            <a:r>
              <a:rPr lang="en-US" b="1" i="1" dirty="0" err="1"/>
              <a:t>thể</a:t>
            </a:r>
            <a:r>
              <a:rPr lang="en-US" b="1" i="1" dirty="0"/>
              <a:t> </a:t>
            </a:r>
            <a:r>
              <a:rPr lang="en-US" b="1" i="1" dirty="0" err="1"/>
              <a:t>hiện</a:t>
            </a:r>
            <a:r>
              <a:rPr lang="en-US" b="1" i="1" dirty="0"/>
              <a:t> </a:t>
            </a:r>
            <a:r>
              <a:rPr lang="en-US" b="1" i="1" dirty="0" err="1"/>
              <a:t>của</a:t>
            </a:r>
            <a:r>
              <a:rPr lang="en-US" b="1" i="1" dirty="0"/>
              <a:t> </a:t>
            </a:r>
            <a:r>
              <a:rPr lang="en-US" b="1" i="1" dirty="0" err="1"/>
              <a:t>lớp</a:t>
            </a:r>
            <a:r>
              <a:rPr lang="en-US" dirty="0"/>
              <a:t>.</a:t>
            </a:r>
            <a:endParaRPr lang="vi-VN" dirty="0"/>
          </a:p>
        </p:txBody>
      </p:sp>
      <p:sp>
        <p:nvSpPr>
          <p:cNvPr id="6" name="Title 5">
            <a:extLst>
              <a:ext uri="{FF2B5EF4-FFF2-40B4-BE49-F238E27FC236}">
                <a16:creationId xmlns:a16="http://schemas.microsoft.com/office/drawing/2014/main" id="{F84FCE12-426F-44F2-B1AE-4C31D1D5980B}"/>
              </a:ext>
            </a:extLst>
          </p:cNvPr>
          <p:cNvSpPr>
            <a:spLocks noGrp="1"/>
          </p:cNvSpPr>
          <p:nvPr>
            <p:ph type="title"/>
          </p:nvPr>
        </p:nvSpPr>
        <p:spPr/>
        <p:txBody>
          <a:bodyPr/>
          <a:lstStyle/>
          <a:p>
            <a:r>
              <a:rPr lang="vi-VN" dirty="0"/>
              <a:t>Quan hệ giữa lớp và đối tượng</a:t>
            </a:r>
            <a:endParaRPr lang="en-US" dirty="0"/>
          </a:p>
        </p:txBody>
      </p:sp>
    </p:spTree>
    <p:extLst>
      <p:ext uri="{BB962C8B-B14F-4D97-AF65-F5344CB8AC3E}">
        <p14:creationId xmlns:p14="http://schemas.microsoft.com/office/powerpoint/2010/main" val="21629084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8758863-6717-4E2A-8D7D-3253AC11FFE4}"/>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D9FBD2D-8EDA-4B6D-94B3-FABB5AD5547E}"/>
              </a:ext>
            </a:extLst>
          </p:cNvPr>
          <p:cNvSpPr>
            <a:spLocks noGrp="1"/>
          </p:cNvSpPr>
          <p:nvPr>
            <p:ph type="sldNum" sz="quarter" idx="12"/>
          </p:nvPr>
        </p:nvSpPr>
        <p:spPr/>
        <p:txBody>
          <a:bodyPr/>
          <a:lstStyle/>
          <a:p>
            <a:fld id="{401CF334-2D5C-4859-84A6-CA7E6E43FAEB}" type="slidenum">
              <a:rPr lang="en-US" smtClean="0"/>
              <a:t>75</a:t>
            </a:fld>
            <a:endParaRPr lang="en-US"/>
          </a:p>
        </p:txBody>
      </p:sp>
      <p:sp>
        <p:nvSpPr>
          <p:cNvPr id="5" name="Content Placeholder 4">
            <a:extLst>
              <a:ext uri="{FF2B5EF4-FFF2-40B4-BE49-F238E27FC236}">
                <a16:creationId xmlns:a16="http://schemas.microsoft.com/office/drawing/2014/main" id="{0D6C3229-8ED1-4432-AF7C-356F77860C28}"/>
              </a:ext>
            </a:extLst>
          </p:cNvPr>
          <p:cNvSpPr>
            <a:spLocks noGrp="1"/>
          </p:cNvSpPr>
          <p:nvPr>
            <p:ph idx="1"/>
          </p:nvPr>
        </p:nvSpPr>
        <p:spPr/>
        <p:txBody>
          <a:bodyPr>
            <a:normAutofit/>
          </a:bodyPr>
          <a:lstStyle/>
          <a:p>
            <a:pPr marL="457200" indent="-457200"/>
            <a:r>
              <a:rPr lang="en-US" b="1" dirty="0" err="1">
                <a:solidFill>
                  <a:srgbClr val="FF0000"/>
                </a:solidFill>
              </a:rPr>
              <a:t>Thông</a:t>
            </a:r>
            <a:r>
              <a:rPr lang="en-US" b="1" dirty="0">
                <a:solidFill>
                  <a:srgbClr val="FF0000"/>
                </a:solidFill>
              </a:rPr>
              <a:t> </a:t>
            </a:r>
            <a:r>
              <a:rPr lang="en-US" b="1" dirty="0" err="1">
                <a:solidFill>
                  <a:srgbClr val="FF0000"/>
                </a:solidFill>
              </a:rPr>
              <a:t>điệp</a:t>
            </a:r>
            <a:r>
              <a:rPr lang="en-US" b="1" dirty="0">
                <a:solidFill>
                  <a:srgbClr val="FF0000"/>
                </a:solidFill>
              </a:rPr>
              <a:t> (message) </a:t>
            </a:r>
            <a:r>
              <a:rPr lang="en-US" dirty="0" err="1"/>
              <a:t>Là</a:t>
            </a:r>
            <a:r>
              <a:rPr lang="en-US" dirty="0"/>
              <a:t> </a:t>
            </a:r>
            <a:r>
              <a:rPr lang="en-US" dirty="0" err="1"/>
              <a:t>thông</a:t>
            </a:r>
            <a:r>
              <a:rPr lang="en-US" dirty="0"/>
              <a:t> tin </a:t>
            </a:r>
            <a:r>
              <a:rPr lang="en-US" dirty="0" err="1"/>
              <a:t>dùng</a:t>
            </a:r>
            <a:r>
              <a:rPr lang="en-US" dirty="0"/>
              <a:t> </a:t>
            </a:r>
            <a:r>
              <a:rPr lang="en-US" dirty="0" err="1"/>
              <a:t>để</a:t>
            </a:r>
            <a:r>
              <a:rPr lang="en-US" dirty="0"/>
              <a:t> </a:t>
            </a:r>
            <a:r>
              <a:rPr lang="en-US" dirty="0" err="1"/>
              <a:t>liên</a:t>
            </a:r>
            <a:r>
              <a:rPr lang="en-US" dirty="0"/>
              <a:t> </a:t>
            </a:r>
            <a:r>
              <a:rPr lang="en-US" dirty="0" err="1"/>
              <a:t>lạc</a:t>
            </a:r>
            <a:r>
              <a:rPr lang="en-US" dirty="0"/>
              <a:t> </a:t>
            </a:r>
            <a:r>
              <a:rPr lang="en-US" dirty="0" err="1"/>
              <a:t>hai</a:t>
            </a:r>
            <a:r>
              <a:rPr lang="en-US" dirty="0"/>
              <a:t> </a:t>
            </a:r>
            <a:r>
              <a:rPr lang="en-US" dirty="0" err="1"/>
              <a:t>chiều</a:t>
            </a:r>
            <a:r>
              <a:rPr lang="en-US" dirty="0"/>
              <a:t> </a:t>
            </a:r>
            <a:r>
              <a:rPr lang="en-US" dirty="0" err="1"/>
              <a:t>giữa</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trong</a:t>
            </a:r>
            <a:r>
              <a:rPr lang="en-US" dirty="0"/>
              <a:t> </a:t>
            </a:r>
            <a:r>
              <a:rPr lang="en-US" dirty="0" err="1"/>
              <a:t>hệ</a:t>
            </a:r>
            <a:r>
              <a:rPr lang="en-US" dirty="0"/>
              <a:t> </a:t>
            </a:r>
            <a:r>
              <a:rPr lang="en-US" dirty="0" err="1"/>
              <a:t>thống</a:t>
            </a:r>
            <a:r>
              <a:rPr lang="en-US" dirty="0"/>
              <a:t>.</a:t>
            </a:r>
          </a:p>
          <a:p>
            <a:pPr marL="822960" lvl="1" indent="-457200"/>
            <a:r>
              <a:rPr lang="en-US" sz="2400" dirty="0"/>
              <a:t>Một </a:t>
            </a:r>
            <a:r>
              <a:rPr lang="en-US" sz="2400" dirty="0" err="1"/>
              <a:t>thông</a:t>
            </a:r>
            <a:r>
              <a:rPr lang="en-US" sz="2400" dirty="0"/>
              <a:t> </a:t>
            </a:r>
            <a:r>
              <a:rPr lang="en-US" sz="2400" dirty="0" err="1"/>
              <a:t>điệp</a:t>
            </a:r>
            <a:r>
              <a:rPr lang="en-US" sz="2400" dirty="0"/>
              <a:t> </a:t>
            </a:r>
            <a:r>
              <a:rPr lang="en-US" sz="2400" dirty="0" err="1"/>
              <a:t>yêu</a:t>
            </a:r>
            <a:r>
              <a:rPr lang="en-US" sz="2400" dirty="0"/>
              <a:t> </a:t>
            </a:r>
            <a:r>
              <a:rPr lang="en-US" sz="2400" dirty="0" err="1"/>
              <a:t>cầu</a:t>
            </a:r>
            <a:r>
              <a:rPr lang="en-US" sz="2400" dirty="0"/>
              <a:t> </a:t>
            </a:r>
            <a:r>
              <a:rPr lang="en-US" sz="2400" dirty="0" err="1"/>
              <a:t>một</a:t>
            </a:r>
            <a:r>
              <a:rPr lang="en-US" sz="2400" dirty="0"/>
              <a:t> </a:t>
            </a:r>
            <a:r>
              <a:rPr lang="en-US" sz="2400" dirty="0" err="1"/>
              <a:t>hoạt</a:t>
            </a:r>
            <a:r>
              <a:rPr lang="en-US" sz="2400" dirty="0"/>
              <a:t> </a:t>
            </a:r>
            <a:r>
              <a:rPr lang="en-US" sz="2400" dirty="0" err="1"/>
              <a:t>động</a:t>
            </a:r>
            <a:r>
              <a:rPr lang="en-US" sz="2400" dirty="0"/>
              <a:t> (operation) </a:t>
            </a:r>
            <a:r>
              <a:rPr lang="en-US" sz="2400" dirty="0" err="1"/>
              <a:t>từ</a:t>
            </a:r>
            <a:r>
              <a:rPr lang="en-US" sz="2400" dirty="0"/>
              <a:t> </a:t>
            </a:r>
            <a:r>
              <a:rPr lang="en-US" sz="2400" dirty="0" err="1"/>
              <a:t>đối</a:t>
            </a:r>
            <a:r>
              <a:rPr lang="en-US" sz="2400" dirty="0"/>
              <a:t> </a:t>
            </a:r>
            <a:r>
              <a:rPr lang="en-US" sz="2400" dirty="0" err="1"/>
              <a:t>tượng</a:t>
            </a:r>
            <a:r>
              <a:rPr lang="en-US" sz="2400" dirty="0"/>
              <a:t> </a:t>
            </a:r>
            <a:r>
              <a:rPr lang="en-US" sz="2400" dirty="0" err="1"/>
              <a:t>nhận</a:t>
            </a:r>
            <a:r>
              <a:rPr lang="en-US" sz="2400" dirty="0"/>
              <a:t> </a:t>
            </a:r>
            <a:r>
              <a:rPr lang="en-US" sz="2400" dirty="0" err="1"/>
              <a:t>thông</a:t>
            </a:r>
            <a:r>
              <a:rPr lang="en-US" sz="2400" dirty="0"/>
              <a:t> </a:t>
            </a:r>
            <a:r>
              <a:rPr lang="en-US" sz="2400" dirty="0" err="1"/>
              <a:t>điệp</a:t>
            </a:r>
            <a:r>
              <a:rPr lang="en-US" sz="2400" dirty="0"/>
              <a:t>. </a:t>
            </a:r>
          </a:p>
          <a:p>
            <a:pPr marL="822960" lvl="1" indent="-457200"/>
            <a:r>
              <a:rPr lang="en-US" sz="2400" dirty="0" err="1"/>
              <a:t>Thông</a:t>
            </a:r>
            <a:r>
              <a:rPr lang="en-US" sz="2400" dirty="0"/>
              <a:t> </a:t>
            </a:r>
            <a:r>
              <a:rPr lang="en-US" sz="2400" dirty="0" err="1"/>
              <a:t>điệp</a:t>
            </a:r>
            <a:r>
              <a:rPr lang="en-US" sz="2400" dirty="0"/>
              <a:t> </a:t>
            </a:r>
            <a:r>
              <a:rPr lang="en-US" sz="2400" dirty="0" err="1"/>
              <a:t>truyền</a:t>
            </a:r>
            <a:r>
              <a:rPr lang="en-US" sz="2400" dirty="0"/>
              <a:t> </a:t>
            </a:r>
            <a:r>
              <a:rPr lang="en-US" sz="2400" dirty="0" err="1"/>
              <a:t>đối</a:t>
            </a:r>
            <a:r>
              <a:rPr lang="en-US" sz="2400" dirty="0"/>
              <a:t> </a:t>
            </a:r>
            <a:r>
              <a:rPr lang="en-US" sz="2400" dirty="0" err="1"/>
              <a:t>số</a:t>
            </a:r>
            <a:r>
              <a:rPr lang="en-US" sz="2400" dirty="0"/>
              <a:t> </a:t>
            </a:r>
            <a:r>
              <a:rPr lang="en-US" sz="2400" dirty="0" err="1"/>
              <a:t>và</a:t>
            </a:r>
            <a:r>
              <a:rPr lang="en-US" sz="2400" dirty="0"/>
              <a:t> </a:t>
            </a:r>
            <a:r>
              <a:rPr lang="en-US" sz="2400" dirty="0" err="1"/>
              <a:t>kiểu</a:t>
            </a:r>
            <a:r>
              <a:rPr lang="en-US" sz="2400" dirty="0"/>
              <a:t> </a:t>
            </a:r>
            <a:r>
              <a:rPr lang="en-US" sz="2400" dirty="0" err="1"/>
              <a:t>trả</a:t>
            </a:r>
            <a:r>
              <a:rPr lang="en-US" sz="2400" dirty="0"/>
              <a:t> </a:t>
            </a:r>
            <a:r>
              <a:rPr lang="en-US" sz="2400" dirty="0" err="1"/>
              <a:t>về</a:t>
            </a:r>
            <a:r>
              <a:rPr lang="en-US" sz="2400" dirty="0"/>
              <a:t>. </a:t>
            </a:r>
          </a:p>
          <a:p>
            <a:pPr marL="822960" lvl="1" indent="-457200"/>
            <a:r>
              <a:rPr lang="en-US" sz="2400" dirty="0" err="1"/>
              <a:t>Đối</a:t>
            </a:r>
            <a:r>
              <a:rPr lang="en-US" sz="2400" dirty="0"/>
              <a:t> </a:t>
            </a:r>
            <a:r>
              <a:rPr lang="en-US" sz="2400" dirty="0" err="1"/>
              <a:t>tượng</a:t>
            </a:r>
            <a:r>
              <a:rPr lang="en-US" sz="2400" dirty="0"/>
              <a:t> </a:t>
            </a:r>
            <a:r>
              <a:rPr lang="en-US" sz="2400" dirty="0" err="1"/>
              <a:t>nhận</a:t>
            </a:r>
            <a:r>
              <a:rPr lang="en-US" sz="2400" dirty="0"/>
              <a:t> </a:t>
            </a:r>
            <a:r>
              <a:rPr lang="en-US" sz="2400" dirty="0" err="1"/>
              <a:t>thông</a:t>
            </a:r>
            <a:r>
              <a:rPr lang="en-US" sz="2400" dirty="0"/>
              <a:t> </a:t>
            </a:r>
            <a:r>
              <a:rPr lang="en-US" sz="2400" dirty="0" err="1"/>
              <a:t>điệp</a:t>
            </a:r>
            <a:r>
              <a:rPr lang="en-US" sz="2400" dirty="0"/>
              <a:t> </a:t>
            </a:r>
            <a:r>
              <a:rPr lang="en-US" sz="2400" dirty="0" err="1"/>
              <a:t>trả</a:t>
            </a:r>
            <a:r>
              <a:rPr lang="en-US" sz="2400" dirty="0"/>
              <a:t> </a:t>
            </a:r>
            <a:r>
              <a:rPr lang="en-US" sz="2400" dirty="0" err="1"/>
              <a:t>về</a:t>
            </a:r>
            <a:r>
              <a:rPr lang="en-US" sz="2400" dirty="0"/>
              <a:t> </a:t>
            </a:r>
            <a:r>
              <a:rPr lang="en-US" sz="2400" dirty="0" err="1"/>
              <a:t>một</a:t>
            </a:r>
            <a:r>
              <a:rPr lang="en-US" sz="2400" dirty="0"/>
              <a:t> </a:t>
            </a:r>
            <a:r>
              <a:rPr lang="en-US" sz="2400" dirty="0" err="1"/>
              <a:t>đối</a:t>
            </a:r>
            <a:r>
              <a:rPr lang="en-US" sz="2400" dirty="0"/>
              <a:t> </a:t>
            </a:r>
            <a:r>
              <a:rPr lang="en-US" sz="2400" dirty="0" err="1"/>
              <a:t>tượng</a:t>
            </a:r>
            <a:r>
              <a:rPr lang="en-US" sz="2400" dirty="0"/>
              <a:t> </a:t>
            </a:r>
            <a:r>
              <a:rPr lang="en-US" sz="2400" dirty="0" err="1"/>
              <a:t>trở</a:t>
            </a:r>
            <a:r>
              <a:rPr lang="en-US" sz="2400" dirty="0"/>
              <a:t> </a:t>
            </a:r>
            <a:r>
              <a:rPr lang="en-US" sz="2400" dirty="0" err="1"/>
              <a:t>thành</a:t>
            </a:r>
            <a:r>
              <a:rPr lang="en-US" sz="2400" dirty="0"/>
              <a:t> </a:t>
            </a:r>
            <a:r>
              <a:rPr lang="en-US" sz="2400" dirty="0" err="1"/>
              <a:t>giá</a:t>
            </a:r>
            <a:r>
              <a:rPr lang="en-US" sz="2400" dirty="0"/>
              <a:t> </a:t>
            </a:r>
            <a:r>
              <a:rPr lang="en-US" sz="2400" dirty="0" err="1"/>
              <a:t>trị</a:t>
            </a:r>
            <a:r>
              <a:rPr lang="en-US" sz="2400" dirty="0"/>
              <a:t> </a:t>
            </a:r>
            <a:r>
              <a:rPr lang="en-US" sz="2400" dirty="0" err="1"/>
              <a:t>của</a:t>
            </a:r>
            <a:r>
              <a:rPr lang="en-US" sz="2400" dirty="0"/>
              <a:t> </a:t>
            </a:r>
            <a:r>
              <a:rPr lang="en-US" sz="2400" dirty="0" err="1"/>
              <a:t>biểu</a:t>
            </a:r>
            <a:r>
              <a:rPr lang="en-US" sz="2400" dirty="0"/>
              <a:t> </a:t>
            </a:r>
            <a:r>
              <a:rPr lang="en-US" sz="2400" dirty="0" err="1"/>
              <a:t>thức</a:t>
            </a:r>
            <a:r>
              <a:rPr lang="en-US" sz="2400" dirty="0"/>
              <a:t> </a:t>
            </a:r>
            <a:r>
              <a:rPr lang="en-US" sz="2400" dirty="0" err="1"/>
              <a:t>thông</a:t>
            </a:r>
            <a:r>
              <a:rPr lang="en-US" sz="2400" dirty="0"/>
              <a:t> </a:t>
            </a:r>
            <a:r>
              <a:rPr lang="en-US" sz="2400" dirty="0" err="1"/>
              <a:t>điệp</a:t>
            </a:r>
            <a:r>
              <a:rPr lang="en-US" sz="2400" dirty="0"/>
              <a:t>.</a:t>
            </a:r>
          </a:p>
          <a:p>
            <a:pPr marL="365760" lvl="1" indent="0">
              <a:buNone/>
            </a:pPr>
            <a:r>
              <a:rPr lang="en-US" sz="2400" dirty="0" err="1"/>
              <a:t>Ví</a:t>
            </a:r>
            <a:r>
              <a:rPr lang="en-US" sz="2400" dirty="0"/>
              <a:t> </a:t>
            </a:r>
            <a:r>
              <a:rPr lang="en-US" sz="2400" dirty="0" err="1"/>
              <a:t>dụ</a:t>
            </a:r>
            <a:r>
              <a:rPr lang="en-US" sz="2400" dirty="0"/>
              <a:t>: </a:t>
            </a:r>
            <a:r>
              <a:rPr lang="en-US" sz="2400" b="1" i="1" dirty="0" err="1"/>
              <a:t>Sean.</a:t>
            </a:r>
            <a:r>
              <a:rPr lang="en-US" sz="2400" b="1" i="1" dirty="0" err="1">
                <a:solidFill>
                  <a:srgbClr val="FF0000"/>
                </a:solidFill>
              </a:rPr>
              <a:t>takeOrder</a:t>
            </a:r>
            <a:r>
              <a:rPr lang="en-US" sz="2400" i="1" dirty="0"/>
              <a:t>(who, stock, address, date)</a:t>
            </a:r>
          </a:p>
          <a:p>
            <a:pPr marL="365760" lvl="1" indent="0">
              <a:buNone/>
            </a:pPr>
            <a:r>
              <a:rPr lang="en-US" sz="2400" dirty="0"/>
              <a:t>	</a:t>
            </a:r>
            <a:r>
              <a:rPr lang="en-US" sz="2000" b="1" dirty="0"/>
              <a:t>Sean</a:t>
            </a:r>
            <a:r>
              <a:rPr lang="en-US" sz="2000" dirty="0"/>
              <a:t>: </a:t>
            </a:r>
            <a:r>
              <a:rPr lang="en-US" sz="2000" dirty="0" err="1"/>
              <a:t>tên</a:t>
            </a:r>
            <a:r>
              <a:rPr lang="en-US" sz="2000" dirty="0"/>
              <a:t> </a:t>
            </a:r>
            <a:r>
              <a:rPr lang="en-US" sz="2000" dirty="0" err="1"/>
              <a:t>đối</a:t>
            </a:r>
            <a:r>
              <a:rPr lang="en-US" sz="2000" dirty="0"/>
              <a:t> t</a:t>
            </a:r>
            <a:r>
              <a:rPr lang="vi-VN" sz="2000" dirty="0"/>
              <a:t>ư</a:t>
            </a:r>
            <a:r>
              <a:rPr lang="en-US" sz="2000" dirty="0" err="1"/>
              <a:t>ợng</a:t>
            </a:r>
            <a:r>
              <a:rPr lang="en-US" sz="2000" dirty="0"/>
              <a:t> </a:t>
            </a:r>
            <a:r>
              <a:rPr lang="en-US" sz="2000" dirty="0" err="1"/>
              <a:t>nhận</a:t>
            </a:r>
            <a:r>
              <a:rPr lang="en-US" sz="2000" dirty="0"/>
              <a:t> </a:t>
            </a:r>
            <a:r>
              <a:rPr lang="en-US" sz="2000" dirty="0" err="1"/>
              <a:t>thông</a:t>
            </a:r>
            <a:r>
              <a:rPr lang="en-US" sz="2000" dirty="0"/>
              <a:t> </a:t>
            </a:r>
            <a:r>
              <a:rPr lang="en-US" sz="2000" dirty="0" err="1"/>
              <a:t>điệp</a:t>
            </a:r>
            <a:endParaRPr lang="en-US" sz="2400" dirty="0"/>
          </a:p>
          <a:p>
            <a:pPr marL="914400" lvl="3" indent="0">
              <a:buNone/>
            </a:pPr>
            <a:r>
              <a:rPr lang="vi-VN" sz="2000" b="1" dirty="0"/>
              <a:t>TakeOrder</a:t>
            </a:r>
            <a:r>
              <a:rPr lang="vi-VN" sz="2000" dirty="0"/>
              <a:t> là một phương thức gọi trên </a:t>
            </a:r>
            <a:r>
              <a:rPr lang="vi-VN" sz="2000" b="1" dirty="0"/>
              <a:t>Sean</a:t>
            </a:r>
            <a:endParaRPr lang="en-US" sz="2000" b="1" dirty="0"/>
          </a:p>
          <a:p>
            <a:pPr marL="914400" lvl="3" indent="0">
              <a:buNone/>
            </a:pPr>
            <a:r>
              <a:rPr lang="en-US" sz="2000" b="1" dirty="0"/>
              <a:t>who, stock, address, date</a:t>
            </a:r>
            <a:r>
              <a:rPr lang="en-US" sz="2000" dirty="0"/>
              <a:t>: </a:t>
            </a:r>
            <a:r>
              <a:rPr lang="en-US" sz="2000" dirty="0" err="1"/>
              <a:t>tham</a:t>
            </a:r>
            <a:r>
              <a:rPr lang="en-US" sz="2000" dirty="0"/>
              <a:t> </a:t>
            </a:r>
            <a:r>
              <a:rPr lang="en-US" sz="2000" dirty="0" err="1"/>
              <a:t>số</a:t>
            </a:r>
            <a:r>
              <a:rPr lang="en-US" sz="2000" dirty="0"/>
              <a:t> </a:t>
            </a:r>
            <a:r>
              <a:rPr lang="en-US" sz="2000" dirty="0" err="1"/>
              <a:t>của</a:t>
            </a:r>
            <a:r>
              <a:rPr lang="en-US" sz="2000" dirty="0"/>
              <a:t> </a:t>
            </a:r>
            <a:r>
              <a:rPr lang="en-US" sz="2000" dirty="0" err="1"/>
              <a:t>thông</a:t>
            </a:r>
            <a:r>
              <a:rPr lang="en-US" sz="2000" dirty="0"/>
              <a:t> </a:t>
            </a:r>
            <a:r>
              <a:rPr lang="en-US" sz="2000" dirty="0" err="1"/>
              <a:t>điệp</a:t>
            </a:r>
            <a:endParaRPr lang="en-US" sz="2000" dirty="0"/>
          </a:p>
        </p:txBody>
      </p:sp>
      <p:sp>
        <p:nvSpPr>
          <p:cNvPr id="6" name="Title 5">
            <a:extLst>
              <a:ext uri="{FF2B5EF4-FFF2-40B4-BE49-F238E27FC236}">
                <a16:creationId xmlns:a16="http://schemas.microsoft.com/office/drawing/2014/main" id="{28A0DCAE-8EB8-4FE2-B107-3C1B3B387E9F}"/>
              </a:ext>
            </a:extLst>
          </p:cNvPr>
          <p:cNvSpPr>
            <a:spLocks noGrp="1"/>
          </p:cNvSpPr>
          <p:nvPr>
            <p:ph type="title"/>
          </p:nvPr>
        </p:nvSpPr>
        <p:spPr/>
        <p:txBody>
          <a:bodyPr/>
          <a:lstStyle/>
          <a:p>
            <a:r>
              <a:rPr lang="en-US" dirty="0" err="1"/>
              <a:t>Thông</a:t>
            </a:r>
            <a:r>
              <a:rPr lang="en-US" dirty="0"/>
              <a:t> </a:t>
            </a:r>
            <a:r>
              <a:rPr lang="en-US" dirty="0" err="1"/>
              <a:t>điệp</a:t>
            </a:r>
            <a:r>
              <a:rPr lang="en-US" dirty="0"/>
              <a:t> </a:t>
            </a:r>
            <a:r>
              <a:rPr lang="en-US" dirty="0" err="1"/>
              <a:t>và</a:t>
            </a:r>
            <a:r>
              <a:rPr lang="en-US" dirty="0"/>
              <a:t> </a:t>
            </a:r>
            <a:r>
              <a:rPr lang="en-US" dirty="0" err="1"/>
              <a:t>Phương</a:t>
            </a:r>
            <a:r>
              <a:rPr lang="en-US" dirty="0"/>
              <a:t> </a:t>
            </a:r>
            <a:r>
              <a:rPr lang="en-US" dirty="0" err="1"/>
              <a:t>thức</a:t>
            </a:r>
            <a:endParaRPr lang="en-US" dirty="0"/>
          </a:p>
        </p:txBody>
      </p:sp>
    </p:spTree>
    <p:extLst>
      <p:ext uri="{BB962C8B-B14F-4D97-AF65-F5344CB8AC3E}">
        <p14:creationId xmlns:p14="http://schemas.microsoft.com/office/powerpoint/2010/main" val="7736193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078F6CE-62F0-4D8A-ACF5-34210CDF6C3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A617D08C-BFCF-48A2-A06D-ECAA4348C7D8}"/>
              </a:ext>
            </a:extLst>
          </p:cNvPr>
          <p:cNvSpPr>
            <a:spLocks noGrp="1"/>
          </p:cNvSpPr>
          <p:nvPr>
            <p:ph type="sldNum" sz="quarter" idx="12"/>
          </p:nvPr>
        </p:nvSpPr>
        <p:spPr/>
        <p:txBody>
          <a:bodyPr/>
          <a:lstStyle/>
          <a:p>
            <a:fld id="{401CF334-2D5C-4859-84A6-CA7E6E43FAEB}" type="slidenum">
              <a:rPr lang="en-US" smtClean="0"/>
              <a:t>76</a:t>
            </a:fld>
            <a:endParaRPr lang="en-US"/>
          </a:p>
        </p:txBody>
      </p:sp>
      <p:sp>
        <p:nvSpPr>
          <p:cNvPr id="5" name="Content Placeholder 4">
            <a:extLst>
              <a:ext uri="{FF2B5EF4-FFF2-40B4-BE49-F238E27FC236}">
                <a16:creationId xmlns:a16="http://schemas.microsoft.com/office/drawing/2014/main" id="{BC1E947F-4BC7-400F-9A42-A581805757C3}"/>
              </a:ext>
            </a:extLst>
          </p:cNvPr>
          <p:cNvSpPr>
            <a:spLocks noGrp="1"/>
          </p:cNvSpPr>
          <p:nvPr>
            <p:ph idx="1"/>
          </p:nvPr>
        </p:nvSpPr>
        <p:spPr/>
        <p:txBody>
          <a:bodyPr/>
          <a:lstStyle/>
          <a:p>
            <a:r>
              <a:rPr lang="en-US" b="1" dirty="0" err="1">
                <a:solidFill>
                  <a:srgbClr val="FF0000"/>
                </a:solidFill>
              </a:rPr>
              <a:t>Phương</a:t>
            </a:r>
            <a:r>
              <a:rPr lang="en-US" b="1" dirty="0">
                <a:solidFill>
                  <a:srgbClr val="FF0000"/>
                </a:solidFill>
              </a:rPr>
              <a:t> </a:t>
            </a:r>
            <a:r>
              <a:rPr lang="en-US" b="1" dirty="0" err="1">
                <a:solidFill>
                  <a:srgbClr val="FF0000"/>
                </a:solidFill>
              </a:rPr>
              <a:t>thức</a:t>
            </a:r>
            <a:r>
              <a:rPr lang="en-US" b="1" dirty="0">
                <a:solidFill>
                  <a:srgbClr val="FF0000"/>
                </a:solidFill>
              </a:rPr>
              <a:t> (Method): </a:t>
            </a:r>
            <a:r>
              <a:rPr lang="en-US" dirty="0" err="1"/>
              <a:t>là</a:t>
            </a:r>
            <a:r>
              <a:rPr lang="en-US" dirty="0"/>
              <a:t> </a:t>
            </a:r>
            <a:r>
              <a:rPr lang="en-US" dirty="0" err="1"/>
              <a:t>một</a:t>
            </a:r>
            <a:r>
              <a:rPr lang="en-US" dirty="0"/>
              <a:t> </a:t>
            </a:r>
            <a:r>
              <a:rPr lang="en-US" dirty="0" err="1"/>
              <a:t>dịch</a:t>
            </a:r>
            <a:r>
              <a:rPr lang="en-US" dirty="0"/>
              <a:t> </a:t>
            </a:r>
            <a:r>
              <a:rPr lang="en-US" dirty="0" err="1"/>
              <a:t>vụ</a:t>
            </a:r>
            <a:r>
              <a:rPr lang="en-US" dirty="0"/>
              <a:t> </a:t>
            </a:r>
            <a:r>
              <a:rPr lang="en-US" dirty="0" err="1"/>
              <a:t>được</a:t>
            </a:r>
            <a:r>
              <a:rPr lang="en-US" dirty="0"/>
              <a:t> </a:t>
            </a:r>
            <a:r>
              <a:rPr lang="en-US" dirty="0" err="1"/>
              <a:t>yêu</a:t>
            </a:r>
            <a:r>
              <a:rPr lang="en-US" dirty="0"/>
              <a:t> </a:t>
            </a:r>
            <a:r>
              <a:rPr lang="en-US" dirty="0" err="1"/>
              <a:t>cầu</a:t>
            </a:r>
            <a:r>
              <a:rPr lang="en-US" dirty="0"/>
              <a:t> </a:t>
            </a:r>
            <a:r>
              <a:rPr lang="en-US" dirty="0" err="1"/>
              <a:t>từ</a:t>
            </a:r>
            <a:r>
              <a:rPr lang="en-US" dirty="0"/>
              <a:t> </a:t>
            </a:r>
            <a:r>
              <a:rPr lang="en-US" dirty="0" err="1"/>
              <a:t>một</a:t>
            </a:r>
            <a:r>
              <a:rPr lang="en-US" dirty="0"/>
              <a:t> </a:t>
            </a:r>
            <a:r>
              <a:rPr lang="en-US" dirty="0" err="1"/>
              <a:t>đối</a:t>
            </a:r>
            <a:r>
              <a:rPr lang="en-US" dirty="0"/>
              <a:t> </a:t>
            </a:r>
            <a:r>
              <a:rPr lang="en-US" dirty="0" err="1"/>
              <a:t>tượng</a:t>
            </a:r>
            <a:r>
              <a:rPr lang="en-US" dirty="0"/>
              <a:t> </a:t>
            </a:r>
            <a:r>
              <a:rPr lang="en-US" dirty="0" err="1"/>
              <a:t>để</a:t>
            </a:r>
            <a:r>
              <a:rPr lang="en-US" dirty="0"/>
              <a:t> </a:t>
            </a:r>
            <a:r>
              <a:rPr lang="en-US" dirty="0" err="1"/>
              <a:t>thực</a:t>
            </a:r>
            <a:r>
              <a:rPr lang="en-US" dirty="0"/>
              <a:t> </a:t>
            </a:r>
            <a:r>
              <a:rPr lang="en-US" dirty="0" err="1"/>
              <a:t>hiện</a:t>
            </a:r>
            <a:r>
              <a:rPr lang="en-US" dirty="0"/>
              <a:t> </a:t>
            </a:r>
            <a:r>
              <a:rPr lang="en-US" dirty="0" err="1"/>
              <a:t>hành</a:t>
            </a:r>
            <a:r>
              <a:rPr lang="en-US" dirty="0"/>
              <a:t> vi. </a:t>
            </a:r>
          </a:p>
          <a:p>
            <a:r>
              <a:rPr lang="en-US" dirty="0" err="1"/>
              <a:t>Phương</a:t>
            </a:r>
            <a:r>
              <a:rPr lang="en-US" dirty="0"/>
              <a:t> </a:t>
            </a:r>
            <a:r>
              <a:rPr lang="en-US" dirty="0" err="1"/>
              <a:t>thức</a:t>
            </a:r>
            <a:r>
              <a:rPr lang="en-US" dirty="0"/>
              <a:t> </a:t>
            </a:r>
            <a:r>
              <a:rPr lang="en-US" dirty="0" err="1"/>
              <a:t>là</a:t>
            </a:r>
            <a:r>
              <a:rPr lang="en-US" dirty="0"/>
              <a:t> </a:t>
            </a:r>
            <a:r>
              <a:rPr lang="en-US" dirty="0" err="1"/>
              <a:t>cách</a:t>
            </a:r>
            <a:r>
              <a:rPr lang="en-US" dirty="0"/>
              <a:t> </a:t>
            </a:r>
            <a:r>
              <a:rPr lang="en-US" dirty="0" err="1"/>
              <a:t>hiện</a:t>
            </a:r>
            <a:r>
              <a:rPr lang="en-US" dirty="0"/>
              <a:t> </a:t>
            </a:r>
            <a:r>
              <a:rPr lang="en-US" dirty="0" err="1"/>
              <a:t>thực</a:t>
            </a:r>
            <a:r>
              <a:rPr lang="en-US" dirty="0"/>
              <a:t> </a:t>
            </a:r>
            <a:r>
              <a:rPr lang="en-US" dirty="0" err="1"/>
              <a:t>hoạt</a:t>
            </a:r>
            <a:r>
              <a:rPr lang="en-US" dirty="0"/>
              <a:t> </a:t>
            </a:r>
            <a:r>
              <a:rPr lang="en-US" dirty="0" err="1"/>
              <a:t>động</a:t>
            </a:r>
            <a:r>
              <a:rPr lang="en-US" dirty="0"/>
              <a:t>. </a:t>
            </a:r>
            <a:r>
              <a:rPr lang="en-US" dirty="0" err="1"/>
              <a:t>Nó</a:t>
            </a:r>
            <a:r>
              <a:rPr lang="en-US" dirty="0"/>
              <a:t> </a:t>
            </a:r>
            <a:r>
              <a:rPr lang="en-US" dirty="0" err="1"/>
              <a:t>xác</a:t>
            </a:r>
            <a:r>
              <a:rPr lang="en-US" dirty="0"/>
              <a:t> </a:t>
            </a:r>
            <a:r>
              <a:rPr lang="en-US" dirty="0" err="1"/>
              <a:t>định</a:t>
            </a:r>
            <a:r>
              <a:rPr lang="en-US" dirty="0"/>
              <a:t> </a:t>
            </a:r>
            <a:r>
              <a:rPr lang="en-US" dirty="0" err="1"/>
              <a:t>thuật</a:t>
            </a:r>
            <a:r>
              <a:rPr lang="en-US" dirty="0"/>
              <a:t> </a:t>
            </a:r>
            <a:r>
              <a:rPr lang="en-US" dirty="0" err="1"/>
              <a:t>toán</a:t>
            </a:r>
            <a:r>
              <a:rPr lang="en-US" dirty="0"/>
              <a:t> </a:t>
            </a:r>
            <a:r>
              <a:rPr lang="en-US" dirty="0" err="1"/>
              <a:t>hoặc</a:t>
            </a:r>
            <a:r>
              <a:rPr lang="en-US" dirty="0"/>
              <a:t> </a:t>
            </a:r>
            <a:r>
              <a:rPr lang="en-US" dirty="0" err="1"/>
              <a:t>thủ</a:t>
            </a:r>
            <a:r>
              <a:rPr lang="en-US" dirty="0"/>
              <a:t> </a:t>
            </a:r>
            <a:r>
              <a:rPr lang="en-US" dirty="0" err="1"/>
              <a:t>tục</a:t>
            </a:r>
            <a:r>
              <a:rPr lang="en-US" dirty="0"/>
              <a:t> </a:t>
            </a:r>
            <a:r>
              <a:rPr lang="en-US" dirty="0" err="1"/>
              <a:t>liên</a:t>
            </a:r>
            <a:r>
              <a:rPr lang="en-US" dirty="0"/>
              <a:t> </a:t>
            </a:r>
            <a:r>
              <a:rPr lang="en-US" dirty="0" err="1"/>
              <a:t>quan</a:t>
            </a:r>
            <a:r>
              <a:rPr lang="en-US" dirty="0"/>
              <a:t> </a:t>
            </a:r>
            <a:r>
              <a:rPr lang="en-US" dirty="0" err="1"/>
              <a:t>đến</a:t>
            </a:r>
            <a:r>
              <a:rPr lang="en-US" dirty="0"/>
              <a:t> </a:t>
            </a:r>
            <a:r>
              <a:rPr lang="en-US" dirty="0" err="1"/>
              <a:t>một</a:t>
            </a:r>
            <a:r>
              <a:rPr lang="en-US" dirty="0"/>
              <a:t> </a:t>
            </a:r>
            <a:r>
              <a:rPr lang="en-US" dirty="0" err="1"/>
              <a:t>hoạt</a:t>
            </a:r>
            <a:r>
              <a:rPr lang="en-US" dirty="0"/>
              <a:t> </a:t>
            </a:r>
            <a:r>
              <a:rPr lang="en-US" dirty="0" err="1"/>
              <a:t>động</a:t>
            </a:r>
            <a:endParaRPr lang="en-US" dirty="0"/>
          </a:p>
          <a:p>
            <a:r>
              <a:rPr lang="vi-VN" b="1" i="1" dirty="0"/>
              <a:t>Một thông </a:t>
            </a:r>
            <a:r>
              <a:rPr lang="en-US" b="1" i="1" dirty="0" err="1"/>
              <a:t>điệp</a:t>
            </a:r>
            <a:r>
              <a:rPr lang="vi-VN" b="1" i="1" dirty="0"/>
              <a:t> </a:t>
            </a:r>
            <a:r>
              <a:rPr lang="vi-VN" dirty="0"/>
              <a:t>là hợp lệ nếu </a:t>
            </a:r>
            <a:r>
              <a:rPr lang="en-US" b="1" i="1" dirty="0" err="1"/>
              <a:t>bên</a:t>
            </a:r>
            <a:r>
              <a:rPr lang="vi-VN" b="1" i="1" dirty="0"/>
              <a:t> nhận </a:t>
            </a:r>
            <a:r>
              <a:rPr lang="vi-VN" dirty="0"/>
              <a:t>có một </a:t>
            </a:r>
            <a:r>
              <a:rPr lang="vi-VN" b="1" i="1" dirty="0"/>
              <a:t>phương thức </a:t>
            </a:r>
            <a:r>
              <a:rPr lang="vi-VN" dirty="0"/>
              <a:t>tương ứng với </a:t>
            </a:r>
            <a:r>
              <a:rPr lang="vi-VN" b="1" i="1" dirty="0"/>
              <a:t>phương thức có tên trong thông điệp </a:t>
            </a:r>
            <a:r>
              <a:rPr lang="vi-VN" dirty="0"/>
              <a:t>và các đối số thích hợp, được cung cấp cùng với thông báo. Chỉ các tin nhắn hợp lệ được thực hiện bởi người nhận.</a:t>
            </a:r>
            <a:endParaRPr lang="en-US" dirty="0"/>
          </a:p>
        </p:txBody>
      </p:sp>
      <p:sp>
        <p:nvSpPr>
          <p:cNvPr id="6" name="Title 5">
            <a:extLst>
              <a:ext uri="{FF2B5EF4-FFF2-40B4-BE49-F238E27FC236}">
                <a16:creationId xmlns:a16="http://schemas.microsoft.com/office/drawing/2014/main" id="{9B8D3219-BB49-4BD3-A230-D3CDEF02A741}"/>
              </a:ext>
            </a:extLst>
          </p:cNvPr>
          <p:cNvSpPr>
            <a:spLocks noGrp="1"/>
          </p:cNvSpPr>
          <p:nvPr>
            <p:ph type="title"/>
          </p:nvPr>
        </p:nvSpPr>
        <p:spPr/>
        <p:txBody>
          <a:bodyPr/>
          <a:lstStyle/>
          <a:p>
            <a:r>
              <a:rPr lang="en-US" dirty="0" err="1"/>
              <a:t>Thông</a:t>
            </a:r>
            <a:r>
              <a:rPr lang="en-US" dirty="0"/>
              <a:t> </a:t>
            </a:r>
            <a:r>
              <a:rPr lang="en-US" dirty="0" err="1"/>
              <a:t>điệp</a:t>
            </a:r>
            <a:r>
              <a:rPr lang="en-US" dirty="0"/>
              <a:t> </a:t>
            </a:r>
            <a:r>
              <a:rPr lang="en-US" dirty="0" err="1"/>
              <a:t>và</a:t>
            </a:r>
            <a:r>
              <a:rPr lang="en-US" dirty="0"/>
              <a:t> </a:t>
            </a:r>
            <a:r>
              <a:rPr lang="en-US" dirty="0" err="1"/>
              <a:t>Phương</a:t>
            </a:r>
            <a:r>
              <a:rPr lang="en-US" dirty="0"/>
              <a:t> </a:t>
            </a:r>
            <a:r>
              <a:rPr lang="en-US" dirty="0" err="1"/>
              <a:t>thức</a:t>
            </a:r>
            <a:endParaRPr lang="en-US" dirty="0"/>
          </a:p>
        </p:txBody>
      </p:sp>
    </p:spTree>
    <p:extLst>
      <p:ext uri="{BB962C8B-B14F-4D97-AF65-F5344CB8AC3E}">
        <p14:creationId xmlns:p14="http://schemas.microsoft.com/office/powerpoint/2010/main" val="13261612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6501D4D0-11BD-4F44-9EA8-78B034A0F30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B535E38-0B84-4539-B42E-D41B1AA461F1}"/>
              </a:ext>
            </a:extLst>
          </p:cNvPr>
          <p:cNvSpPr>
            <a:spLocks noGrp="1"/>
          </p:cNvSpPr>
          <p:nvPr>
            <p:ph type="sldNum" sz="quarter" idx="12"/>
          </p:nvPr>
        </p:nvSpPr>
        <p:spPr/>
        <p:txBody>
          <a:bodyPr/>
          <a:lstStyle/>
          <a:p>
            <a:fld id="{401CF334-2D5C-4859-84A6-CA7E6E43FAEB}" type="slidenum">
              <a:rPr lang="en-US" smtClean="0"/>
              <a:t>77</a:t>
            </a:fld>
            <a:endParaRPr lang="en-US"/>
          </a:p>
        </p:txBody>
      </p:sp>
      <p:sp>
        <p:nvSpPr>
          <p:cNvPr id="5" name="Content Placeholder 4">
            <a:extLst>
              <a:ext uri="{FF2B5EF4-FFF2-40B4-BE49-F238E27FC236}">
                <a16:creationId xmlns:a16="http://schemas.microsoft.com/office/drawing/2014/main" id="{3D8DCD8A-391B-4D0C-811F-7B8FFB0610EF}"/>
              </a:ext>
            </a:extLst>
          </p:cNvPr>
          <p:cNvSpPr>
            <a:spLocks noGrp="1"/>
          </p:cNvSpPr>
          <p:nvPr>
            <p:ph idx="1"/>
          </p:nvPr>
        </p:nvSpPr>
        <p:spPr/>
        <p:txBody>
          <a:bodyPr>
            <a:normAutofit lnSpcReduction="10000"/>
          </a:bodyPr>
          <a:lstStyle/>
          <a:p>
            <a:r>
              <a:rPr lang="en-US" dirty="0" err="1"/>
              <a:t>Ví</a:t>
            </a:r>
            <a:r>
              <a:rPr lang="en-US" dirty="0"/>
              <a:t> </a:t>
            </a:r>
            <a:r>
              <a:rPr lang="en-US" dirty="0" err="1"/>
              <a:t>dụ</a:t>
            </a:r>
            <a:r>
              <a:rPr lang="en-US" dirty="0"/>
              <a:t>: </a:t>
            </a:r>
            <a:r>
              <a:rPr lang="en-US" dirty="0" err="1"/>
              <a:t>ph</a:t>
            </a:r>
            <a:r>
              <a:rPr lang="vi-VN" dirty="0"/>
              <a:t>ư</a:t>
            </a:r>
            <a:r>
              <a:rPr lang="en-US" dirty="0" err="1"/>
              <a:t>ơng</a:t>
            </a:r>
            <a:r>
              <a:rPr lang="en-US" dirty="0"/>
              <a:t> </a:t>
            </a:r>
            <a:r>
              <a:rPr lang="en-US" dirty="0" err="1"/>
              <a:t>thức</a:t>
            </a:r>
            <a:endParaRPr lang="en-US" dirty="0"/>
          </a:p>
          <a:p>
            <a:pPr marL="365760" lvl="1" indent="0">
              <a:buNone/>
            </a:pPr>
            <a:r>
              <a:rPr lang="en-US" b="1" dirty="0" err="1">
                <a:solidFill>
                  <a:srgbClr val="FF0000"/>
                </a:solidFill>
              </a:rPr>
              <a:t>takeOrder</a:t>
            </a:r>
            <a:r>
              <a:rPr lang="en-US" dirty="0">
                <a:solidFill>
                  <a:srgbClr val="FF0000"/>
                </a:solidFill>
              </a:rPr>
              <a:t>(who, stock, address, date) </a:t>
            </a:r>
          </a:p>
          <a:p>
            <a:pPr marL="365760" lvl="1" indent="0">
              <a:buNone/>
            </a:pPr>
            <a:r>
              <a:rPr lang="en-US" dirty="0"/>
              <a:t>{ </a:t>
            </a:r>
          </a:p>
          <a:p>
            <a:pPr marL="640080" lvl="2" indent="0">
              <a:buNone/>
            </a:pPr>
            <a:r>
              <a:rPr lang="en-US" dirty="0"/>
              <a:t>check with warehouse on stock availability </a:t>
            </a:r>
          </a:p>
          <a:p>
            <a:pPr marL="640080" lvl="2" indent="0">
              <a:buNone/>
            </a:pPr>
            <a:r>
              <a:rPr lang="en-US" dirty="0"/>
              <a:t>check with warehouse on delivery schedule </a:t>
            </a:r>
          </a:p>
          <a:p>
            <a:pPr marL="640080" lvl="2" indent="0">
              <a:buNone/>
            </a:pPr>
            <a:r>
              <a:rPr lang="en-US" dirty="0"/>
              <a:t>if ok then </a:t>
            </a:r>
          </a:p>
          <a:p>
            <a:pPr marL="640080" lvl="2" indent="0">
              <a:buNone/>
            </a:pPr>
            <a:r>
              <a:rPr lang="en-US" dirty="0"/>
              <a:t>	{ instruct warehouse to deliver stock to address on date } </a:t>
            </a:r>
          </a:p>
          <a:p>
            <a:pPr marL="640080" lvl="2" indent="0">
              <a:buNone/>
            </a:pPr>
            <a:r>
              <a:rPr lang="en-US" dirty="0"/>
              <a:t>else </a:t>
            </a:r>
          </a:p>
          <a:p>
            <a:pPr marL="640080" lvl="2" indent="0">
              <a:buNone/>
            </a:pPr>
            <a:r>
              <a:rPr lang="en-US" dirty="0"/>
              <a:t>	return not ok </a:t>
            </a:r>
          </a:p>
          <a:p>
            <a:pPr marL="365760" lvl="1" indent="0">
              <a:buNone/>
            </a:pPr>
            <a:r>
              <a:rPr lang="en-US" dirty="0"/>
              <a:t>}</a:t>
            </a:r>
          </a:p>
        </p:txBody>
      </p:sp>
      <p:sp>
        <p:nvSpPr>
          <p:cNvPr id="6" name="Title 5">
            <a:extLst>
              <a:ext uri="{FF2B5EF4-FFF2-40B4-BE49-F238E27FC236}">
                <a16:creationId xmlns:a16="http://schemas.microsoft.com/office/drawing/2014/main" id="{1FA11849-4FB5-4565-A9A5-52DAD95B6B7A}"/>
              </a:ext>
            </a:extLst>
          </p:cNvPr>
          <p:cNvSpPr>
            <a:spLocks noGrp="1"/>
          </p:cNvSpPr>
          <p:nvPr>
            <p:ph type="title"/>
          </p:nvPr>
        </p:nvSpPr>
        <p:spPr/>
        <p:txBody>
          <a:bodyPr/>
          <a:lstStyle/>
          <a:p>
            <a:r>
              <a:rPr lang="en-US" dirty="0" err="1"/>
              <a:t>Thông</a:t>
            </a:r>
            <a:r>
              <a:rPr lang="en-US" dirty="0"/>
              <a:t> </a:t>
            </a:r>
            <a:r>
              <a:rPr lang="en-US" dirty="0" err="1"/>
              <a:t>điệp</a:t>
            </a:r>
            <a:r>
              <a:rPr lang="en-US" dirty="0"/>
              <a:t> </a:t>
            </a:r>
            <a:r>
              <a:rPr lang="en-US" dirty="0" err="1"/>
              <a:t>và</a:t>
            </a:r>
            <a:r>
              <a:rPr lang="en-US" dirty="0"/>
              <a:t> </a:t>
            </a:r>
            <a:r>
              <a:rPr lang="en-US" dirty="0" err="1"/>
              <a:t>Phương</a:t>
            </a:r>
            <a:r>
              <a:rPr lang="en-US" dirty="0"/>
              <a:t> </a:t>
            </a:r>
            <a:r>
              <a:rPr lang="en-US" dirty="0" err="1"/>
              <a:t>thức</a:t>
            </a:r>
            <a:endParaRPr lang="en-US" dirty="0"/>
          </a:p>
        </p:txBody>
      </p:sp>
    </p:spTree>
    <p:extLst>
      <p:ext uri="{BB962C8B-B14F-4D97-AF65-F5344CB8AC3E}">
        <p14:creationId xmlns:p14="http://schemas.microsoft.com/office/powerpoint/2010/main" val="40765479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0AA8251-C964-4E3F-A7F4-6A6E324F7F3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97824E2-CB9F-447B-8A39-4D92CAB66901}"/>
              </a:ext>
            </a:extLst>
          </p:cNvPr>
          <p:cNvSpPr>
            <a:spLocks noGrp="1"/>
          </p:cNvSpPr>
          <p:nvPr>
            <p:ph type="sldNum" sz="quarter" idx="12"/>
          </p:nvPr>
        </p:nvSpPr>
        <p:spPr/>
        <p:txBody>
          <a:bodyPr/>
          <a:lstStyle/>
          <a:p>
            <a:fld id="{401CF334-2D5C-4859-84A6-CA7E6E43FAEB}" type="slidenum">
              <a:rPr lang="en-US" smtClean="0"/>
              <a:t>78</a:t>
            </a:fld>
            <a:endParaRPr lang="en-US"/>
          </a:p>
        </p:txBody>
      </p:sp>
      <p:sp>
        <p:nvSpPr>
          <p:cNvPr id="5" name="Content Placeholder 4">
            <a:extLst>
              <a:ext uri="{FF2B5EF4-FFF2-40B4-BE49-F238E27FC236}">
                <a16:creationId xmlns:a16="http://schemas.microsoft.com/office/drawing/2014/main" id="{60F6EC04-31F0-47B2-AD76-B26ACF033B70}"/>
              </a:ext>
            </a:extLst>
          </p:cNvPr>
          <p:cNvSpPr>
            <a:spLocks noGrp="1"/>
          </p:cNvSpPr>
          <p:nvPr>
            <p:ph idx="1"/>
          </p:nvPr>
        </p:nvSpPr>
        <p:spPr/>
        <p:txBody>
          <a:bodyPr/>
          <a:lstStyle/>
          <a:p>
            <a:r>
              <a:rPr lang="en-US" b="1" dirty="0">
                <a:solidFill>
                  <a:srgbClr val="FF0000"/>
                </a:solidFill>
              </a:rPr>
              <a:t>Interfaces</a:t>
            </a:r>
            <a:r>
              <a:rPr lang="en-US" dirty="0"/>
              <a:t> </a:t>
            </a:r>
            <a:r>
              <a:rPr lang="en-US" dirty="0" err="1"/>
              <a:t>là</a:t>
            </a:r>
            <a:r>
              <a:rPr lang="en-US" dirty="0"/>
              <a:t> </a:t>
            </a:r>
            <a:r>
              <a:rPr lang="en-US" dirty="0" err="1"/>
              <a:t>một</a:t>
            </a:r>
            <a:r>
              <a:rPr lang="en-US" dirty="0"/>
              <a:t> </a:t>
            </a:r>
            <a:r>
              <a:rPr lang="en-US" dirty="0" err="1"/>
              <a:t>phần</a:t>
            </a:r>
            <a:r>
              <a:rPr lang="en-US" dirty="0"/>
              <a:t> </a:t>
            </a:r>
            <a:r>
              <a:rPr lang="en-US" dirty="0" err="1"/>
              <a:t>tử</a:t>
            </a:r>
            <a:r>
              <a:rPr lang="en-US" dirty="0"/>
              <a:t> </a:t>
            </a:r>
            <a:r>
              <a:rPr lang="en-US" dirty="0" err="1"/>
              <a:t>mô</a:t>
            </a:r>
            <a:r>
              <a:rPr lang="en-US" dirty="0"/>
              <a:t> </a:t>
            </a:r>
            <a:r>
              <a:rPr lang="en-US" dirty="0" err="1"/>
              <a:t>hình</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mà</a:t>
            </a:r>
            <a:r>
              <a:rPr lang="en-US" dirty="0"/>
              <a:t> </a:t>
            </a:r>
            <a:r>
              <a:rPr lang="en-US" dirty="0" err="1"/>
              <a:t>nó</a:t>
            </a:r>
            <a:r>
              <a:rPr lang="en-US" dirty="0"/>
              <a:t> </a:t>
            </a:r>
            <a:r>
              <a:rPr lang="en-US" dirty="0" err="1"/>
              <a:t>xác</a:t>
            </a:r>
            <a:r>
              <a:rPr lang="en-US" dirty="0"/>
              <a:t> </a:t>
            </a:r>
            <a:r>
              <a:rPr lang="en-US" dirty="0" err="1"/>
              <a:t>định</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của</a:t>
            </a:r>
            <a:r>
              <a:rPr lang="en-US" dirty="0"/>
              <a:t> </a:t>
            </a:r>
            <a:r>
              <a:rPr lang="en-US" dirty="0" err="1"/>
              <a:t>các</a:t>
            </a:r>
            <a:r>
              <a:rPr lang="en-US" dirty="0"/>
              <a:t> </a:t>
            </a:r>
            <a:r>
              <a:rPr lang="en-US" dirty="0" err="1"/>
              <a:t>phần</a:t>
            </a:r>
            <a:r>
              <a:rPr lang="en-US" dirty="0"/>
              <a:t> </a:t>
            </a:r>
            <a:r>
              <a:rPr lang="en-US" dirty="0" err="1"/>
              <a:t>tử</a:t>
            </a:r>
            <a:r>
              <a:rPr lang="en-US" dirty="0"/>
              <a:t> </a:t>
            </a:r>
            <a:r>
              <a:rPr lang="en-US" dirty="0" err="1"/>
              <a:t>mô</a:t>
            </a:r>
            <a:r>
              <a:rPr lang="en-US" dirty="0"/>
              <a:t> </a:t>
            </a:r>
            <a:r>
              <a:rPr lang="en-US" dirty="0" err="1"/>
              <a:t>hình</a:t>
            </a:r>
            <a:r>
              <a:rPr lang="en-US" dirty="0"/>
              <a:t> </a:t>
            </a:r>
            <a:r>
              <a:rPr lang="en-US" dirty="0" err="1"/>
              <a:t>khác</a:t>
            </a:r>
            <a:r>
              <a:rPr lang="en-US" dirty="0"/>
              <a:t>, </a:t>
            </a:r>
            <a:r>
              <a:rPr lang="en-US" dirty="0" err="1"/>
              <a:t>ví</a:t>
            </a:r>
            <a:r>
              <a:rPr lang="en-US" dirty="0"/>
              <a:t> </a:t>
            </a:r>
            <a:r>
              <a:rPr lang="en-US" dirty="0" err="1"/>
              <a:t>dụ</a:t>
            </a:r>
            <a:r>
              <a:rPr lang="en-US" dirty="0"/>
              <a:t> </a:t>
            </a:r>
            <a:r>
              <a:rPr lang="en-US" dirty="0" err="1"/>
              <a:t>như</a:t>
            </a:r>
            <a:r>
              <a:rPr lang="en-US" dirty="0"/>
              <a:t> </a:t>
            </a:r>
            <a:r>
              <a:rPr lang="en-US" dirty="0" err="1"/>
              <a:t>các</a:t>
            </a:r>
            <a:r>
              <a:rPr lang="en-US" dirty="0"/>
              <a:t> </a:t>
            </a:r>
            <a:r>
              <a:rPr lang="en-US" dirty="0" err="1"/>
              <a:t>lớp</a:t>
            </a:r>
            <a:r>
              <a:rPr lang="en-US" dirty="0"/>
              <a:t> (class) </a:t>
            </a:r>
            <a:r>
              <a:rPr lang="en-US" dirty="0" err="1"/>
              <a:t>hoặc</a:t>
            </a:r>
            <a:r>
              <a:rPr lang="en-US" dirty="0"/>
              <a:t> </a:t>
            </a:r>
            <a:r>
              <a:rPr lang="en-US" dirty="0" err="1"/>
              <a:t>các</a:t>
            </a:r>
            <a:r>
              <a:rPr lang="en-US" dirty="0"/>
              <a:t> </a:t>
            </a:r>
            <a:r>
              <a:rPr lang="en-US" dirty="0" err="1"/>
              <a:t>thành</a:t>
            </a:r>
            <a:r>
              <a:rPr lang="en-US" dirty="0"/>
              <a:t> </a:t>
            </a:r>
            <a:r>
              <a:rPr lang="en-US" dirty="0" err="1"/>
              <a:t>phần</a:t>
            </a:r>
            <a:r>
              <a:rPr lang="en-US" dirty="0"/>
              <a:t> (component). </a:t>
            </a:r>
          </a:p>
          <a:p>
            <a:r>
              <a:rPr lang="en-US" i="1" dirty="0" err="1"/>
              <a:t>Các</a:t>
            </a:r>
            <a:r>
              <a:rPr lang="en-US" i="1" dirty="0"/>
              <a:t> </a:t>
            </a:r>
            <a:r>
              <a:rPr lang="en-US" i="1" dirty="0" err="1"/>
              <a:t>phương</a:t>
            </a:r>
            <a:r>
              <a:rPr lang="en-US" i="1" dirty="0"/>
              <a:t> </a:t>
            </a:r>
            <a:r>
              <a:rPr lang="en-US" i="1" dirty="0" err="1"/>
              <a:t>thức</a:t>
            </a:r>
            <a:r>
              <a:rPr lang="en-US" i="1" dirty="0"/>
              <a:t> (method) </a:t>
            </a:r>
            <a:r>
              <a:rPr lang="en-US" i="1" dirty="0" err="1"/>
              <a:t>của</a:t>
            </a:r>
            <a:r>
              <a:rPr lang="en-US" i="1" dirty="0"/>
              <a:t> interface </a:t>
            </a:r>
            <a:r>
              <a:rPr lang="en-US" i="1" dirty="0" err="1"/>
              <a:t>đều</a:t>
            </a:r>
            <a:r>
              <a:rPr lang="en-US" i="1" dirty="0"/>
              <a:t> </a:t>
            </a:r>
            <a:r>
              <a:rPr lang="en-US" i="1" dirty="0" err="1"/>
              <a:t>là</a:t>
            </a:r>
            <a:r>
              <a:rPr lang="en-US" i="1" dirty="0"/>
              <a:t> </a:t>
            </a:r>
            <a:r>
              <a:rPr lang="en-US" i="1" dirty="0" err="1"/>
              <a:t>trừu</a:t>
            </a:r>
            <a:r>
              <a:rPr lang="en-US" i="1" dirty="0"/>
              <a:t> </a:t>
            </a:r>
            <a:r>
              <a:rPr lang="en-US" i="1" dirty="0" err="1"/>
              <a:t>tượng</a:t>
            </a:r>
            <a:r>
              <a:rPr lang="en-US" dirty="0"/>
              <a:t>, </a:t>
            </a:r>
            <a:r>
              <a:rPr lang="en-US" dirty="0" err="1"/>
              <a:t>nghĩa</a:t>
            </a:r>
            <a:r>
              <a:rPr lang="en-US" dirty="0"/>
              <a:t> </a:t>
            </a:r>
            <a:r>
              <a:rPr lang="en-US" dirty="0" err="1"/>
              <a:t>là</a:t>
            </a:r>
            <a:r>
              <a:rPr lang="en-US" dirty="0"/>
              <a:t> </a:t>
            </a:r>
            <a:r>
              <a:rPr lang="en-US" dirty="0" err="1"/>
              <a:t>không</a:t>
            </a:r>
            <a:r>
              <a:rPr lang="en-US" dirty="0"/>
              <a:t> </a:t>
            </a:r>
            <a:r>
              <a:rPr lang="en-US" dirty="0" err="1"/>
              <a:t>có</a:t>
            </a:r>
            <a:r>
              <a:rPr lang="en-US" dirty="0"/>
              <a:t> </a:t>
            </a:r>
            <a:r>
              <a:rPr lang="en-US" dirty="0" err="1"/>
              <a:t>thân</a:t>
            </a:r>
            <a:r>
              <a:rPr lang="en-US" dirty="0"/>
              <a:t> </a:t>
            </a:r>
            <a:r>
              <a:rPr lang="en-US" dirty="0" err="1"/>
              <a:t>hàm</a:t>
            </a:r>
            <a:r>
              <a:rPr lang="en-US" dirty="0"/>
              <a:t>, </a:t>
            </a:r>
            <a:r>
              <a:rPr lang="en-US" dirty="0" err="1"/>
              <a:t>và</a:t>
            </a:r>
            <a:r>
              <a:rPr lang="en-US" dirty="0"/>
              <a:t> </a:t>
            </a:r>
            <a:r>
              <a:rPr lang="en-US" dirty="0" err="1"/>
              <a:t>đều</a:t>
            </a:r>
            <a:r>
              <a:rPr lang="en-US" dirty="0"/>
              <a:t> </a:t>
            </a:r>
            <a:r>
              <a:rPr lang="en-US" dirty="0" err="1"/>
              <a:t>có</a:t>
            </a:r>
            <a:r>
              <a:rPr lang="en-US" dirty="0"/>
              <a:t> modifier </a:t>
            </a:r>
            <a:r>
              <a:rPr lang="en-US" dirty="0" err="1"/>
              <a:t>là</a:t>
            </a:r>
            <a:r>
              <a:rPr lang="en-US" dirty="0"/>
              <a:t>: public abstract.</a:t>
            </a:r>
            <a:endParaRPr lang="vi-VN" dirty="0"/>
          </a:p>
          <a:p>
            <a:endParaRPr lang="en-US" dirty="0"/>
          </a:p>
        </p:txBody>
      </p:sp>
      <p:sp>
        <p:nvSpPr>
          <p:cNvPr id="6" name="Title 5">
            <a:extLst>
              <a:ext uri="{FF2B5EF4-FFF2-40B4-BE49-F238E27FC236}">
                <a16:creationId xmlns:a16="http://schemas.microsoft.com/office/drawing/2014/main" id="{8F3511F0-89EA-4091-B778-5349153D47B6}"/>
              </a:ext>
            </a:extLst>
          </p:cNvPr>
          <p:cNvSpPr>
            <a:spLocks noGrp="1"/>
          </p:cNvSpPr>
          <p:nvPr>
            <p:ph type="title"/>
          </p:nvPr>
        </p:nvSpPr>
        <p:spPr/>
        <p:txBody>
          <a:bodyPr/>
          <a:lstStyle/>
          <a:p>
            <a:r>
              <a:rPr lang="en-US" dirty="0"/>
              <a:t>Interface</a:t>
            </a:r>
          </a:p>
        </p:txBody>
      </p:sp>
    </p:spTree>
    <p:extLst>
      <p:ext uri="{BB962C8B-B14F-4D97-AF65-F5344CB8AC3E}">
        <p14:creationId xmlns:p14="http://schemas.microsoft.com/office/powerpoint/2010/main" val="205961672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D780968-737C-43C2-93E6-F882B3A16EE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6BA46905-A23E-4B56-BE52-F6F2AAECBC47}"/>
              </a:ext>
            </a:extLst>
          </p:cNvPr>
          <p:cNvSpPr>
            <a:spLocks noGrp="1"/>
          </p:cNvSpPr>
          <p:nvPr>
            <p:ph type="sldNum" sz="quarter" idx="12"/>
          </p:nvPr>
        </p:nvSpPr>
        <p:spPr/>
        <p:txBody>
          <a:bodyPr/>
          <a:lstStyle/>
          <a:p>
            <a:fld id="{401CF334-2D5C-4859-84A6-CA7E6E43FAEB}" type="slidenum">
              <a:rPr lang="en-US" smtClean="0"/>
              <a:t>79</a:t>
            </a:fld>
            <a:endParaRPr lang="en-US"/>
          </a:p>
        </p:txBody>
      </p:sp>
      <p:sp>
        <p:nvSpPr>
          <p:cNvPr id="5" name="Content Placeholder 4">
            <a:extLst>
              <a:ext uri="{FF2B5EF4-FFF2-40B4-BE49-F238E27FC236}">
                <a16:creationId xmlns:a16="http://schemas.microsoft.com/office/drawing/2014/main" id="{FF8B587E-BDFD-46E6-B3E4-3F4BF7C802A1}"/>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một</a:t>
            </a:r>
            <a:r>
              <a:rPr lang="en-US" dirty="0"/>
              <a:t> interface </a:t>
            </a:r>
            <a:r>
              <a:rPr lang="en-US" b="1" i="1" dirty="0" err="1">
                <a:solidFill>
                  <a:srgbClr val="FF0000"/>
                </a:solidFill>
              </a:rPr>
              <a:t>PhuongTien</a:t>
            </a:r>
            <a:r>
              <a:rPr lang="en-US" dirty="0"/>
              <a:t> </a:t>
            </a:r>
            <a:r>
              <a:rPr lang="en-US" dirty="0" err="1"/>
              <a:t>chứa</a:t>
            </a:r>
            <a:r>
              <a:rPr lang="en-US" dirty="0"/>
              <a:t> 2 </a:t>
            </a:r>
            <a:r>
              <a:rPr lang="en-US" dirty="0" err="1"/>
              <a:t>hoạt</a:t>
            </a:r>
            <a:r>
              <a:rPr lang="en-US" dirty="0"/>
              <a:t> </a:t>
            </a:r>
            <a:r>
              <a:rPr lang="en-US" dirty="0" err="1"/>
              <a:t>động</a:t>
            </a:r>
            <a:r>
              <a:rPr lang="en-US" dirty="0"/>
              <a:t> </a:t>
            </a:r>
            <a:r>
              <a:rPr lang="en-US" b="1" dirty="0" err="1"/>
              <a:t>Dichuyen</a:t>
            </a:r>
            <a:r>
              <a:rPr lang="en-US" dirty="0"/>
              <a:t> </a:t>
            </a:r>
            <a:r>
              <a:rPr lang="en-US" dirty="0" err="1"/>
              <a:t>và</a:t>
            </a:r>
            <a:r>
              <a:rPr lang="en-US" dirty="0"/>
              <a:t> </a:t>
            </a:r>
            <a:r>
              <a:rPr lang="en-US" b="1" dirty="0" err="1"/>
              <a:t>KiemTraNhienLieu</a:t>
            </a:r>
            <a:endParaRPr lang="en-US" b="1" dirty="0"/>
          </a:p>
          <a:p>
            <a:endParaRPr lang="en-US" dirty="0"/>
          </a:p>
        </p:txBody>
      </p:sp>
      <p:sp>
        <p:nvSpPr>
          <p:cNvPr id="6" name="Title 5">
            <a:extLst>
              <a:ext uri="{FF2B5EF4-FFF2-40B4-BE49-F238E27FC236}">
                <a16:creationId xmlns:a16="http://schemas.microsoft.com/office/drawing/2014/main" id="{DB546D2B-C623-48E8-BBA9-115D7DEC3684}"/>
              </a:ext>
            </a:extLst>
          </p:cNvPr>
          <p:cNvSpPr>
            <a:spLocks noGrp="1"/>
          </p:cNvSpPr>
          <p:nvPr>
            <p:ph type="title"/>
          </p:nvPr>
        </p:nvSpPr>
        <p:spPr/>
        <p:txBody>
          <a:bodyPr/>
          <a:lstStyle/>
          <a:p>
            <a:r>
              <a:rPr lang="en-US" dirty="0"/>
              <a:t>Interface</a:t>
            </a:r>
          </a:p>
        </p:txBody>
      </p:sp>
      <p:pic>
        <p:nvPicPr>
          <p:cNvPr id="7" name="Picture 6">
            <a:extLst>
              <a:ext uri="{FF2B5EF4-FFF2-40B4-BE49-F238E27FC236}">
                <a16:creationId xmlns:a16="http://schemas.microsoft.com/office/drawing/2014/main" id="{8DD3C9E5-8852-4693-9610-61AE817922BB}"/>
              </a:ext>
            </a:extLst>
          </p:cNvPr>
          <p:cNvPicPr>
            <a:picLocks noChangeAspect="1"/>
          </p:cNvPicPr>
          <p:nvPr/>
        </p:nvPicPr>
        <p:blipFill>
          <a:blip r:embed="rId2"/>
          <a:stretch>
            <a:fillRect/>
          </a:stretch>
        </p:blipFill>
        <p:spPr>
          <a:xfrm>
            <a:off x="2406135" y="3024586"/>
            <a:ext cx="7379730" cy="1995045"/>
          </a:xfrm>
          <a:prstGeom prst="rect">
            <a:avLst/>
          </a:prstGeom>
        </p:spPr>
      </p:pic>
    </p:spTree>
    <p:extLst>
      <p:ext uri="{BB962C8B-B14F-4D97-AF65-F5344CB8AC3E}">
        <p14:creationId xmlns:p14="http://schemas.microsoft.com/office/powerpoint/2010/main" val="313220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a:r>
              <a:rPr lang="vi-VN" dirty="0"/>
              <a:t>Tiêu chí đánh giá (Rubrics)</a:t>
            </a:r>
          </a:p>
        </p:txBody>
      </p:sp>
      <p:sp>
        <p:nvSpPr>
          <p:cNvPr id="5" name="Footer Placeholder 4"/>
          <p:cNvSpPr>
            <a:spLocks noGrp="1"/>
          </p:cNvSpPr>
          <p:nvPr>
            <p:ph type="ftr" sz="quarter" idx="11"/>
          </p:nvPr>
        </p:nvSpPr>
        <p:spPr/>
        <p:txBody>
          <a:bodyPr/>
          <a:lstStyle/>
          <a:p>
            <a:r>
              <a:rPr lang="vi-VN"/>
              <a:t>GV: Từ Thị Xuân Hiền</a:t>
            </a:r>
            <a:endParaRPr lang="vi-VN" dirty="0"/>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490758825"/>
              </p:ext>
            </p:extLst>
          </p:nvPr>
        </p:nvGraphicFramePr>
        <p:xfrm>
          <a:off x="802477" y="1625984"/>
          <a:ext cx="10587046" cy="4730367"/>
        </p:xfrm>
        <a:graphic>
          <a:graphicData uri="http://schemas.openxmlformats.org/drawingml/2006/table">
            <a:tbl>
              <a:tblPr firstRow="1" firstCol="1" bandRow="1">
                <a:tableStyleId>{5C22544A-7EE6-4342-B048-85BDC9FD1C3A}</a:tableStyleId>
              </a:tblPr>
              <a:tblGrid>
                <a:gridCol w="628652">
                  <a:extLst>
                    <a:ext uri="{9D8B030D-6E8A-4147-A177-3AD203B41FA5}">
                      <a16:colId xmlns:a16="http://schemas.microsoft.com/office/drawing/2014/main" val="20000"/>
                    </a:ext>
                  </a:extLst>
                </a:gridCol>
                <a:gridCol w="1885950">
                  <a:extLst>
                    <a:ext uri="{9D8B030D-6E8A-4147-A177-3AD203B41FA5}">
                      <a16:colId xmlns:a16="http://schemas.microsoft.com/office/drawing/2014/main" val="20001"/>
                    </a:ext>
                  </a:extLst>
                </a:gridCol>
                <a:gridCol w="3657600">
                  <a:extLst>
                    <a:ext uri="{9D8B030D-6E8A-4147-A177-3AD203B41FA5}">
                      <a16:colId xmlns:a16="http://schemas.microsoft.com/office/drawing/2014/main" val="20002"/>
                    </a:ext>
                  </a:extLst>
                </a:gridCol>
                <a:gridCol w="4414844">
                  <a:extLst>
                    <a:ext uri="{9D8B030D-6E8A-4147-A177-3AD203B41FA5}">
                      <a16:colId xmlns:a16="http://schemas.microsoft.com/office/drawing/2014/main" val="20003"/>
                    </a:ext>
                  </a:extLst>
                </a:gridCol>
              </a:tblGrid>
              <a:tr h="337881">
                <a:tc>
                  <a:txBody>
                    <a:bodyPr/>
                    <a:lstStyle/>
                    <a:p>
                      <a:pPr marL="0" marR="0" algn="ctr">
                        <a:lnSpc>
                          <a:spcPct val="107000"/>
                        </a:lnSpc>
                        <a:spcBef>
                          <a:spcPts val="0"/>
                        </a:spcBef>
                        <a:spcAft>
                          <a:spcPts val="800"/>
                        </a:spcAft>
                      </a:pPr>
                      <a:r>
                        <a:rPr lang="vi-VN" sz="1800" dirty="0">
                          <a:effectLst/>
                          <a:latin typeface="Arial" panose="020B0604020202020204" pitchFamily="34" charset="0"/>
                          <a:cs typeface="Arial" panose="020B0604020202020204" pitchFamily="34" charset="0"/>
                        </a:rPr>
                        <a:t> </a:t>
                      </a:r>
                      <a:endParaRPr lang="vi-VN"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800" dirty="0">
                          <a:effectLst/>
                          <a:latin typeface="Arial" panose="020B0604020202020204" pitchFamily="34" charset="0"/>
                          <a:cs typeface="Arial" panose="020B0604020202020204" pitchFamily="34" charset="0"/>
                        </a:rPr>
                        <a:t>LO</a:t>
                      </a:r>
                      <a:endParaRPr lang="vi-VN"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defTabSz="914400" rtl="0" eaLnBrk="1" latinLnBrk="0" hangingPunct="1">
                        <a:lnSpc>
                          <a:spcPct val="107000"/>
                        </a:lnSpc>
                        <a:spcBef>
                          <a:spcPts val="0"/>
                        </a:spcBef>
                        <a:spcAft>
                          <a:spcPts val="800"/>
                        </a:spcAft>
                      </a:pPr>
                      <a:r>
                        <a:rPr lang="vi-VN" sz="1800" b="1" kern="1200" dirty="0">
                          <a:solidFill>
                            <a:schemeClr val="lt1"/>
                          </a:solidFill>
                          <a:effectLst/>
                          <a:latin typeface="Arial" panose="020B0604020202020204" pitchFamily="34" charset="0"/>
                          <a:ea typeface="+mn-ea"/>
                          <a:cs typeface="Arial" panose="020B0604020202020204" pitchFamily="34" charset="0"/>
                        </a:rPr>
                        <a:t>Accepted</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vi-VN" sz="1800" dirty="0">
                          <a:effectLst/>
                          <a:latin typeface="Arial" panose="020B0604020202020204" pitchFamily="34" charset="0"/>
                          <a:cs typeface="Arial" panose="020B0604020202020204" pitchFamily="34" charset="0"/>
                        </a:rPr>
                        <a:t>Excellent</a:t>
                      </a:r>
                      <a:endParaRPr lang="vi-VN"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0"/>
                  </a:ext>
                </a:extLst>
              </a:tr>
              <a:tr h="2227849">
                <a:tc>
                  <a:txBody>
                    <a:bodyPr/>
                    <a:lstStyle/>
                    <a:p>
                      <a:pPr marL="0" marR="0" algn="ctr">
                        <a:lnSpc>
                          <a:spcPct val="107000"/>
                        </a:lnSpc>
                        <a:spcBef>
                          <a:spcPts val="0"/>
                        </a:spcBef>
                        <a:spcAft>
                          <a:spcPts val="800"/>
                        </a:spcAft>
                      </a:pPr>
                      <a:r>
                        <a:rPr lang="vi-VN" sz="1800" dirty="0">
                          <a:effectLst/>
                          <a:latin typeface="Arial" panose="020B0604020202020204" pitchFamily="34" charset="0"/>
                          <a:ea typeface="+mn-ea"/>
                          <a:cs typeface="Arial" panose="020B0604020202020204" pitchFamily="34" charset="0"/>
                        </a:rPr>
                        <a:t>6</a:t>
                      </a:r>
                      <a:endParaRPr lang="vi-VN" sz="180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lvl="0" indent="0" algn="just" defTabSz="914400" rtl="0" eaLnBrk="1" fontAlgn="auto" latinLnBrk="0" hangingPunct="1">
                        <a:lnSpc>
                          <a:spcPct val="107000"/>
                        </a:lnSpc>
                        <a:spcBef>
                          <a:spcPts val="0"/>
                        </a:spcBef>
                        <a:spcAft>
                          <a:spcPts val="800"/>
                        </a:spcAft>
                        <a:buClrTx/>
                        <a:buSzTx/>
                        <a:buFontTx/>
                        <a:buNone/>
                        <a:tabLst/>
                        <a:defRPr/>
                      </a:pP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Viết</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được</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tài</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liệu</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phân</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tích</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và</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thiết</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kế</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hệ</a:t>
                      </a:r>
                      <a:r>
                        <a:rPr lang="en-US"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rPr>
                        <a:t> </a:t>
                      </a:r>
                      <a:r>
                        <a:rPr lang="en-US" sz="1800" kern="1200" dirty="0" err="1">
                          <a:solidFill>
                            <a:schemeClr val="dk1"/>
                          </a:solidFill>
                          <a:effectLst/>
                          <a:latin typeface="Arial" panose="020B0604020202020204" pitchFamily="34" charset="0"/>
                          <a:ea typeface="Arial" panose="020B0604020202020204" pitchFamily="34" charset="0"/>
                          <a:cs typeface="Arial" panose="020B0604020202020204" pitchFamily="34" charset="0"/>
                        </a:rPr>
                        <a:t>thống</a:t>
                      </a:r>
                      <a:endParaRPr lang="vi-VN" sz="1800" kern="1200" dirty="0">
                        <a:solidFill>
                          <a:schemeClr val="dk1"/>
                        </a:solidFill>
                        <a:effectLst/>
                        <a:latin typeface="Arial" panose="020B0604020202020204" pitchFamily="34" charset="0"/>
                        <a:ea typeface="Arial" panose="020B0604020202020204" pitchFamily="34" charset="0"/>
                        <a:cs typeface="Arial" panose="020B0604020202020204" pitchFamily="34" charset="0"/>
                      </a:endParaRPr>
                    </a:p>
                    <a:p>
                      <a:pPr marL="0" marR="0" algn="just">
                        <a:lnSpc>
                          <a:spcPct val="107000"/>
                        </a:lnSpc>
                        <a:spcBef>
                          <a:spcPts val="0"/>
                        </a:spcBef>
                        <a:spcAft>
                          <a:spcPts val="800"/>
                        </a:spcAft>
                      </a:pPr>
                      <a:endParaRPr lang="vi-VN" sz="1800" b="0" dirty="0">
                        <a:effectLst/>
                        <a:latin typeface="Arial" panose="020B0604020202020204" pitchFamily="34" charset="0"/>
                        <a:ea typeface="Times New Roman" panose="02020603050405020304" pitchFamily="18" charset="0"/>
                        <a:cs typeface="Arial" panose="020B0604020202020204" pitchFamily="34" charset="0"/>
                      </a:endParaRP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l">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Trình bày một tài liệu báo cáo có bố cục rõ ràng, đúng kỹ thuật, với 3 nội dung chính</a:t>
                      </a:r>
                    </a:p>
                    <a:p>
                      <a:pPr marL="0" marR="0" algn="l">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Mô tả hệ thống, trình bày được các yêu cầu chức năng, yêu cầu phi chức năng, quy trình nghiệp vụ của hệ thống trong bước phân tích.</a:t>
                      </a:r>
                    </a:p>
                    <a:p>
                      <a:pPr marL="0" marR="0" algn="l">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Vẽ và giải thích được 60% các mô hình biểu diễn chức năng và quy tắc nghiệp vụ của hệ thống theo đúng trình tự</a:t>
                      </a:r>
                    </a:p>
                    <a:p>
                      <a:pPr marL="0" marR="0" algn="l">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Vẽ và giải thích được 60% các mô hình thiết kế hệ thống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Trình bày một tài liệu báo cáo có bố cục rõ ràng, đúng kỹ thuật, với 3 nội dung chính</a:t>
                      </a:r>
                    </a:p>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Mô tả hệ thống, trình bày được các yêu cầu chức năng, yêu cầu phi chức năng, quy trình nghiệp vụ của hệ thống trong bước phân tích.</a:t>
                      </a:r>
                    </a:p>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Vẽ và giải thích được 80% các mô hình biểu diễn chức năng và quy tắc nghiệp vụ của hệ thống theo đúng trình tự</a:t>
                      </a:r>
                    </a:p>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Vẽ và giải thích được 80% các mô hình thiết kế hệ thống</a:t>
                      </a:r>
                    </a:p>
                    <a:p>
                      <a:pPr marL="0" marR="0" algn="just">
                        <a:lnSpc>
                          <a:spcPct val="107000"/>
                        </a:lnSpc>
                        <a:spcBef>
                          <a:spcPts val="0"/>
                        </a:spcBef>
                        <a:spcAft>
                          <a:spcPts val="800"/>
                        </a:spcAft>
                      </a:pPr>
                      <a:r>
                        <a:rPr lang="vi-VN" sz="1800" dirty="0">
                          <a:effectLst/>
                          <a:latin typeface="Arial" panose="020B0604020202020204" pitchFamily="34" charset="0"/>
                          <a:ea typeface="Times New Roman" panose="02020603050405020304" pitchFamily="18" charset="0"/>
                          <a:cs typeface="Arial" panose="020B0604020202020204" pitchFamily="34" charset="0"/>
                        </a:rPr>
                        <a:t>- Không quá 1 lỗi chính tả trên 1 trang</a:t>
                      </a:r>
                    </a:p>
                  </a:txBody>
                  <a:tcPr marL="68580" marR="68580" marT="0" marB="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0001"/>
                  </a:ext>
                </a:extLst>
              </a:tr>
            </a:tbl>
          </a:graphicData>
        </a:graphic>
      </p:graphicFrame>
      <p:sp>
        <p:nvSpPr>
          <p:cNvPr id="3" name="Slide Number Placeholder 2">
            <a:extLst>
              <a:ext uri="{FF2B5EF4-FFF2-40B4-BE49-F238E27FC236}">
                <a16:creationId xmlns:a16="http://schemas.microsoft.com/office/drawing/2014/main" id="{37C03593-6CA7-4AD9-8976-5121CF15327D}"/>
              </a:ext>
            </a:extLst>
          </p:cNvPr>
          <p:cNvSpPr>
            <a:spLocks noGrp="1"/>
          </p:cNvSpPr>
          <p:nvPr>
            <p:ph type="sldNum" sz="quarter" idx="12"/>
          </p:nvPr>
        </p:nvSpPr>
        <p:spPr/>
        <p:txBody>
          <a:bodyPr/>
          <a:lstStyle/>
          <a:p>
            <a:fld id="{401CF334-2D5C-4859-84A6-CA7E6E43FAEB}" type="slidenum">
              <a:rPr lang="en-US" smtClean="0"/>
              <a:t>8</a:t>
            </a:fld>
            <a:endParaRPr lang="en-US"/>
          </a:p>
        </p:txBody>
      </p:sp>
    </p:spTree>
    <p:extLst>
      <p:ext uri="{BB962C8B-B14F-4D97-AF65-F5344CB8AC3E}">
        <p14:creationId xmlns:p14="http://schemas.microsoft.com/office/powerpoint/2010/main" val="2612020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9EF4CB5-B444-4E25-9B26-BA7E35D95F72}"/>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BA5A8E6-7E7C-4F43-861B-3226BC389B30}"/>
              </a:ext>
            </a:extLst>
          </p:cNvPr>
          <p:cNvSpPr>
            <a:spLocks noGrp="1"/>
          </p:cNvSpPr>
          <p:nvPr>
            <p:ph type="sldNum" sz="quarter" idx="12"/>
          </p:nvPr>
        </p:nvSpPr>
        <p:spPr/>
        <p:txBody>
          <a:bodyPr/>
          <a:lstStyle/>
          <a:p>
            <a:fld id="{401CF334-2D5C-4859-84A6-CA7E6E43FAEB}" type="slidenum">
              <a:rPr lang="en-US" smtClean="0"/>
              <a:t>80</a:t>
            </a:fld>
            <a:endParaRPr lang="en-US"/>
          </a:p>
        </p:txBody>
      </p:sp>
      <p:sp>
        <p:nvSpPr>
          <p:cNvPr id="5" name="Content Placeholder 4">
            <a:extLst>
              <a:ext uri="{FF2B5EF4-FFF2-40B4-BE49-F238E27FC236}">
                <a16:creationId xmlns:a16="http://schemas.microsoft.com/office/drawing/2014/main" id="{53454211-E778-4B0D-AA2D-811F37612F28}"/>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tt</a:t>
            </a:r>
            <a:r>
              <a:rPr lang="en-US" dirty="0"/>
              <a:t>): </a:t>
            </a:r>
            <a:r>
              <a:rPr lang="fr-FR" i="1" dirty="0" err="1"/>
              <a:t>Mỗi</a:t>
            </a:r>
            <a:r>
              <a:rPr lang="fr-FR" i="1" dirty="0"/>
              <a:t> </a:t>
            </a:r>
            <a:r>
              <a:rPr lang="fr-FR" i="1" dirty="0" err="1"/>
              <a:t>loại</a:t>
            </a:r>
            <a:r>
              <a:rPr lang="fr-FR" i="1" dirty="0"/>
              <a:t> </a:t>
            </a:r>
            <a:r>
              <a:rPr lang="fr-FR" i="1" dirty="0" err="1"/>
              <a:t>phương</a:t>
            </a:r>
            <a:r>
              <a:rPr lang="fr-FR" i="1" dirty="0"/>
              <a:t> </a:t>
            </a:r>
            <a:r>
              <a:rPr lang="fr-FR" i="1" dirty="0" err="1"/>
              <a:t>tiện</a:t>
            </a:r>
            <a:r>
              <a:rPr lang="fr-FR" i="1" dirty="0"/>
              <a:t> </a:t>
            </a:r>
            <a:r>
              <a:rPr lang="fr-FR" i="1" dirty="0" err="1"/>
              <a:t>khác</a:t>
            </a:r>
            <a:r>
              <a:rPr lang="fr-FR" i="1" dirty="0"/>
              <a:t> </a:t>
            </a:r>
            <a:r>
              <a:rPr lang="fr-FR" i="1" dirty="0" err="1"/>
              <a:t>nhau</a:t>
            </a:r>
            <a:r>
              <a:rPr lang="fr-FR" i="1" dirty="0"/>
              <a:t> </a:t>
            </a:r>
            <a:r>
              <a:rPr lang="fr-FR" i="1" dirty="0" err="1"/>
              <a:t>sẽ</a:t>
            </a:r>
            <a:r>
              <a:rPr lang="fr-FR" i="1" dirty="0"/>
              <a:t> </a:t>
            </a:r>
            <a:r>
              <a:rPr lang="fr-FR" i="1" dirty="0" err="1"/>
              <a:t>hiện</a:t>
            </a:r>
            <a:r>
              <a:rPr lang="fr-FR" i="1" dirty="0"/>
              <a:t> </a:t>
            </a:r>
            <a:r>
              <a:rPr lang="fr-FR" i="1" dirty="0" err="1"/>
              <a:t>thực</a:t>
            </a:r>
            <a:r>
              <a:rPr lang="fr-FR" i="1" dirty="0"/>
              <a:t> </a:t>
            </a:r>
            <a:r>
              <a:rPr lang="fr-FR" i="1" dirty="0" err="1"/>
              <a:t>hoạt</a:t>
            </a:r>
            <a:r>
              <a:rPr lang="fr-FR" i="1" dirty="0"/>
              <a:t> </a:t>
            </a:r>
            <a:r>
              <a:rPr lang="fr-FR" i="1" dirty="0" err="1"/>
              <a:t>động</a:t>
            </a:r>
            <a:r>
              <a:rPr lang="fr-FR" i="1" dirty="0"/>
              <a:t> </a:t>
            </a:r>
            <a:r>
              <a:rPr lang="fr-FR" i="1" dirty="0" err="1"/>
              <a:t>thực</a:t>
            </a:r>
            <a:r>
              <a:rPr lang="fr-FR" i="1" dirty="0"/>
              <a:t> </a:t>
            </a:r>
            <a:r>
              <a:rPr lang="fr-FR" i="1" dirty="0" err="1"/>
              <a:t>thi</a:t>
            </a:r>
            <a:r>
              <a:rPr lang="fr-FR" i="1" dirty="0"/>
              <a:t> </a:t>
            </a:r>
            <a:r>
              <a:rPr lang="fr-FR" i="1" dirty="0" err="1"/>
              <a:t>và</a:t>
            </a:r>
            <a:r>
              <a:rPr lang="fr-FR" i="1" dirty="0"/>
              <a:t> </a:t>
            </a:r>
            <a:r>
              <a:rPr lang="fr-FR" i="1" dirty="0" err="1"/>
              <a:t>kiểm</a:t>
            </a:r>
            <a:r>
              <a:rPr lang="fr-FR" i="1" dirty="0"/>
              <a:t> tra </a:t>
            </a:r>
            <a:r>
              <a:rPr lang="fr-FR" i="1" dirty="0" err="1"/>
              <a:t>nhiên</a:t>
            </a:r>
            <a:r>
              <a:rPr lang="fr-FR" i="1" dirty="0"/>
              <a:t> </a:t>
            </a:r>
            <a:r>
              <a:rPr lang="fr-FR" i="1" dirty="0" err="1"/>
              <a:t>liệu</a:t>
            </a:r>
            <a:r>
              <a:rPr lang="fr-FR" i="1" dirty="0"/>
              <a:t> </a:t>
            </a:r>
            <a:r>
              <a:rPr lang="fr-FR" i="1" dirty="0" err="1"/>
              <a:t>khác</a:t>
            </a:r>
            <a:r>
              <a:rPr lang="fr-FR" i="1" dirty="0"/>
              <a:t> </a:t>
            </a:r>
            <a:r>
              <a:rPr lang="fr-FR" i="1" dirty="0" err="1"/>
              <a:t>nhau</a:t>
            </a:r>
            <a:r>
              <a:rPr lang="fr-FR" i="1" dirty="0"/>
              <a:t> (</a:t>
            </a:r>
            <a:r>
              <a:rPr lang="fr-FR" i="1" dirty="0" err="1"/>
              <a:t>implements</a:t>
            </a:r>
            <a:r>
              <a:rPr lang="fr-FR" i="1" dirty="0"/>
              <a:t>)</a:t>
            </a:r>
            <a:endParaRPr lang="vi-VN" dirty="0"/>
          </a:p>
          <a:p>
            <a:endParaRPr lang="en-US" dirty="0"/>
          </a:p>
        </p:txBody>
      </p:sp>
      <p:sp>
        <p:nvSpPr>
          <p:cNvPr id="6" name="Title 5">
            <a:extLst>
              <a:ext uri="{FF2B5EF4-FFF2-40B4-BE49-F238E27FC236}">
                <a16:creationId xmlns:a16="http://schemas.microsoft.com/office/drawing/2014/main" id="{F011E553-C7A5-4F3A-8CEE-70D0DF2A369F}"/>
              </a:ext>
            </a:extLst>
          </p:cNvPr>
          <p:cNvSpPr>
            <a:spLocks noGrp="1"/>
          </p:cNvSpPr>
          <p:nvPr>
            <p:ph type="title"/>
          </p:nvPr>
        </p:nvSpPr>
        <p:spPr/>
        <p:txBody>
          <a:bodyPr/>
          <a:lstStyle/>
          <a:p>
            <a:r>
              <a:rPr lang="en-US" dirty="0"/>
              <a:t>Interface</a:t>
            </a:r>
          </a:p>
        </p:txBody>
      </p:sp>
      <p:pic>
        <p:nvPicPr>
          <p:cNvPr id="7" name="Picture 6">
            <a:extLst>
              <a:ext uri="{FF2B5EF4-FFF2-40B4-BE49-F238E27FC236}">
                <a16:creationId xmlns:a16="http://schemas.microsoft.com/office/drawing/2014/main" id="{2913741F-A655-4F5D-9586-4C2AF236D1F0}"/>
              </a:ext>
            </a:extLst>
          </p:cNvPr>
          <p:cNvPicPr>
            <a:picLocks noChangeAspect="1"/>
          </p:cNvPicPr>
          <p:nvPr/>
        </p:nvPicPr>
        <p:blipFill>
          <a:blip r:embed="rId2"/>
          <a:stretch>
            <a:fillRect/>
          </a:stretch>
        </p:blipFill>
        <p:spPr>
          <a:xfrm>
            <a:off x="1596569" y="2673664"/>
            <a:ext cx="8389261" cy="3682687"/>
          </a:xfrm>
          <a:prstGeom prst="rect">
            <a:avLst/>
          </a:prstGeom>
        </p:spPr>
      </p:pic>
    </p:spTree>
    <p:extLst>
      <p:ext uri="{BB962C8B-B14F-4D97-AF65-F5344CB8AC3E}">
        <p14:creationId xmlns:p14="http://schemas.microsoft.com/office/powerpoint/2010/main" val="1121178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121049A-AA4C-4374-A419-63F1CE165B7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07D8B5CA-D2A6-418F-93A8-2B1D242AC187}"/>
              </a:ext>
            </a:extLst>
          </p:cNvPr>
          <p:cNvSpPr>
            <a:spLocks noGrp="1"/>
          </p:cNvSpPr>
          <p:nvPr>
            <p:ph type="sldNum" sz="quarter" idx="12"/>
          </p:nvPr>
        </p:nvSpPr>
        <p:spPr/>
        <p:txBody>
          <a:bodyPr/>
          <a:lstStyle/>
          <a:p>
            <a:fld id="{401CF334-2D5C-4859-84A6-CA7E6E43FAEB}" type="slidenum">
              <a:rPr lang="en-US" smtClean="0"/>
              <a:t>81</a:t>
            </a:fld>
            <a:endParaRPr lang="en-US"/>
          </a:p>
        </p:txBody>
      </p:sp>
      <p:sp>
        <p:nvSpPr>
          <p:cNvPr id="5" name="Content Placeholder 4">
            <a:extLst>
              <a:ext uri="{FF2B5EF4-FFF2-40B4-BE49-F238E27FC236}">
                <a16:creationId xmlns:a16="http://schemas.microsoft.com/office/drawing/2014/main" id="{013AA109-3B58-4F1B-AEF4-BC27FB08A55E}"/>
              </a:ext>
            </a:extLst>
          </p:cNvPr>
          <p:cNvSpPr>
            <a:spLocks noGrp="1"/>
          </p:cNvSpPr>
          <p:nvPr>
            <p:ph idx="1"/>
          </p:nvPr>
        </p:nvSpPr>
        <p:spPr/>
        <p:txBody>
          <a:bodyPr/>
          <a:lstStyle/>
          <a:p>
            <a:r>
              <a:rPr lang="en-US" b="1" dirty="0" err="1">
                <a:solidFill>
                  <a:srgbClr val="FF0000"/>
                </a:solidFill>
              </a:rPr>
              <a:t>Lớp</a:t>
            </a:r>
            <a:r>
              <a:rPr lang="en-US" b="1" dirty="0">
                <a:solidFill>
                  <a:srgbClr val="FF0000"/>
                </a:solidFill>
              </a:rPr>
              <a:t> </a:t>
            </a:r>
            <a:r>
              <a:rPr lang="en-US" b="1" dirty="0" err="1">
                <a:solidFill>
                  <a:srgbClr val="FF0000"/>
                </a:solidFill>
              </a:rPr>
              <a:t>trừu</a:t>
            </a:r>
            <a:r>
              <a:rPr lang="en-US" b="1" dirty="0">
                <a:solidFill>
                  <a:srgbClr val="FF0000"/>
                </a:solidFill>
              </a:rPr>
              <a:t> </a:t>
            </a:r>
            <a:r>
              <a:rPr lang="en-US" b="1" dirty="0" err="1">
                <a:solidFill>
                  <a:srgbClr val="FF0000"/>
                </a:solidFill>
              </a:rPr>
              <a:t>tượng</a:t>
            </a:r>
            <a:r>
              <a:rPr lang="en-US" dirty="0">
                <a:solidFill>
                  <a:srgbClr val="FF0000"/>
                </a:solidFill>
              </a:rPr>
              <a:t> </a:t>
            </a:r>
            <a:r>
              <a:rPr lang="en-US" dirty="0"/>
              <a:t>(Abstract class) </a:t>
            </a:r>
            <a:r>
              <a:rPr lang="en-US" dirty="0" err="1"/>
              <a:t>là</a:t>
            </a:r>
            <a:r>
              <a:rPr lang="en-US" dirty="0"/>
              <a:t> </a:t>
            </a:r>
            <a:r>
              <a:rPr lang="en-US" dirty="0" err="1"/>
              <a:t>một</a:t>
            </a:r>
            <a:r>
              <a:rPr lang="en-US" dirty="0"/>
              <a:t> </a:t>
            </a:r>
            <a:r>
              <a:rPr lang="en-US" dirty="0" err="1"/>
              <a:t>lớp</a:t>
            </a:r>
            <a:r>
              <a:rPr lang="en-US" dirty="0"/>
              <a:t> cha </a:t>
            </a:r>
            <a:r>
              <a:rPr lang="en-US" dirty="0" err="1"/>
              <a:t>của</a:t>
            </a:r>
            <a:r>
              <a:rPr lang="en-US" dirty="0"/>
              <a:t> </a:t>
            </a:r>
            <a:r>
              <a:rPr lang="en-US" dirty="0" err="1"/>
              <a:t>những</a:t>
            </a:r>
            <a:r>
              <a:rPr lang="en-US" dirty="0"/>
              <a:t> </a:t>
            </a:r>
            <a:r>
              <a:rPr lang="en-US" dirty="0" err="1"/>
              <a:t>lớp</a:t>
            </a:r>
            <a:r>
              <a:rPr lang="en-US" dirty="0"/>
              <a:t> </a:t>
            </a:r>
            <a:r>
              <a:rPr lang="en-US" dirty="0" err="1"/>
              <a:t>có</a:t>
            </a:r>
            <a:r>
              <a:rPr lang="en-US" dirty="0"/>
              <a:t> </a:t>
            </a:r>
            <a:r>
              <a:rPr lang="en-US" dirty="0" err="1"/>
              <a:t>cùng</a:t>
            </a:r>
            <a:r>
              <a:rPr lang="en-US" dirty="0"/>
              <a:t> </a:t>
            </a:r>
            <a:r>
              <a:rPr lang="en-US" dirty="0" err="1"/>
              <a:t>bản</a:t>
            </a:r>
            <a:r>
              <a:rPr lang="en-US" dirty="0"/>
              <a:t> </a:t>
            </a:r>
            <a:r>
              <a:rPr lang="en-US" dirty="0" err="1"/>
              <a:t>chất</a:t>
            </a:r>
            <a:r>
              <a:rPr lang="en-US" dirty="0"/>
              <a:t> bao </a:t>
            </a:r>
            <a:r>
              <a:rPr lang="en-US" dirty="0" err="1"/>
              <a:t>gồm</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phương</a:t>
            </a:r>
            <a:r>
              <a:rPr lang="en-US" dirty="0"/>
              <a:t> </a:t>
            </a:r>
            <a:r>
              <a:rPr lang="en-US" dirty="0" err="1"/>
              <a:t>thức</a:t>
            </a:r>
            <a:r>
              <a:rPr lang="en-US" dirty="0"/>
              <a:t>. Do </a:t>
            </a:r>
            <a:r>
              <a:rPr lang="en-US" dirty="0" err="1"/>
              <a:t>đó</a:t>
            </a:r>
            <a:r>
              <a:rPr lang="en-US" dirty="0"/>
              <a:t> </a:t>
            </a:r>
            <a:r>
              <a:rPr lang="en-US" dirty="0" err="1"/>
              <a:t>mỗi</a:t>
            </a:r>
            <a:r>
              <a:rPr lang="en-US" dirty="0"/>
              <a:t> </a:t>
            </a:r>
            <a:r>
              <a:rPr lang="en-US" dirty="0" err="1"/>
              <a:t>lớp</a:t>
            </a:r>
            <a:r>
              <a:rPr lang="en-US" dirty="0"/>
              <a:t> </a:t>
            </a:r>
            <a:r>
              <a:rPr lang="en-US" dirty="0" err="1"/>
              <a:t>dẫn</a:t>
            </a:r>
            <a:r>
              <a:rPr lang="en-US" dirty="0"/>
              <a:t> </a:t>
            </a:r>
            <a:r>
              <a:rPr lang="en-US" dirty="0" err="1"/>
              <a:t>xuất</a:t>
            </a:r>
            <a:r>
              <a:rPr lang="en-US" dirty="0"/>
              <a:t> (</a:t>
            </a:r>
            <a:r>
              <a:rPr lang="en-US" dirty="0" err="1"/>
              <a:t>lớp</a:t>
            </a:r>
            <a:r>
              <a:rPr lang="en-US" dirty="0"/>
              <a:t> con) </a:t>
            </a:r>
            <a:r>
              <a:rPr lang="en-US" dirty="0" err="1"/>
              <a:t>chỉ</a:t>
            </a:r>
            <a:r>
              <a:rPr lang="en-US" dirty="0"/>
              <a:t> </a:t>
            </a:r>
            <a:r>
              <a:rPr lang="en-US" dirty="0" err="1"/>
              <a:t>có</a:t>
            </a:r>
            <a:r>
              <a:rPr lang="en-US" dirty="0"/>
              <a:t> </a:t>
            </a:r>
            <a:r>
              <a:rPr lang="en-US" dirty="0" err="1"/>
              <a:t>thể</a:t>
            </a:r>
            <a:r>
              <a:rPr lang="en-US" dirty="0"/>
              <a:t> </a:t>
            </a:r>
            <a:r>
              <a:rPr lang="en-US" dirty="0" err="1"/>
              <a:t>kế</a:t>
            </a:r>
            <a:r>
              <a:rPr lang="en-US" dirty="0"/>
              <a:t> </a:t>
            </a:r>
            <a:r>
              <a:rPr lang="en-US" dirty="0" err="1"/>
              <a:t>thừa</a:t>
            </a:r>
            <a:r>
              <a:rPr lang="en-US" dirty="0"/>
              <a:t> </a:t>
            </a:r>
            <a:r>
              <a:rPr lang="en-US" dirty="0" err="1"/>
              <a:t>từ</a:t>
            </a:r>
            <a:r>
              <a:rPr lang="en-US" dirty="0"/>
              <a:t> </a:t>
            </a:r>
            <a:r>
              <a:rPr lang="en-US" dirty="0" err="1"/>
              <a:t>một</a:t>
            </a:r>
            <a:r>
              <a:rPr lang="en-US" dirty="0"/>
              <a:t> </a:t>
            </a:r>
            <a:r>
              <a:rPr lang="en-US" dirty="0" err="1"/>
              <a:t>lớp</a:t>
            </a:r>
            <a:r>
              <a:rPr lang="en-US" dirty="0"/>
              <a:t> </a:t>
            </a:r>
            <a:r>
              <a:rPr lang="en-US" dirty="0" err="1"/>
              <a:t>trừu</a:t>
            </a:r>
            <a:r>
              <a:rPr lang="en-US" dirty="0"/>
              <a:t> </a:t>
            </a:r>
            <a:r>
              <a:rPr lang="en-US" dirty="0" err="1"/>
              <a:t>tượng</a:t>
            </a:r>
            <a:r>
              <a:rPr lang="en-US" dirty="0"/>
              <a:t>. </a:t>
            </a:r>
            <a:r>
              <a:rPr lang="en-US" dirty="0" err="1"/>
              <a:t>Lớp</a:t>
            </a:r>
            <a:r>
              <a:rPr lang="en-US" dirty="0"/>
              <a:t> Abstract </a:t>
            </a:r>
            <a:r>
              <a:rPr lang="en-US" dirty="0" err="1"/>
              <a:t>không</a:t>
            </a:r>
            <a:r>
              <a:rPr lang="en-US" dirty="0"/>
              <a:t> </a:t>
            </a:r>
            <a:r>
              <a:rPr lang="en-US" dirty="0" err="1"/>
              <a:t>cho</a:t>
            </a:r>
            <a:r>
              <a:rPr lang="en-US" dirty="0"/>
              <a:t> </a:t>
            </a:r>
            <a:r>
              <a:rPr lang="en-US" dirty="0" err="1"/>
              <a:t>phép</a:t>
            </a:r>
            <a:r>
              <a:rPr lang="en-US" dirty="0"/>
              <a:t> </a:t>
            </a:r>
            <a:r>
              <a:rPr lang="en-US" dirty="0" err="1"/>
              <a:t>tạo</a:t>
            </a:r>
            <a:r>
              <a:rPr lang="en-US" dirty="0"/>
              <a:t> instance</a:t>
            </a:r>
            <a:endParaRPr lang="vi-VN" dirty="0"/>
          </a:p>
          <a:p>
            <a:endParaRPr lang="en-US" dirty="0"/>
          </a:p>
        </p:txBody>
      </p:sp>
      <p:sp>
        <p:nvSpPr>
          <p:cNvPr id="6" name="Title 5">
            <a:extLst>
              <a:ext uri="{FF2B5EF4-FFF2-40B4-BE49-F238E27FC236}">
                <a16:creationId xmlns:a16="http://schemas.microsoft.com/office/drawing/2014/main" id="{DE9155B3-FBAF-43F1-9E44-35D9CB3FC78A}"/>
              </a:ext>
            </a:extLst>
          </p:cNvPr>
          <p:cNvSpPr>
            <a:spLocks noGrp="1"/>
          </p:cNvSpPr>
          <p:nvPr>
            <p:ph type="title"/>
          </p:nvPr>
        </p:nvSpPr>
        <p:spPr/>
        <p:txBody>
          <a:bodyPr>
            <a:normAutofit/>
          </a:bodyPr>
          <a:lstStyle/>
          <a:p>
            <a:r>
              <a:rPr lang="en-US" dirty="0" err="1"/>
              <a:t>Tính</a:t>
            </a:r>
            <a:r>
              <a:rPr lang="en-US" dirty="0"/>
              <a:t> </a:t>
            </a:r>
            <a:r>
              <a:rPr lang="en-US" dirty="0" err="1"/>
              <a:t>trừu</a:t>
            </a:r>
            <a:r>
              <a:rPr lang="en-US" dirty="0"/>
              <a:t> </a:t>
            </a:r>
            <a:r>
              <a:rPr lang="en-US" dirty="0" err="1"/>
              <a:t>tượng</a:t>
            </a:r>
            <a:r>
              <a:rPr lang="en-US" dirty="0"/>
              <a:t> (Abstraction)</a:t>
            </a:r>
          </a:p>
        </p:txBody>
      </p:sp>
    </p:spTree>
    <p:extLst>
      <p:ext uri="{BB962C8B-B14F-4D97-AF65-F5344CB8AC3E}">
        <p14:creationId xmlns:p14="http://schemas.microsoft.com/office/powerpoint/2010/main" val="12042207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C596C8B-2868-4E4E-8830-898318DF970A}"/>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AE90CB0-425B-4D16-95B2-28CB7CF0F855}"/>
              </a:ext>
            </a:extLst>
          </p:cNvPr>
          <p:cNvSpPr>
            <a:spLocks noGrp="1"/>
          </p:cNvSpPr>
          <p:nvPr>
            <p:ph type="sldNum" sz="quarter" idx="12"/>
          </p:nvPr>
        </p:nvSpPr>
        <p:spPr/>
        <p:txBody>
          <a:bodyPr/>
          <a:lstStyle/>
          <a:p>
            <a:fld id="{401CF334-2D5C-4859-84A6-CA7E6E43FAEB}" type="slidenum">
              <a:rPr lang="en-US" smtClean="0"/>
              <a:t>82</a:t>
            </a:fld>
            <a:endParaRPr lang="en-US"/>
          </a:p>
        </p:txBody>
      </p:sp>
      <p:sp>
        <p:nvSpPr>
          <p:cNvPr id="5" name="Content Placeholder 4">
            <a:extLst>
              <a:ext uri="{FF2B5EF4-FFF2-40B4-BE49-F238E27FC236}">
                <a16:creationId xmlns:a16="http://schemas.microsoft.com/office/drawing/2014/main" id="{E79B4B72-BAB9-4C1B-B7CE-9599B06FFF8F}"/>
              </a:ext>
            </a:extLst>
          </p:cNvPr>
          <p:cNvSpPr>
            <a:spLocks noGrp="1"/>
          </p:cNvSpPr>
          <p:nvPr>
            <p:ph idx="1"/>
          </p:nvPr>
        </p:nvSpPr>
        <p:spPr/>
        <p:txBody>
          <a:bodyPr/>
          <a:lstStyle/>
          <a:p>
            <a:r>
              <a:rPr lang="en-US" dirty="0" err="1"/>
              <a:t>Ví</a:t>
            </a:r>
            <a:r>
              <a:rPr lang="en-US" dirty="0"/>
              <a:t> </a:t>
            </a:r>
            <a:r>
              <a:rPr lang="en-US" dirty="0" err="1"/>
              <a:t>dụ</a:t>
            </a:r>
            <a:r>
              <a:rPr lang="en-US" dirty="0"/>
              <a:t>:</a:t>
            </a:r>
          </a:p>
        </p:txBody>
      </p:sp>
      <p:sp>
        <p:nvSpPr>
          <p:cNvPr id="6" name="Title 5">
            <a:extLst>
              <a:ext uri="{FF2B5EF4-FFF2-40B4-BE49-F238E27FC236}">
                <a16:creationId xmlns:a16="http://schemas.microsoft.com/office/drawing/2014/main" id="{0123B2D9-FE87-47BF-A60F-968F995D824A}"/>
              </a:ext>
            </a:extLst>
          </p:cNvPr>
          <p:cNvSpPr>
            <a:spLocks noGrp="1"/>
          </p:cNvSpPr>
          <p:nvPr>
            <p:ph type="title"/>
          </p:nvPr>
        </p:nvSpPr>
        <p:spPr/>
        <p:txBody>
          <a:bodyPr/>
          <a:lstStyle/>
          <a:p>
            <a:r>
              <a:rPr lang="en-US" dirty="0" err="1"/>
              <a:t>Tính</a:t>
            </a:r>
            <a:r>
              <a:rPr lang="en-US" dirty="0"/>
              <a:t> </a:t>
            </a:r>
            <a:r>
              <a:rPr lang="en-US" dirty="0" err="1"/>
              <a:t>trừu</a:t>
            </a:r>
            <a:r>
              <a:rPr lang="en-US" dirty="0"/>
              <a:t> </a:t>
            </a:r>
            <a:r>
              <a:rPr lang="en-US" dirty="0" err="1"/>
              <a:t>tượng</a:t>
            </a:r>
            <a:r>
              <a:rPr lang="en-US" dirty="0"/>
              <a:t> (Abstraction)</a:t>
            </a:r>
          </a:p>
        </p:txBody>
      </p:sp>
      <p:pic>
        <p:nvPicPr>
          <p:cNvPr id="7" name="Picture 6">
            <a:extLst>
              <a:ext uri="{FF2B5EF4-FFF2-40B4-BE49-F238E27FC236}">
                <a16:creationId xmlns:a16="http://schemas.microsoft.com/office/drawing/2014/main" id="{373A0295-4DAC-4EBD-92E1-847F50515D19}"/>
              </a:ext>
            </a:extLst>
          </p:cNvPr>
          <p:cNvPicPr>
            <a:picLocks noChangeAspect="1"/>
          </p:cNvPicPr>
          <p:nvPr/>
        </p:nvPicPr>
        <p:blipFill>
          <a:blip r:embed="rId2"/>
          <a:stretch>
            <a:fillRect/>
          </a:stretch>
        </p:blipFill>
        <p:spPr>
          <a:xfrm>
            <a:off x="2032000" y="1614891"/>
            <a:ext cx="8134548" cy="4582411"/>
          </a:xfrm>
          <a:prstGeom prst="rect">
            <a:avLst/>
          </a:prstGeom>
        </p:spPr>
      </p:pic>
    </p:spTree>
    <p:extLst>
      <p:ext uri="{BB962C8B-B14F-4D97-AF65-F5344CB8AC3E}">
        <p14:creationId xmlns:p14="http://schemas.microsoft.com/office/powerpoint/2010/main" val="5336035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0FDBB62-61B1-4EC7-92A5-F262A32BF897}"/>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77603898-653D-4D0B-9F98-DECEB175032C}"/>
              </a:ext>
            </a:extLst>
          </p:cNvPr>
          <p:cNvSpPr>
            <a:spLocks noGrp="1"/>
          </p:cNvSpPr>
          <p:nvPr>
            <p:ph type="sldNum" sz="quarter" idx="12"/>
          </p:nvPr>
        </p:nvSpPr>
        <p:spPr/>
        <p:txBody>
          <a:bodyPr/>
          <a:lstStyle/>
          <a:p>
            <a:fld id="{401CF334-2D5C-4859-84A6-CA7E6E43FAEB}" type="slidenum">
              <a:rPr lang="en-US" smtClean="0"/>
              <a:t>83</a:t>
            </a:fld>
            <a:endParaRPr lang="en-US"/>
          </a:p>
        </p:txBody>
      </p:sp>
      <p:sp>
        <p:nvSpPr>
          <p:cNvPr id="5" name="Content Placeholder 4">
            <a:extLst>
              <a:ext uri="{FF2B5EF4-FFF2-40B4-BE49-F238E27FC236}">
                <a16:creationId xmlns:a16="http://schemas.microsoft.com/office/drawing/2014/main" id="{41AACDA6-0F66-47D2-BE7F-5FB54E40FE3B}"/>
              </a:ext>
            </a:extLst>
          </p:cNvPr>
          <p:cNvSpPr>
            <a:spLocks noGrp="1"/>
          </p:cNvSpPr>
          <p:nvPr>
            <p:ph idx="1"/>
          </p:nvPr>
        </p:nvSpPr>
        <p:spPr/>
        <p:txBody>
          <a:bodyPr/>
          <a:lstStyle/>
          <a:p>
            <a:r>
              <a:rPr lang="en-US" dirty="0" err="1"/>
              <a:t>Là</a:t>
            </a:r>
            <a:r>
              <a:rPr lang="en-US" dirty="0"/>
              <a:t> </a:t>
            </a:r>
            <a:r>
              <a:rPr lang="en-US" dirty="0" err="1"/>
              <a:t>kỹ</a:t>
            </a:r>
            <a:r>
              <a:rPr lang="en-US" dirty="0"/>
              <a:t> </a:t>
            </a:r>
            <a:r>
              <a:rPr lang="en-US" dirty="0" err="1"/>
              <a:t>thuật</a:t>
            </a:r>
            <a:r>
              <a:rPr lang="en-US" dirty="0"/>
              <a:t> </a:t>
            </a:r>
            <a:r>
              <a:rPr lang="en-US" dirty="0" err="1"/>
              <a:t>ẩn</a:t>
            </a:r>
            <a:r>
              <a:rPr lang="en-US" dirty="0"/>
              <a:t> </a:t>
            </a:r>
            <a:r>
              <a:rPr lang="en-US" dirty="0" err="1"/>
              <a:t>giấu</a:t>
            </a:r>
            <a:r>
              <a:rPr lang="en-US" dirty="0"/>
              <a:t> </a:t>
            </a:r>
            <a:r>
              <a:rPr lang="en-US" dirty="0" err="1"/>
              <a:t>thuộc</a:t>
            </a:r>
            <a:r>
              <a:rPr lang="en-US" dirty="0"/>
              <a:t> </a:t>
            </a:r>
            <a:r>
              <a:rPr lang="en-US" dirty="0" err="1"/>
              <a:t>tính</a:t>
            </a:r>
            <a:r>
              <a:rPr lang="en-US" dirty="0"/>
              <a:t> </a:t>
            </a:r>
            <a:r>
              <a:rPr lang="en-US" dirty="0" err="1"/>
              <a:t>và</a:t>
            </a:r>
            <a:r>
              <a:rPr lang="en-US" dirty="0"/>
              <a:t> </a:t>
            </a:r>
            <a:r>
              <a:rPr lang="en-US" dirty="0" err="1"/>
              <a:t>phương</a:t>
            </a:r>
            <a:r>
              <a:rPr lang="en-US" dirty="0"/>
              <a:t> </a:t>
            </a:r>
            <a:r>
              <a:rPr lang="en-US" dirty="0" err="1"/>
              <a:t>thức</a:t>
            </a:r>
            <a:r>
              <a:rPr lang="en-US" dirty="0"/>
              <a:t> </a:t>
            </a:r>
            <a:r>
              <a:rPr lang="en-US" dirty="0" err="1"/>
              <a:t>của</a:t>
            </a:r>
            <a:r>
              <a:rPr lang="en-US" dirty="0"/>
              <a:t> </a:t>
            </a:r>
            <a:r>
              <a:rPr lang="en-US" dirty="0" err="1"/>
              <a:t>đối</a:t>
            </a:r>
            <a:r>
              <a:rPr lang="en-US" dirty="0"/>
              <a:t> </a:t>
            </a:r>
            <a:r>
              <a:rPr lang="en-US" dirty="0" err="1"/>
              <a:t>tượng</a:t>
            </a:r>
            <a:r>
              <a:rPr lang="en-US" dirty="0"/>
              <a:t>, </a:t>
            </a:r>
            <a:r>
              <a:rPr lang="en-US" dirty="0" err="1"/>
              <a:t>nó</a:t>
            </a:r>
            <a:r>
              <a:rPr lang="en-US" dirty="0"/>
              <a:t> </a:t>
            </a:r>
            <a:r>
              <a:rPr lang="en-US" dirty="0" err="1"/>
              <a:t>không</a:t>
            </a:r>
            <a:r>
              <a:rPr lang="en-US" dirty="0"/>
              <a:t> </a:t>
            </a:r>
            <a:r>
              <a:rPr lang="en-US" dirty="0" err="1"/>
              <a:t>cho</a:t>
            </a:r>
            <a:r>
              <a:rPr lang="en-US" dirty="0"/>
              <a:t> </a:t>
            </a:r>
            <a:r>
              <a:rPr lang="en-US" dirty="0" err="1"/>
              <a:t>phép</a:t>
            </a:r>
            <a:r>
              <a:rPr lang="en-US" dirty="0"/>
              <a:t> </a:t>
            </a:r>
            <a:r>
              <a:rPr lang="en-US" dirty="0" err="1"/>
              <a:t>truy</a:t>
            </a:r>
            <a:r>
              <a:rPr lang="en-US" dirty="0"/>
              <a:t> </a:t>
            </a:r>
            <a:r>
              <a:rPr lang="en-US" dirty="0" err="1"/>
              <a:t>cập</a:t>
            </a:r>
            <a:r>
              <a:rPr lang="en-US" dirty="0"/>
              <a:t> </a:t>
            </a:r>
            <a:r>
              <a:rPr lang="en-US" dirty="0" err="1"/>
              <a:t>trực</a:t>
            </a:r>
            <a:r>
              <a:rPr lang="en-US" dirty="0"/>
              <a:t> </a:t>
            </a:r>
            <a:r>
              <a:rPr lang="en-US" dirty="0" err="1"/>
              <a:t>tiếp</a:t>
            </a:r>
            <a:r>
              <a:rPr lang="en-US" dirty="0"/>
              <a:t> </a:t>
            </a:r>
            <a:r>
              <a:rPr lang="en-US" dirty="0" err="1"/>
              <a:t>đến</a:t>
            </a:r>
            <a:r>
              <a:rPr lang="en-US" dirty="0"/>
              <a:t> </a:t>
            </a:r>
            <a:r>
              <a:rPr lang="en-US" dirty="0" err="1"/>
              <a:t>dữ</a:t>
            </a:r>
            <a:r>
              <a:rPr lang="en-US" dirty="0"/>
              <a:t> </a:t>
            </a:r>
            <a:r>
              <a:rPr lang="en-US" dirty="0" err="1"/>
              <a:t>liệu</a:t>
            </a:r>
            <a:r>
              <a:rPr lang="en-US" dirty="0"/>
              <a:t> </a:t>
            </a:r>
            <a:r>
              <a:rPr lang="en-US" dirty="0" err="1"/>
              <a:t>mà</a:t>
            </a:r>
            <a:r>
              <a:rPr lang="en-US" dirty="0"/>
              <a:t> </a:t>
            </a:r>
            <a:r>
              <a:rPr lang="en-US" dirty="0" err="1"/>
              <a:t>phải</a:t>
            </a:r>
            <a:r>
              <a:rPr lang="en-US" dirty="0"/>
              <a:t> </a:t>
            </a:r>
            <a:r>
              <a:rPr lang="en-US" dirty="0" err="1"/>
              <a:t>thông</a:t>
            </a:r>
            <a:r>
              <a:rPr lang="en-US" dirty="0"/>
              <a:t> qua </a:t>
            </a:r>
            <a:r>
              <a:rPr lang="en-US" dirty="0" err="1"/>
              <a:t>các</a:t>
            </a:r>
            <a:r>
              <a:rPr lang="en-US" dirty="0"/>
              <a:t> </a:t>
            </a:r>
            <a:r>
              <a:rPr lang="en-US" dirty="0" err="1"/>
              <a:t>phương</a:t>
            </a:r>
            <a:r>
              <a:rPr lang="en-US" dirty="0"/>
              <a:t> </a:t>
            </a:r>
            <a:r>
              <a:rPr lang="en-US" dirty="0" err="1"/>
              <a:t>thức</a:t>
            </a:r>
            <a:r>
              <a:rPr lang="en-US" dirty="0"/>
              <a:t> </a:t>
            </a:r>
            <a:r>
              <a:rPr lang="en-US" dirty="0" err="1"/>
              <a:t>được</a:t>
            </a:r>
            <a:r>
              <a:rPr lang="en-US" dirty="0"/>
              <a:t> </a:t>
            </a:r>
            <a:r>
              <a:rPr lang="en-US" dirty="0" err="1"/>
              <a:t>đối</a:t>
            </a:r>
            <a:r>
              <a:rPr lang="en-US" dirty="0"/>
              <a:t> </a:t>
            </a:r>
            <a:r>
              <a:rPr lang="en-US" dirty="0" err="1"/>
              <a:t>tượng</a:t>
            </a:r>
            <a:r>
              <a:rPr lang="en-US" dirty="0"/>
              <a:t> </a:t>
            </a:r>
            <a:r>
              <a:rPr lang="en-US" dirty="0" err="1"/>
              <a:t>cung</a:t>
            </a:r>
            <a:r>
              <a:rPr lang="en-US" dirty="0"/>
              <a:t> </a:t>
            </a:r>
            <a:r>
              <a:rPr lang="en-US" dirty="0" err="1"/>
              <a:t>cấp</a:t>
            </a:r>
            <a:r>
              <a:rPr lang="en-US" dirty="0"/>
              <a:t> </a:t>
            </a:r>
            <a:r>
              <a:rPr lang="en-US" dirty="0" err="1"/>
              <a:t>để</a:t>
            </a:r>
            <a:r>
              <a:rPr lang="en-US" dirty="0"/>
              <a:t> </a:t>
            </a:r>
            <a:r>
              <a:rPr lang="en-US" dirty="0" err="1"/>
              <a:t>truy</a:t>
            </a:r>
            <a:r>
              <a:rPr lang="en-US" dirty="0"/>
              <a:t> </a:t>
            </a:r>
            <a:r>
              <a:rPr lang="en-US" dirty="0" err="1"/>
              <a:t>cập</a:t>
            </a:r>
            <a:r>
              <a:rPr lang="en-US" dirty="0"/>
              <a:t> </a:t>
            </a:r>
            <a:r>
              <a:rPr lang="en-US" dirty="0" err="1"/>
              <a:t>đến</a:t>
            </a:r>
            <a:r>
              <a:rPr lang="en-US" dirty="0"/>
              <a:t> </a:t>
            </a:r>
            <a:r>
              <a:rPr lang="en-US" dirty="0" err="1"/>
              <a:t>dữ</a:t>
            </a:r>
            <a:r>
              <a:rPr lang="en-US" dirty="0"/>
              <a:t> </a:t>
            </a:r>
            <a:r>
              <a:rPr lang="en-US" dirty="0" err="1"/>
              <a:t>liệu</a:t>
            </a:r>
            <a:r>
              <a:rPr lang="en-US" dirty="0"/>
              <a:t> </a:t>
            </a:r>
            <a:r>
              <a:rPr lang="en-US" dirty="0" err="1"/>
              <a:t>của</a:t>
            </a:r>
            <a:r>
              <a:rPr lang="en-US" dirty="0"/>
              <a:t> </a:t>
            </a:r>
            <a:r>
              <a:rPr lang="en-US" dirty="0" err="1"/>
              <a:t>chính</a:t>
            </a:r>
            <a:r>
              <a:rPr lang="en-US" dirty="0"/>
              <a:t> </a:t>
            </a:r>
            <a:r>
              <a:rPr lang="en-US" dirty="0" err="1"/>
              <a:t>nó</a:t>
            </a:r>
            <a:r>
              <a:rPr lang="en-US" dirty="0"/>
              <a:t>. </a:t>
            </a:r>
          </a:p>
          <a:p>
            <a:r>
              <a:rPr lang="en-US" dirty="0" err="1"/>
              <a:t>Đây</a:t>
            </a:r>
            <a:r>
              <a:rPr lang="en-US" dirty="0"/>
              <a:t> </a:t>
            </a:r>
            <a:r>
              <a:rPr lang="en-US" dirty="0" err="1"/>
              <a:t>là</a:t>
            </a:r>
            <a:r>
              <a:rPr lang="en-US" dirty="0"/>
              <a:t> </a:t>
            </a:r>
            <a:r>
              <a:rPr lang="en-US" dirty="0" err="1"/>
              <a:t>tính</a:t>
            </a:r>
            <a:r>
              <a:rPr lang="en-US" dirty="0"/>
              <a:t> </a:t>
            </a:r>
            <a:r>
              <a:rPr lang="en-US" dirty="0" err="1"/>
              <a:t>chất</a:t>
            </a:r>
            <a:r>
              <a:rPr lang="en-US" dirty="0"/>
              <a:t> </a:t>
            </a:r>
            <a:r>
              <a:rPr lang="en-US" dirty="0" err="1"/>
              <a:t>đảm</a:t>
            </a:r>
            <a:r>
              <a:rPr lang="en-US" dirty="0"/>
              <a:t> </a:t>
            </a:r>
            <a:r>
              <a:rPr lang="en-US" dirty="0" err="1"/>
              <a:t>bảo</a:t>
            </a:r>
            <a:r>
              <a:rPr lang="en-US" dirty="0"/>
              <a:t> </a:t>
            </a:r>
            <a:r>
              <a:rPr lang="en-US" dirty="0" err="1"/>
              <a:t>sự</a:t>
            </a:r>
            <a:r>
              <a:rPr lang="en-US" dirty="0"/>
              <a:t> </a:t>
            </a:r>
            <a:r>
              <a:rPr lang="en-US" dirty="0" err="1"/>
              <a:t>toàn</a:t>
            </a:r>
            <a:r>
              <a:rPr lang="en-US" dirty="0"/>
              <a:t> </a:t>
            </a:r>
            <a:r>
              <a:rPr lang="en-US" dirty="0" err="1"/>
              <a:t>vẹn</a:t>
            </a:r>
            <a:r>
              <a:rPr lang="en-US" dirty="0"/>
              <a:t>, </a:t>
            </a:r>
            <a:r>
              <a:rPr lang="en-US" dirty="0" err="1"/>
              <a:t>bảo</a:t>
            </a:r>
            <a:r>
              <a:rPr lang="en-US" dirty="0"/>
              <a:t> </a:t>
            </a:r>
            <a:r>
              <a:rPr lang="en-US" dirty="0" err="1"/>
              <a:t>mật</a:t>
            </a:r>
            <a:r>
              <a:rPr lang="en-US" dirty="0"/>
              <a:t> </a:t>
            </a:r>
            <a:r>
              <a:rPr lang="en-US" dirty="0" err="1"/>
              <a:t>của</a:t>
            </a:r>
            <a:r>
              <a:rPr lang="en-US" dirty="0"/>
              <a:t> </a:t>
            </a:r>
            <a:r>
              <a:rPr lang="en-US" dirty="0" err="1"/>
              <a:t>đối</a:t>
            </a:r>
            <a:r>
              <a:rPr lang="en-US" dirty="0"/>
              <a:t> </a:t>
            </a:r>
            <a:r>
              <a:rPr lang="en-US" dirty="0" err="1"/>
              <a:t>tượng</a:t>
            </a:r>
            <a:r>
              <a:rPr lang="en-US" dirty="0"/>
              <a:t>, </a:t>
            </a:r>
            <a:r>
              <a:rPr lang="en-US" dirty="0" err="1"/>
              <a:t>tính</a:t>
            </a:r>
            <a:r>
              <a:rPr lang="en-US" dirty="0"/>
              <a:t> </a:t>
            </a:r>
            <a:r>
              <a:rPr lang="en-US" dirty="0" err="1"/>
              <a:t>đóng</a:t>
            </a:r>
            <a:r>
              <a:rPr lang="en-US" dirty="0"/>
              <a:t> </a:t>
            </a:r>
            <a:r>
              <a:rPr lang="en-US" dirty="0" err="1"/>
              <a:t>gói</a:t>
            </a:r>
            <a:r>
              <a:rPr lang="en-US" dirty="0"/>
              <a:t> </a:t>
            </a:r>
            <a:r>
              <a:rPr lang="en-US" dirty="0" err="1"/>
              <a:t>được</a:t>
            </a:r>
            <a:r>
              <a:rPr lang="en-US" dirty="0"/>
              <a:t> </a:t>
            </a:r>
            <a:r>
              <a:rPr lang="en-US" dirty="0" err="1"/>
              <a:t>thể</a:t>
            </a:r>
            <a:r>
              <a:rPr lang="en-US" dirty="0"/>
              <a:t> </a:t>
            </a:r>
            <a:r>
              <a:rPr lang="en-US" dirty="0" err="1"/>
              <a:t>hiện</a:t>
            </a:r>
            <a:r>
              <a:rPr lang="en-US" dirty="0"/>
              <a:t> </a:t>
            </a:r>
            <a:r>
              <a:rPr lang="en-US" dirty="0" err="1"/>
              <a:t>thông</a:t>
            </a:r>
            <a:r>
              <a:rPr lang="en-US" dirty="0"/>
              <a:t> qua </a:t>
            </a:r>
            <a:r>
              <a:rPr lang="en-US" dirty="0" err="1"/>
              <a:t>phạm</a:t>
            </a:r>
            <a:r>
              <a:rPr lang="en-US" dirty="0"/>
              <a:t> vi </a:t>
            </a:r>
            <a:r>
              <a:rPr lang="en-US" dirty="0" err="1"/>
              <a:t>truy</a:t>
            </a:r>
            <a:r>
              <a:rPr lang="en-US" dirty="0"/>
              <a:t> </a:t>
            </a:r>
            <a:r>
              <a:rPr lang="en-US" dirty="0" err="1"/>
              <a:t>cập</a:t>
            </a:r>
            <a:r>
              <a:rPr lang="en-US" dirty="0"/>
              <a:t> (access modifier). </a:t>
            </a:r>
            <a:endParaRPr lang="vi-VN" dirty="0"/>
          </a:p>
          <a:p>
            <a:endParaRPr lang="en-US" dirty="0"/>
          </a:p>
        </p:txBody>
      </p:sp>
      <p:sp>
        <p:nvSpPr>
          <p:cNvPr id="6" name="Title 5">
            <a:extLst>
              <a:ext uri="{FF2B5EF4-FFF2-40B4-BE49-F238E27FC236}">
                <a16:creationId xmlns:a16="http://schemas.microsoft.com/office/drawing/2014/main" id="{D7A512A5-3433-4100-811C-18D3F0E5E4BB}"/>
              </a:ext>
            </a:extLst>
          </p:cNvPr>
          <p:cNvSpPr>
            <a:spLocks noGrp="1"/>
          </p:cNvSpPr>
          <p:nvPr>
            <p:ph type="title"/>
          </p:nvPr>
        </p:nvSpPr>
        <p:spPr/>
        <p:txBody>
          <a:bodyPr/>
          <a:lstStyle/>
          <a:p>
            <a:r>
              <a:rPr lang="en-US" dirty="0" err="1"/>
              <a:t>Đóng</a:t>
            </a:r>
            <a:r>
              <a:rPr lang="en-US" dirty="0"/>
              <a:t> </a:t>
            </a:r>
            <a:r>
              <a:rPr lang="en-US" dirty="0" err="1"/>
              <a:t>gói</a:t>
            </a:r>
            <a:r>
              <a:rPr lang="en-US" dirty="0"/>
              <a:t> (Encapsulation)</a:t>
            </a:r>
          </a:p>
        </p:txBody>
      </p:sp>
    </p:spTree>
    <p:extLst>
      <p:ext uri="{BB962C8B-B14F-4D97-AF65-F5344CB8AC3E}">
        <p14:creationId xmlns:p14="http://schemas.microsoft.com/office/powerpoint/2010/main" val="6584696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A5841944-7FD0-458B-915C-EC6E0BEB118E}"/>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82267FB-7545-4B58-95A8-ACAA4EBFD6F5}"/>
              </a:ext>
            </a:extLst>
          </p:cNvPr>
          <p:cNvSpPr>
            <a:spLocks noGrp="1"/>
          </p:cNvSpPr>
          <p:nvPr>
            <p:ph type="sldNum" sz="quarter" idx="12"/>
          </p:nvPr>
        </p:nvSpPr>
        <p:spPr/>
        <p:txBody>
          <a:bodyPr/>
          <a:lstStyle/>
          <a:p>
            <a:fld id="{401CF334-2D5C-4859-84A6-CA7E6E43FAEB}" type="slidenum">
              <a:rPr lang="en-US" smtClean="0"/>
              <a:t>84</a:t>
            </a:fld>
            <a:endParaRPr lang="en-US"/>
          </a:p>
        </p:txBody>
      </p:sp>
      <p:sp>
        <p:nvSpPr>
          <p:cNvPr id="5" name="Content Placeholder 4">
            <a:extLst>
              <a:ext uri="{FF2B5EF4-FFF2-40B4-BE49-F238E27FC236}">
                <a16:creationId xmlns:a16="http://schemas.microsoft.com/office/drawing/2014/main" id="{F4705D4A-21F3-4531-9724-8030F005676A}"/>
              </a:ext>
            </a:extLst>
          </p:cNvPr>
          <p:cNvSpPr>
            <a:spLocks noGrp="1"/>
          </p:cNvSpPr>
          <p:nvPr>
            <p:ph idx="1"/>
          </p:nvPr>
        </p:nvSpPr>
        <p:spPr/>
        <p:txBody>
          <a:bodyPr/>
          <a:lstStyle/>
          <a:p>
            <a:pPr marL="457200" indent="-457200"/>
            <a:r>
              <a:rPr lang="en-US" dirty="0" err="1"/>
              <a:t>Trong</a:t>
            </a:r>
            <a:r>
              <a:rPr lang="en-US" dirty="0"/>
              <a:t> </a:t>
            </a:r>
            <a:r>
              <a:rPr lang="en-US" dirty="0" err="1"/>
              <a:t>mô</a:t>
            </a:r>
            <a:r>
              <a:rPr lang="en-US" dirty="0"/>
              <a:t> </a:t>
            </a:r>
            <a:r>
              <a:rPr lang="en-US" dirty="0" err="1"/>
              <a:t>hình</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tính</a:t>
            </a:r>
            <a:r>
              <a:rPr lang="en-US" dirty="0"/>
              <a:t> </a:t>
            </a:r>
            <a:r>
              <a:rPr lang="en-US" dirty="0" err="1"/>
              <a:t>đa</a:t>
            </a:r>
            <a:r>
              <a:rPr lang="en-US" dirty="0"/>
              <a:t> </a:t>
            </a:r>
            <a:r>
              <a:rPr lang="en-US" dirty="0" err="1"/>
              <a:t>hình</a:t>
            </a:r>
            <a:r>
              <a:rPr lang="en-US" dirty="0"/>
              <a:t> </a:t>
            </a:r>
            <a:r>
              <a:rPr lang="en-US" dirty="0" err="1"/>
              <a:t>là</a:t>
            </a:r>
            <a:r>
              <a:rPr lang="en-US" dirty="0"/>
              <a:t> </a:t>
            </a:r>
            <a:r>
              <a:rPr lang="en-US" dirty="0" err="1"/>
              <a:t>sử</a:t>
            </a:r>
            <a:r>
              <a:rPr lang="en-US" dirty="0"/>
              <a:t> </a:t>
            </a:r>
            <a:r>
              <a:rPr lang="en-US" dirty="0" err="1"/>
              <a:t>dụng</a:t>
            </a:r>
            <a:r>
              <a:rPr lang="en-US" dirty="0"/>
              <a:t> </a:t>
            </a:r>
            <a:r>
              <a:rPr lang="en-US" dirty="0" err="1"/>
              <a:t>các</a:t>
            </a:r>
            <a:r>
              <a:rPr lang="en-US" dirty="0"/>
              <a:t> </a:t>
            </a:r>
            <a:r>
              <a:rPr lang="en-US" dirty="0" err="1"/>
              <a:t>hoạt</a:t>
            </a:r>
            <a:r>
              <a:rPr lang="en-US" dirty="0"/>
              <a:t> </a:t>
            </a:r>
            <a:r>
              <a:rPr lang="en-US" dirty="0" err="1"/>
              <a:t>động</a:t>
            </a:r>
            <a:r>
              <a:rPr lang="en-US" dirty="0"/>
              <a:t> </a:t>
            </a:r>
            <a:r>
              <a:rPr lang="en-US" dirty="0" err="1"/>
              <a:t>theo</a:t>
            </a:r>
            <a:r>
              <a:rPr lang="en-US" dirty="0"/>
              <a:t> </a:t>
            </a:r>
            <a:r>
              <a:rPr lang="en-US" dirty="0" err="1"/>
              <a:t>các</a:t>
            </a:r>
            <a:r>
              <a:rPr lang="en-US" dirty="0"/>
              <a:t> </a:t>
            </a:r>
            <a:r>
              <a:rPr lang="en-US" dirty="0" err="1"/>
              <a:t>cách</a:t>
            </a:r>
            <a:r>
              <a:rPr lang="en-US" dirty="0"/>
              <a:t> </a:t>
            </a:r>
            <a:r>
              <a:rPr lang="en-US" dirty="0" err="1"/>
              <a:t>khác</a:t>
            </a:r>
            <a:r>
              <a:rPr lang="en-US" dirty="0"/>
              <a:t> </a:t>
            </a:r>
            <a:r>
              <a:rPr lang="en-US" dirty="0" err="1"/>
              <a:t>nhau</a:t>
            </a:r>
            <a:r>
              <a:rPr lang="en-US" dirty="0"/>
              <a:t>, </a:t>
            </a:r>
            <a:r>
              <a:rPr lang="en-US" dirty="0" err="1"/>
              <a:t>tùy</a:t>
            </a:r>
            <a:r>
              <a:rPr lang="en-US" dirty="0"/>
              <a:t> </a:t>
            </a:r>
            <a:r>
              <a:rPr lang="en-US" dirty="0" err="1"/>
              <a:t>thuộc</a:t>
            </a:r>
            <a:r>
              <a:rPr lang="en-US" dirty="0"/>
              <a:t> </a:t>
            </a:r>
            <a:r>
              <a:rPr lang="en-US" dirty="0" err="1"/>
              <a:t>vào</a:t>
            </a:r>
            <a:r>
              <a:rPr lang="en-US" dirty="0"/>
              <a:t> </a:t>
            </a:r>
            <a:r>
              <a:rPr lang="en-US" dirty="0" err="1"/>
              <a:t>trường</a:t>
            </a:r>
            <a:r>
              <a:rPr lang="en-US" dirty="0"/>
              <a:t> </a:t>
            </a:r>
            <a:r>
              <a:rPr lang="en-US" dirty="0" err="1"/>
              <a:t>hợp</a:t>
            </a:r>
            <a:r>
              <a:rPr lang="en-US" dirty="0"/>
              <a:t> </a:t>
            </a:r>
            <a:r>
              <a:rPr lang="en-US" dirty="0" err="1"/>
              <a:t>mà</a:t>
            </a:r>
            <a:r>
              <a:rPr lang="en-US" dirty="0"/>
              <a:t> </a:t>
            </a:r>
            <a:r>
              <a:rPr lang="en-US" dirty="0" err="1"/>
              <a:t>chúng</a:t>
            </a:r>
            <a:r>
              <a:rPr lang="en-US" dirty="0"/>
              <a:t> </a:t>
            </a:r>
            <a:r>
              <a:rPr lang="en-US" dirty="0" err="1"/>
              <a:t>đang</a:t>
            </a:r>
            <a:r>
              <a:rPr lang="en-US" dirty="0"/>
              <a:t> </a:t>
            </a:r>
            <a:r>
              <a:rPr lang="en-US" dirty="0" err="1"/>
              <a:t>hoạt</a:t>
            </a:r>
            <a:r>
              <a:rPr lang="en-US" dirty="0"/>
              <a:t> </a:t>
            </a:r>
            <a:r>
              <a:rPr lang="en-US" dirty="0" err="1"/>
              <a:t>động</a:t>
            </a:r>
            <a:r>
              <a:rPr lang="en-US" dirty="0"/>
              <a:t>. </a:t>
            </a:r>
          </a:p>
          <a:p>
            <a:pPr marL="457200" indent="-457200"/>
            <a:r>
              <a:rPr lang="en-US" dirty="0" err="1"/>
              <a:t>Đa</a:t>
            </a:r>
            <a:r>
              <a:rPr lang="en-US" dirty="0"/>
              <a:t> </a:t>
            </a:r>
            <a:r>
              <a:rPr lang="en-US" dirty="0" err="1"/>
              <a:t>hình</a:t>
            </a:r>
            <a:r>
              <a:rPr lang="en-US" dirty="0"/>
              <a:t> </a:t>
            </a:r>
            <a:r>
              <a:rPr lang="en-US" dirty="0" err="1"/>
              <a:t>cho</a:t>
            </a:r>
            <a:r>
              <a:rPr lang="en-US" dirty="0"/>
              <a:t> </a:t>
            </a:r>
            <a:r>
              <a:rPr lang="en-US" dirty="0" err="1"/>
              <a:t>phép</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giao</a:t>
            </a:r>
            <a:r>
              <a:rPr lang="en-US" dirty="0"/>
              <a:t> </a:t>
            </a:r>
            <a:r>
              <a:rPr lang="en-US" dirty="0" err="1"/>
              <a:t>diện</a:t>
            </a:r>
            <a:r>
              <a:rPr lang="en-US" dirty="0"/>
              <a:t> </a:t>
            </a:r>
            <a:r>
              <a:rPr lang="en-US" dirty="0" err="1"/>
              <a:t>bên</a:t>
            </a:r>
            <a:r>
              <a:rPr lang="en-US" dirty="0"/>
              <a:t> </a:t>
            </a:r>
            <a:r>
              <a:rPr lang="en-US" dirty="0" err="1"/>
              <a:t>ngoài</a:t>
            </a:r>
            <a:r>
              <a:rPr lang="en-US" dirty="0"/>
              <a:t> </a:t>
            </a:r>
            <a:r>
              <a:rPr lang="en-US" dirty="0" err="1"/>
              <a:t>chung</a:t>
            </a:r>
            <a:r>
              <a:rPr lang="en-US" dirty="0"/>
              <a:t> </a:t>
            </a:r>
            <a:r>
              <a:rPr lang="en-US" dirty="0" err="1"/>
              <a:t>nhưng</a:t>
            </a:r>
            <a:r>
              <a:rPr lang="en-US" dirty="0"/>
              <a:t> </a:t>
            </a:r>
            <a:r>
              <a:rPr lang="en-US" dirty="0" err="1"/>
              <a:t>có</a:t>
            </a:r>
            <a:r>
              <a:rPr lang="en-US" dirty="0"/>
              <a:t> </a:t>
            </a:r>
            <a:r>
              <a:rPr lang="en-US" dirty="0" err="1"/>
              <a:t>cấu</a:t>
            </a:r>
            <a:r>
              <a:rPr lang="en-US" dirty="0"/>
              <a:t> </a:t>
            </a:r>
            <a:r>
              <a:rPr lang="en-US" dirty="0" err="1"/>
              <a:t>trúc</a:t>
            </a:r>
            <a:r>
              <a:rPr lang="en-US" dirty="0"/>
              <a:t> </a:t>
            </a:r>
            <a:r>
              <a:rPr lang="en-US" dirty="0" err="1"/>
              <a:t>bên</a:t>
            </a:r>
            <a:r>
              <a:rPr lang="en-US" dirty="0"/>
              <a:t> </a:t>
            </a:r>
            <a:r>
              <a:rPr lang="en-US" dirty="0" err="1"/>
              <a:t>trong</a:t>
            </a:r>
            <a:r>
              <a:rPr lang="en-US" dirty="0"/>
              <a:t> </a:t>
            </a:r>
            <a:r>
              <a:rPr lang="en-US" dirty="0" err="1"/>
              <a:t>khác</a:t>
            </a:r>
            <a:r>
              <a:rPr lang="en-US" dirty="0"/>
              <a:t> </a:t>
            </a:r>
            <a:r>
              <a:rPr lang="en-US" dirty="0" err="1"/>
              <a:t>nhau</a:t>
            </a:r>
            <a:r>
              <a:rPr lang="en-US" dirty="0"/>
              <a:t>. </a:t>
            </a:r>
          </a:p>
          <a:p>
            <a:pPr marL="457200" indent="-457200"/>
            <a:r>
              <a:rPr lang="en-US" dirty="0" err="1"/>
              <a:t>Đa</a:t>
            </a:r>
            <a:r>
              <a:rPr lang="en-US" dirty="0"/>
              <a:t> </a:t>
            </a:r>
            <a:r>
              <a:rPr lang="en-US" dirty="0" err="1"/>
              <a:t>hình</a:t>
            </a:r>
            <a:r>
              <a:rPr lang="en-US" dirty="0"/>
              <a:t> </a:t>
            </a:r>
            <a:r>
              <a:rPr lang="en-US" dirty="0" err="1"/>
              <a:t>là</a:t>
            </a:r>
            <a:r>
              <a:rPr lang="en-US" dirty="0"/>
              <a:t> </a:t>
            </a:r>
            <a:r>
              <a:rPr lang="en-US" dirty="0" err="1"/>
              <a:t>đặc</a:t>
            </a:r>
            <a:r>
              <a:rPr lang="en-US" dirty="0"/>
              <a:t> </a:t>
            </a:r>
            <a:r>
              <a:rPr lang="en-US" dirty="0" err="1"/>
              <a:t>biệt</a:t>
            </a:r>
            <a:r>
              <a:rPr lang="en-US" dirty="0"/>
              <a:t> </a:t>
            </a:r>
            <a:r>
              <a:rPr lang="en-US" dirty="0" err="1"/>
              <a:t>hiệu</a:t>
            </a:r>
            <a:r>
              <a:rPr lang="en-US" dirty="0"/>
              <a:t> </a:t>
            </a:r>
            <a:r>
              <a:rPr lang="en-US" dirty="0" err="1"/>
              <a:t>quả</a:t>
            </a:r>
            <a:r>
              <a:rPr lang="en-US" dirty="0"/>
              <a:t> </a:t>
            </a:r>
            <a:r>
              <a:rPr lang="en-US" dirty="0" err="1"/>
              <a:t>trong</a:t>
            </a:r>
            <a:r>
              <a:rPr lang="en-US" dirty="0"/>
              <a:t> </a:t>
            </a:r>
            <a:r>
              <a:rPr lang="en-US" dirty="0" err="1"/>
              <a:t>khi</a:t>
            </a:r>
            <a:r>
              <a:rPr lang="en-US" dirty="0"/>
              <a:t> </a:t>
            </a:r>
            <a:r>
              <a:rPr lang="en-US" dirty="0" err="1"/>
              <a:t>thực</a:t>
            </a:r>
            <a:r>
              <a:rPr lang="en-US" dirty="0"/>
              <a:t> </a:t>
            </a:r>
            <a:r>
              <a:rPr lang="en-US" dirty="0" err="1"/>
              <a:t>hiện</a:t>
            </a:r>
            <a:r>
              <a:rPr lang="en-US" dirty="0"/>
              <a:t> </a:t>
            </a:r>
            <a:r>
              <a:rPr lang="en-US" dirty="0" err="1"/>
              <a:t>kế</a:t>
            </a:r>
            <a:r>
              <a:rPr lang="en-US" dirty="0"/>
              <a:t> </a:t>
            </a:r>
            <a:r>
              <a:rPr lang="en-US" dirty="0" err="1"/>
              <a:t>thừa</a:t>
            </a:r>
            <a:r>
              <a:rPr lang="en-US" dirty="0"/>
              <a:t>.</a:t>
            </a:r>
          </a:p>
        </p:txBody>
      </p:sp>
      <p:sp>
        <p:nvSpPr>
          <p:cNvPr id="6" name="Title 5">
            <a:extLst>
              <a:ext uri="{FF2B5EF4-FFF2-40B4-BE49-F238E27FC236}">
                <a16:creationId xmlns:a16="http://schemas.microsoft.com/office/drawing/2014/main" id="{A639ACAA-662A-4821-9579-ED21088B71D8}"/>
              </a:ext>
            </a:extLst>
          </p:cNvPr>
          <p:cNvSpPr>
            <a:spLocks noGrp="1"/>
          </p:cNvSpPr>
          <p:nvPr>
            <p:ph type="title"/>
          </p:nvPr>
        </p:nvSpPr>
        <p:spPr/>
        <p:txBody>
          <a:bodyPr>
            <a:normAutofit/>
          </a:bodyPr>
          <a:lstStyle/>
          <a:p>
            <a:r>
              <a:rPr lang="en-US" dirty="0" err="1"/>
              <a:t>Tính</a:t>
            </a:r>
            <a:r>
              <a:rPr lang="en-US" dirty="0"/>
              <a:t> </a:t>
            </a:r>
            <a:r>
              <a:rPr lang="en-US" dirty="0" err="1"/>
              <a:t>đa</a:t>
            </a:r>
            <a:r>
              <a:rPr lang="en-US" dirty="0"/>
              <a:t> </a:t>
            </a:r>
            <a:r>
              <a:rPr lang="en-US" dirty="0" err="1"/>
              <a:t>hình</a:t>
            </a:r>
            <a:r>
              <a:rPr lang="en-US" dirty="0"/>
              <a:t> (polymorphism)</a:t>
            </a:r>
          </a:p>
        </p:txBody>
      </p:sp>
    </p:spTree>
    <p:extLst>
      <p:ext uri="{BB962C8B-B14F-4D97-AF65-F5344CB8AC3E}">
        <p14:creationId xmlns:p14="http://schemas.microsoft.com/office/powerpoint/2010/main" val="3115758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72FAF2DA-90FE-4A72-8D8A-356A0A07509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799D67D-FDE1-48CC-A84C-6DB07E191F94}"/>
              </a:ext>
            </a:extLst>
          </p:cNvPr>
          <p:cNvSpPr>
            <a:spLocks noGrp="1"/>
          </p:cNvSpPr>
          <p:nvPr>
            <p:ph type="sldNum" sz="quarter" idx="12"/>
          </p:nvPr>
        </p:nvSpPr>
        <p:spPr/>
        <p:txBody>
          <a:bodyPr/>
          <a:lstStyle/>
          <a:p>
            <a:fld id="{401CF334-2D5C-4859-84A6-CA7E6E43FAEB}" type="slidenum">
              <a:rPr lang="en-US" smtClean="0"/>
              <a:t>85</a:t>
            </a:fld>
            <a:endParaRPr lang="en-US"/>
          </a:p>
        </p:txBody>
      </p:sp>
      <p:sp>
        <p:nvSpPr>
          <p:cNvPr id="5" name="Content Placeholder 4">
            <a:extLst>
              <a:ext uri="{FF2B5EF4-FFF2-40B4-BE49-F238E27FC236}">
                <a16:creationId xmlns:a16="http://schemas.microsoft.com/office/drawing/2014/main" id="{F8058C08-FCBC-47A4-AA8E-009AF1E08671}"/>
              </a:ext>
            </a:extLst>
          </p:cNvPr>
          <p:cNvSpPr>
            <a:spLocks noGrp="1"/>
          </p:cNvSpPr>
          <p:nvPr>
            <p:ph idx="1"/>
          </p:nvPr>
        </p:nvSpPr>
        <p:spPr/>
        <p:txBody>
          <a:bodyPr/>
          <a:lstStyle/>
          <a:p>
            <a:r>
              <a:rPr lang="en-US" b="1" dirty="0" err="1"/>
              <a:t>Ví</a:t>
            </a:r>
            <a:r>
              <a:rPr lang="en-US" b="1" dirty="0"/>
              <a:t> </a:t>
            </a:r>
            <a:r>
              <a:rPr lang="en-US" b="1" dirty="0" err="1"/>
              <a:t>dụ</a:t>
            </a:r>
            <a:r>
              <a:rPr lang="en-US" b="1" dirty="0"/>
              <a:t>:</a:t>
            </a:r>
          </a:p>
          <a:p>
            <a:pPr marL="365760" lvl="1" indent="0">
              <a:buNone/>
            </a:pPr>
            <a:r>
              <a:rPr lang="en-US" dirty="0" err="1"/>
              <a:t>Có</a:t>
            </a:r>
            <a:r>
              <a:rPr lang="en-US" dirty="0"/>
              <a:t> 2 </a:t>
            </a:r>
            <a:r>
              <a:rPr lang="en-US" dirty="0" err="1"/>
              <a:t>lớp</a:t>
            </a:r>
            <a:r>
              <a:rPr lang="en-US" dirty="0"/>
              <a:t> </a:t>
            </a:r>
            <a:r>
              <a:rPr lang="en-US" b="1" dirty="0"/>
              <a:t>Horse</a:t>
            </a:r>
            <a:r>
              <a:rPr lang="en-US" dirty="0"/>
              <a:t> </a:t>
            </a:r>
            <a:r>
              <a:rPr lang="en-US" dirty="0" err="1"/>
              <a:t>và</a:t>
            </a:r>
            <a:r>
              <a:rPr lang="en-US" dirty="0"/>
              <a:t> </a:t>
            </a:r>
            <a:r>
              <a:rPr lang="en-US" b="1" dirty="0"/>
              <a:t>Cat</a:t>
            </a:r>
            <a:r>
              <a:rPr lang="en-US" dirty="0"/>
              <a:t>, </a:t>
            </a:r>
            <a:r>
              <a:rPr lang="en-US" dirty="0" err="1"/>
              <a:t>mỗi</a:t>
            </a:r>
            <a:r>
              <a:rPr lang="en-US" dirty="0"/>
              <a:t> </a:t>
            </a:r>
            <a:r>
              <a:rPr lang="en-US" dirty="0" err="1"/>
              <a:t>lớp</a:t>
            </a:r>
            <a:r>
              <a:rPr lang="en-US" dirty="0"/>
              <a:t> </a:t>
            </a:r>
            <a:r>
              <a:rPr lang="en-US" dirty="0" err="1"/>
              <a:t>có</a:t>
            </a:r>
            <a:r>
              <a:rPr lang="en-US" dirty="0"/>
              <a:t> </a:t>
            </a:r>
            <a:r>
              <a:rPr lang="en-US" dirty="0" err="1"/>
              <a:t>một</a:t>
            </a:r>
            <a:r>
              <a:rPr lang="en-US" dirty="0"/>
              <a:t> </a:t>
            </a:r>
            <a:r>
              <a:rPr lang="en-US" dirty="0" err="1"/>
              <a:t>phương</a:t>
            </a:r>
            <a:r>
              <a:rPr lang="en-US" dirty="0"/>
              <a:t> </a:t>
            </a:r>
            <a:r>
              <a:rPr lang="en-US" dirty="0" err="1"/>
              <a:t>thức</a:t>
            </a:r>
            <a:r>
              <a:rPr lang="en-US" dirty="0"/>
              <a:t> </a:t>
            </a:r>
            <a:r>
              <a:rPr lang="en-US" b="1" dirty="0"/>
              <a:t>Sound</a:t>
            </a:r>
            <a:r>
              <a:rPr lang="en-US" dirty="0"/>
              <a:t> </a:t>
            </a:r>
            <a:r>
              <a:rPr lang="en-US" b="1" dirty="0"/>
              <a:t>()</a:t>
            </a:r>
            <a:r>
              <a:rPr lang="en-US" dirty="0"/>
              <a:t>, 2 </a:t>
            </a:r>
            <a:r>
              <a:rPr lang="en-US" dirty="0" err="1"/>
              <a:t>lớp</a:t>
            </a:r>
            <a:r>
              <a:rPr lang="en-US" dirty="0"/>
              <a:t> </a:t>
            </a:r>
            <a:r>
              <a:rPr lang="en-US" dirty="0" err="1"/>
              <a:t>có</a:t>
            </a:r>
            <a:r>
              <a:rPr lang="en-US" dirty="0"/>
              <a:t> </a:t>
            </a:r>
            <a:r>
              <a:rPr lang="en-US" dirty="0" err="1"/>
              <a:t>cùng</a:t>
            </a:r>
            <a:r>
              <a:rPr lang="en-US" dirty="0"/>
              <a:t> </a:t>
            </a:r>
            <a:r>
              <a:rPr lang="en-US" dirty="0" err="1"/>
              <a:t>tên</a:t>
            </a:r>
            <a:r>
              <a:rPr lang="en-US" dirty="0"/>
              <a:t> </a:t>
            </a:r>
            <a:r>
              <a:rPr lang="en-US" dirty="0" err="1"/>
              <a:t>một</a:t>
            </a:r>
            <a:r>
              <a:rPr lang="en-US" dirty="0"/>
              <a:t> </a:t>
            </a:r>
            <a:r>
              <a:rPr lang="en-US" dirty="0" err="1"/>
              <a:t>tên</a:t>
            </a:r>
            <a:r>
              <a:rPr lang="en-US" dirty="0"/>
              <a:t> </a:t>
            </a:r>
            <a:r>
              <a:rPr lang="en-US" dirty="0" err="1"/>
              <a:t>phương</a:t>
            </a:r>
            <a:r>
              <a:rPr lang="en-US" dirty="0"/>
              <a:t> </a:t>
            </a:r>
            <a:r>
              <a:rPr lang="en-US" dirty="0" err="1"/>
              <a:t>thức</a:t>
            </a:r>
            <a:r>
              <a:rPr lang="en-US" dirty="0"/>
              <a:t>, </a:t>
            </a:r>
            <a:r>
              <a:rPr lang="en-US" dirty="0" err="1"/>
              <a:t>nhưng</a:t>
            </a:r>
            <a:r>
              <a:rPr lang="en-US" dirty="0"/>
              <a:t> </a:t>
            </a:r>
            <a:r>
              <a:rPr lang="en-US" dirty="0" err="1"/>
              <a:t>cách</a:t>
            </a:r>
            <a:r>
              <a:rPr lang="en-US" dirty="0"/>
              <a:t> </a:t>
            </a:r>
            <a:r>
              <a:rPr lang="en-US" dirty="0" err="1"/>
              <a:t>hiện</a:t>
            </a:r>
            <a:r>
              <a:rPr lang="en-US" dirty="0"/>
              <a:t> </a:t>
            </a:r>
            <a:r>
              <a:rPr lang="en-US" dirty="0" err="1"/>
              <a:t>thực</a:t>
            </a:r>
            <a:r>
              <a:rPr lang="en-US" dirty="0"/>
              <a:t> </a:t>
            </a:r>
            <a:r>
              <a:rPr lang="en-US" dirty="0" err="1"/>
              <a:t>phương</a:t>
            </a:r>
            <a:r>
              <a:rPr lang="en-US" dirty="0"/>
              <a:t> </a:t>
            </a:r>
            <a:r>
              <a:rPr lang="en-US" dirty="0" err="1"/>
              <a:t>thức</a:t>
            </a:r>
            <a:r>
              <a:rPr lang="en-US" dirty="0"/>
              <a:t> </a:t>
            </a:r>
            <a:r>
              <a:rPr lang="en-US" b="1" dirty="0"/>
              <a:t>Sound()</a:t>
            </a:r>
            <a:r>
              <a:rPr lang="en-US" dirty="0"/>
              <a:t> </a:t>
            </a:r>
            <a:r>
              <a:rPr lang="en-US" dirty="0" err="1"/>
              <a:t>trong</a:t>
            </a:r>
            <a:r>
              <a:rPr lang="en-US" dirty="0"/>
              <a:t> 2 </a:t>
            </a:r>
            <a:r>
              <a:rPr lang="en-US" dirty="0" err="1"/>
              <a:t>lớp</a:t>
            </a:r>
            <a:r>
              <a:rPr lang="en-US" dirty="0"/>
              <a:t> </a:t>
            </a:r>
            <a:r>
              <a:rPr lang="en-US" dirty="0" err="1"/>
              <a:t>thì</a:t>
            </a:r>
            <a:r>
              <a:rPr lang="en-US" dirty="0"/>
              <a:t> </a:t>
            </a:r>
            <a:r>
              <a:rPr lang="en-US" dirty="0" err="1"/>
              <a:t>khác</a:t>
            </a:r>
            <a:r>
              <a:rPr lang="en-US" dirty="0"/>
              <a:t> </a:t>
            </a:r>
            <a:r>
              <a:rPr lang="en-US" dirty="0" err="1"/>
              <a:t>nhau</a:t>
            </a:r>
            <a:r>
              <a:rPr lang="en-US" dirty="0"/>
              <a:t>.</a:t>
            </a:r>
            <a:endParaRPr lang="vi-VN" dirty="0"/>
          </a:p>
          <a:p>
            <a:endParaRPr lang="en-US" dirty="0"/>
          </a:p>
        </p:txBody>
      </p:sp>
      <p:sp>
        <p:nvSpPr>
          <p:cNvPr id="6" name="Title 5">
            <a:extLst>
              <a:ext uri="{FF2B5EF4-FFF2-40B4-BE49-F238E27FC236}">
                <a16:creationId xmlns:a16="http://schemas.microsoft.com/office/drawing/2014/main" id="{C212B67E-EB72-4657-BAA3-E3BC2B2FF9A5}"/>
              </a:ext>
            </a:extLst>
          </p:cNvPr>
          <p:cNvSpPr>
            <a:spLocks noGrp="1"/>
          </p:cNvSpPr>
          <p:nvPr>
            <p:ph type="title"/>
          </p:nvPr>
        </p:nvSpPr>
        <p:spPr/>
        <p:txBody>
          <a:bodyPr/>
          <a:lstStyle/>
          <a:p>
            <a:r>
              <a:rPr lang="en-US" dirty="0" err="1"/>
              <a:t>Tính</a:t>
            </a:r>
            <a:r>
              <a:rPr lang="en-US" dirty="0"/>
              <a:t> </a:t>
            </a:r>
            <a:r>
              <a:rPr lang="en-US" dirty="0" err="1"/>
              <a:t>đa</a:t>
            </a:r>
            <a:r>
              <a:rPr lang="en-US" dirty="0"/>
              <a:t> </a:t>
            </a:r>
            <a:r>
              <a:rPr lang="en-US" dirty="0" err="1"/>
              <a:t>hình</a:t>
            </a:r>
            <a:r>
              <a:rPr lang="en-US" dirty="0"/>
              <a:t> (polymorphism)</a:t>
            </a:r>
          </a:p>
        </p:txBody>
      </p:sp>
      <p:sp>
        <p:nvSpPr>
          <p:cNvPr id="8" name="Rectangle 1">
            <a:extLst>
              <a:ext uri="{FF2B5EF4-FFF2-40B4-BE49-F238E27FC236}">
                <a16:creationId xmlns:a16="http://schemas.microsoft.com/office/drawing/2014/main" id="{91414C1C-5FD9-4FD2-A617-D9C45FF7AFD0}"/>
              </a:ext>
            </a:extLst>
          </p:cNvPr>
          <p:cNvSpPr>
            <a:spLocks noChangeArrowheads="1"/>
          </p:cNvSpPr>
          <p:nvPr/>
        </p:nvSpPr>
        <p:spPr bwMode="auto">
          <a:xfrm>
            <a:off x="1727200" y="4022109"/>
            <a:ext cx="9347200" cy="2123658"/>
          </a:xfrm>
          <a:prstGeom prst="rect">
            <a:avLst/>
          </a:prstGeom>
          <a:ln/>
          <a:effectLst>
            <a:outerShdw dist="35921" dir="2700000" algn="ctr" rotWithShape="0">
              <a:schemeClr val="bg2"/>
            </a:outerShdw>
          </a:effectLst>
          <a:extLst>
            <a:ext uri="{91240B29-F687-4F45-9708-019B960494DF}">
              <a14:hiddenLine xmlns:a14="http://schemas.microsoft.com/office/drawing/2010/main" w="9525">
                <a:solidFill>
                  <a:schemeClr val="tx1"/>
                </a:solidFill>
                <a:miter lim="800000"/>
                <a:headEnd/>
                <a:tailEnd/>
              </a14:hiddenLine>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8B"/>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8B"/>
                </a:solidFill>
                <a:effectLst/>
                <a:latin typeface="Consolas" panose="020B0609020204030204" pitchFamily="49" charset="0"/>
              </a:rPr>
              <a:t>class</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2B91AF"/>
                </a:solidFill>
                <a:effectLst/>
                <a:latin typeface="Consolas" panose="020B0609020204030204" pitchFamily="49" charset="0"/>
              </a:rPr>
              <a:t>Animal</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8B"/>
                </a:solidFill>
                <a:effectLst/>
                <a:latin typeface="Consolas" panose="020B0609020204030204" pitchFamily="49" charset="0"/>
              </a:rPr>
              <a:t>public</a:t>
            </a:r>
            <a:r>
              <a:rPr kumimoji="0" lang="en-US" altLang="en-US" sz="2400" b="0" i="0" u="none" strike="noStrike" cap="none" normalizeH="0" baseline="0" dirty="0">
                <a:ln>
                  <a:noFill/>
                </a:ln>
                <a:solidFill>
                  <a:srgbClr val="000000"/>
                </a:solidFill>
                <a:effectLst/>
                <a:latin typeface="Consolas" panose="020B0609020204030204" pitchFamily="49" charset="0"/>
              </a:rPr>
              <a:t> </a:t>
            </a:r>
            <a:r>
              <a:rPr kumimoji="0" lang="en-US" altLang="en-US" sz="2400" b="0" i="0" u="none" strike="noStrike" cap="none" normalizeH="0" baseline="0" dirty="0">
                <a:ln>
                  <a:noFill/>
                </a:ln>
                <a:solidFill>
                  <a:srgbClr val="00008B"/>
                </a:solidFill>
                <a:effectLst/>
                <a:latin typeface="Consolas" panose="020B0609020204030204" pitchFamily="49" charset="0"/>
              </a:rPr>
              <a:t>void</a:t>
            </a:r>
            <a:r>
              <a:rPr kumimoji="0" lang="en-US" altLang="en-US" sz="2400" b="0" i="0" u="none" strike="noStrike" cap="none" normalizeH="0" baseline="0" dirty="0">
                <a:ln>
                  <a:noFill/>
                </a:ln>
                <a:solidFill>
                  <a:srgbClr val="000000"/>
                </a:solidFill>
                <a:effectLst/>
                <a:latin typeface="Consolas" panose="020B0609020204030204" pitchFamily="49" charset="0"/>
              </a:rPr>
              <a:t> sound(){ 			</a:t>
            </a:r>
            <a:r>
              <a:rPr kumimoji="0" lang="en-US" altLang="en-US" sz="2400" b="0" i="0" u="none" strike="noStrike" cap="none" normalizeH="0" baseline="0" dirty="0" err="1">
                <a:ln>
                  <a:noFill/>
                </a:ln>
                <a:solidFill>
                  <a:srgbClr val="2B91AF"/>
                </a:solidFill>
                <a:effectLst/>
                <a:latin typeface="Consolas" panose="020B0609020204030204" pitchFamily="49" charset="0"/>
              </a:rPr>
              <a:t>System</a:t>
            </a:r>
            <a:r>
              <a:rPr kumimoji="0" lang="en-US" altLang="en-US" sz="2400" b="0" i="0" u="none" strike="noStrike" cap="none" normalizeH="0" baseline="0" dirty="0" err="1">
                <a:ln>
                  <a:noFill/>
                </a:ln>
                <a:solidFill>
                  <a:srgbClr val="000000"/>
                </a:solidFill>
                <a:effectLst/>
                <a:latin typeface="Consolas" panose="020B0609020204030204" pitchFamily="49" charset="0"/>
              </a:rPr>
              <a:t>.</a:t>
            </a:r>
            <a:r>
              <a:rPr kumimoji="0" lang="en-US" altLang="en-US" sz="2400" b="0" i="0" u="none" strike="noStrike" cap="none" normalizeH="0" baseline="0" dirty="0" err="1">
                <a:ln>
                  <a:noFill/>
                </a:ln>
                <a:solidFill>
                  <a:srgbClr val="00008B"/>
                </a:solidFill>
                <a:effectLst/>
                <a:latin typeface="Consolas" panose="020B0609020204030204" pitchFamily="49" charset="0"/>
              </a:rPr>
              <a:t>out</a:t>
            </a:r>
            <a:r>
              <a:rPr kumimoji="0" lang="en-US" altLang="en-US" sz="2400" b="0" i="0" u="none" strike="noStrike" cap="none" normalizeH="0" baseline="0" dirty="0" err="1">
                <a:ln>
                  <a:noFill/>
                </a:ln>
                <a:solidFill>
                  <a:srgbClr val="000000"/>
                </a:solidFill>
                <a:effectLst/>
                <a:latin typeface="Consolas" panose="020B0609020204030204" pitchFamily="49" charset="0"/>
              </a:rPr>
              <a:t>.println</a:t>
            </a: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2400" b="0" i="0" u="none" strike="noStrike" cap="none" normalizeH="0" baseline="0" dirty="0">
                <a:ln>
                  <a:noFill/>
                </a:ln>
                <a:solidFill>
                  <a:srgbClr val="800000"/>
                </a:solidFill>
                <a:effectLst/>
                <a:latin typeface="Consolas" panose="020B0609020204030204" pitchFamily="49" charset="0"/>
              </a:rPr>
              <a:t>"Animal is making a sound"</a:t>
            </a: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buFontTx/>
              <a:buNone/>
              <a:tabLst/>
            </a:pPr>
            <a:r>
              <a:rPr kumimoji="0" lang="en-US" altLang="en-US" sz="2400" b="0" i="0" u="none" strike="noStrike" cap="none" normalizeH="0" baseline="0" dirty="0">
                <a:ln>
                  <a:noFill/>
                </a:ln>
                <a:solidFill>
                  <a:srgbClr val="000000"/>
                </a:solidFill>
                <a:effectLst/>
                <a:latin typeface="Consolas" panose="020B0609020204030204" pitchFamily="49" charset="0"/>
              </a:rPr>
              <a:t>}</a:t>
            </a:r>
            <a:r>
              <a:rPr kumimoji="0" lang="en-US" altLang="en-US" sz="3600" b="0" i="0" u="none" strike="noStrike" cap="none" normalizeH="0" baseline="0" dirty="0">
                <a:ln>
                  <a:noFill/>
                </a:ln>
                <a:solidFill>
                  <a:schemeClr val="tx1"/>
                </a:solidFill>
                <a:effectLst/>
              </a:rPr>
              <a:t> </a:t>
            </a:r>
            <a:endParaRPr kumimoji="0" lang="en-US" altLang="en-US" sz="54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7739445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F713376B-9A0B-40D1-B6BF-F8533E6B5EFD}"/>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120D6A3-DE62-4E8D-A83E-058199AF15E5}"/>
              </a:ext>
            </a:extLst>
          </p:cNvPr>
          <p:cNvSpPr>
            <a:spLocks noGrp="1"/>
          </p:cNvSpPr>
          <p:nvPr>
            <p:ph type="sldNum" sz="quarter" idx="12"/>
          </p:nvPr>
        </p:nvSpPr>
        <p:spPr/>
        <p:txBody>
          <a:bodyPr/>
          <a:lstStyle/>
          <a:p>
            <a:fld id="{401CF334-2D5C-4859-84A6-CA7E6E43FAEB}" type="slidenum">
              <a:rPr lang="en-US" smtClean="0"/>
              <a:t>86</a:t>
            </a:fld>
            <a:endParaRPr lang="en-US"/>
          </a:p>
        </p:txBody>
      </p:sp>
      <p:sp>
        <p:nvSpPr>
          <p:cNvPr id="6" name="Title 5">
            <a:extLst>
              <a:ext uri="{FF2B5EF4-FFF2-40B4-BE49-F238E27FC236}">
                <a16:creationId xmlns:a16="http://schemas.microsoft.com/office/drawing/2014/main" id="{1F49A4CE-EFD1-4E29-AA63-7618ED5AF74F}"/>
              </a:ext>
            </a:extLst>
          </p:cNvPr>
          <p:cNvSpPr>
            <a:spLocks noGrp="1"/>
          </p:cNvSpPr>
          <p:nvPr>
            <p:ph type="title"/>
          </p:nvPr>
        </p:nvSpPr>
        <p:spPr/>
        <p:txBody>
          <a:bodyPr/>
          <a:lstStyle/>
          <a:p>
            <a:r>
              <a:rPr lang="en-US" dirty="0" err="1"/>
              <a:t>Tính</a:t>
            </a:r>
            <a:r>
              <a:rPr lang="en-US" dirty="0"/>
              <a:t> </a:t>
            </a:r>
            <a:r>
              <a:rPr lang="en-US" dirty="0" err="1"/>
              <a:t>đa</a:t>
            </a:r>
            <a:r>
              <a:rPr lang="en-US" dirty="0"/>
              <a:t> </a:t>
            </a:r>
            <a:r>
              <a:rPr lang="en-US" dirty="0" err="1"/>
              <a:t>hình</a:t>
            </a:r>
            <a:r>
              <a:rPr lang="en-US" dirty="0"/>
              <a:t> (polymorphism)</a:t>
            </a:r>
          </a:p>
        </p:txBody>
      </p:sp>
      <p:sp>
        <p:nvSpPr>
          <p:cNvPr id="8" name="Rectangle 2">
            <a:extLst>
              <a:ext uri="{FF2B5EF4-FFF2-40B4-BE49-F238E27FC236}">
                <a16:creationId xmlns:a16="http://schemas.microsoft.com/office/drawing/2014/main" id="{6266E47C-C413-4BD9-998E-3C975F03DDF7}"/>
              </a:ext>
            </a:extLst>
          </p:cNvPr>
          <p:cNvSpPr>
            <a:spLocks noChangeArrowheads="1"/>
          </p:cNvSpPr>
          <p:nvPr/>
        </p:nvSpPr>
        <p:spPr bwMode="auto">
          <a:xfrm>
            <a:off x="258620" y="2750948"/>
            <a:ext cx="5781963" cy="2862322"/>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B"/>
                </a:solidFill>
                <a:effectLst/>
                <a:latin typeface="Consolas" panose="020B0609020204030204" pitchFamily="49" charset="0"/>
              </a:rPr>
              <a:t>class</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2B91AF"/>
                </a:solidFill>
                <a:effectLst/>
                <a:latin typeface="Consolas" panose="020B0609020204030204" pitchFamily="49" charset="0"/>
              </a:rPr>
              <a:t>Horse</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8B"/>
                </a:solidFill>
                <a:effectLst/>
                <a:latin typeface="Consolas" panose="020B0609020204030204" pitchFamily="49" charset="0"/>
              </a:rPr>
              <a:t>extends</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2B91AF"/>
                </a:solidFill>
                <a:effectLst/>
                <a:latin typeface="Consolas" panose="020B0609020204030204" pitchFamily="49" charset="0"/>
              </a:rPr>
              <a:t>Animal</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0000"/>
                </a:solidFill>
                <a:effectLst/>
                <a:latin typeface="Consolas" panose="020B0609020204030204" pitchFamily="49" charset="0"/>
              </a:rPr>
              <a:t>@Override</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8B"/>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sound(){</a:t>
            </a:r>
          </a:p>
          <a:p>
            <a:pPr marL="9144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System</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8B"/>
                </a:solidFill>
                <a:effectLst/>
                <a:latin typeface="Consolas" panose="020B0609020204030204" pitchFamily="49" charset="0"/>
              </a:rPr>
              <a:t>out</a:t>
            </a:r>
            <a:r>
              <a:rPr kumimoji="0" lang="en-US" altLang="en-US" b="0" i="0" u="none" strike="noStrike" cap="none" normalizeH="0" baseline="0" dirty="0" err="1">
                <a:ln>
                  <a:noFill/>
                </a:ln>
                <a:solidFill>
                  <a:srgbClr val="000000"/>
                </a:solidFill>
                <a:effectLst/>
                <a:latin typeface="Consolas" panose="020B0609020204030204" pitchFamily="49" charset="0"/>
              </a:rPr>
              <a:t>.println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800000"/>
                </a:solidFill>
                <a:effectLst/>
                <a:latin typeface="Consolas" panose="020B0609020204030204" pitchFamily="49" charset="0"/>
              </a:rPr>
              <a:t>"Neigh"</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8B"/>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static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main(</a:t>
            </a:r>
            <a:r>
              <a:rPr kumimoji="0" lang="en-US" altLang="en-US" b="0" i="0" u="none" strike="noStrike" cap="none" normalizeH="0" baseline="0" dirty="0">
                <a:ln>
                  <a:noFill/>
                </a:ln>
                <a:solidFill>
                  <a:srgbClr val="2B91A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args</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9144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Animal</a:t>
            </a:r>
            <a:r>
              <a:rPr kumimoji="0" lang="en-US" altLang="en-US" b="0" i="0" u="none" strike="noStrike" cap="none" normalizeH="0" baseline="0" dirty="0">
                <a:ln>
                  <a:noFill/>
                </a:ln>
                <a:solidFill>
                  <a:srgbClr val="000000"/>
                </a:solidFill>
                <a:effectLst/>
                <a:latin typeface="Consolas" panose="020B0609020204030204" pitchFamily="49" charset="0"/>
              </a:rPr>
              <a:t> obj = </a:t>
            </a:r>
            <a:r>
              <a:rPr kumimoji="0" lang="en-US" altLang="en-US" b="0" i="0" u="none" strike="noStrike" cap="none" normalizeH="0" baseline="0" dirty="0">
                <a:ln>
                  <a:noFill/>
                </a:ln>
                <a:solidFill>
                  <a:srgbClr val="00008B"/>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Horse</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obj.sound</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9" name="Rectangle 3">
            <a:extLst>
              <a:ext uri="{FF2B5EF4-FFF2-40B4-BE49-F238E27FC236}">
                <a16:creationId xmlns:a16="http://schemas.microsoft.com/office/drawing/2014/main" id="{B0C7FCDA-A659-4EDB-9AEC-4961B1C15ADF}"/>
              </a:ext>
            </a:extLst>
          </p:cNvPr>
          <p:cNvSpPr>
            <a:spLocks noChangeArrowheads="1"/>
          </p:cNvSpPr>
          <p:nvPr/>
        </p:nvSpPr>
        <p:spPr bwMode="auto">
          <a:xfrm>
            <a:off x="6096000" y="2750949"/>
            <a:ext cx="5781962" cy="2862322"/>
          </a:xfrm>
          <a:prstGeom prst="rect">
            <a:avLst/>
          </a:prstGeom>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style>
          <a:lnRef idx="2">
            <a:schemeClr val="dk1"/>
          </a:lnRef>
          <a:fillRef idx="1">
            <a:schemeClr val="lt1"/>
          </a:fillRef>
          <a:effectRef idx="0">
            <a:schemeClr val="dk1"/>
          </a:effectRef>
          <a:fontRef idx="minor">
            <a:schemeClr val="dk1"/>
          </a:fontRef>
        </p:style>
        <p:txBody>
          <a:bodyPr vert="horz" wrap="squar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1" i="0" u="none" strike="noStrike" cap="none" normalizeH="0" baseline="0" dirty="0">
                <a:ln>
                  <a:noFill/>
                </a:ln>
                <a:solidFill>
                  <a:srgbClr val="00008B"/>
                </a:solidFill>
                <a:effectLst/>
                <a:latin typeface="Consolas" panose="020B0609020204030204" pitchFamily="49" charset="0"/>
              </a:rPr>
              <a:t>public</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8B"/>
                </a:solidFill>
                <a:effectLst/>
                <a:latin typeface="Consolas" panose="020B0609020204030204" pitchFamily="49" charset="0"/>
              </a:rPr>
              <a:t>class</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2B91AF"/>
                </a:solidFill>
                <a:effectLst/>
                <a:latin typeface="Consolas" panose="020B0609020204030204" pitchFamily="49" charset="0"/>
              </a:rPr>
              <a:t>Cat</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00008B"/>
                </a:solidFill>
                <a:effectLst/>
                <a:latin typeface="Consolas" panose="020B0609020204030204" pitchFamily="49" charset="0"/>
              </a:rPr>
              <a:t>extends</a:t>
            </a:r>
            <a:r>
              <a:rPr kumimoji="0" lang="en-US" altLang="en-US" b="1" i="0" u="none" strike="noStrike" cap="none" normalizeH="0" baseline="0" dirty="0">
                <a:ln>
                  <a:noFill/>
                </a:ln>
                <a:solidFill>
                  <a:srgbClr val="000000"/>
                </a:solidFill>
                <a:effectLst/>
                <a:latin typeface="Consolas" panose="020B0609020204030204" pitchFamily="49" charset="0"/>
              </a:rPr>
              <a:t> </a:t>
            </a:r>
            <a:r>
              <a:rPr kumimoji="0" lang="en-US" altLang="en-US" b="1" i="0" u="none" strike="noStrike" cap="none" normalizeH="0" baseline="0" dirty="0">
                <a:ln>
                  <a:noFill/>
                </a:ln>
                <a:solidFill>
                  <a:srgbClr val="2B91AF"/>
                </a:solidFill>
                <a:effectLst/>
                <a:latin typeface="Consolas" panose="020B0609020204030204" pitchFamily="49" charset="0"/>
              </a:rPr>
              <a:t>Animal</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800000"/>
                </a:solidFill>
                <a:effectLst/>
                <a:latin typeface="Consolas" panose="020B0609020204030204" pitchFamily="49" charset="0"/>
              </a:rPr>
              <a:t>@Override</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8B"/>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sound()</a:t>
            </a:r>
          </a:p>
          <a:p>
            <a:pPr marL="9144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2B91AF"/>
                </a:solidFill>
                <a:effectLst/>
                <a:latin typeface="Consolas" panose="020B0609020204030204" pitchFamily="49" charset="0"/>
              </a:rPr>
              <a:t>System</a:t>
            </a:r>
            <a:r>
              <a:rPr kumimoji="0" lang="en-US" altLang="en-US" b="0" i="0" u="none" strike="noStrike" cap="none" normalizeH="0" baseline="0" dirty="0" err="1">
                <a:ln>
                  <a:noFill/>
                </a:ln>
                <a:solidFill>
                  <a:srgbClr val="000000"/>
                </a:solidFill>
                <a:effectLst/>
                <a:latin typeface="Consolas" panose="020B0609020204030204" pitchFamily="49" charset="0"/>
              </a:rPr>
              <a:t>.</a:t>
            </a:r>
            <a:r>
              <a:rPr kumimoji="0" lang="en-US" altLang="en-US" b="0" i="0" u="none" strike="noStrike" cap="none" normalizeH="0" baseline="0" dirty="0" err="1">
                <a:ln>
                  <a:noFill/>
                </a:ln>
                <a:solidFill>
                  <a:srgbClr val="00008B"/>
                </a:solidFill>
                <a:effectLst/>
                <a:latin typeface="Consolas" panose="020B0609020204030204" pitchFamily="49" charset="0"/>
              </a:rPr>
              <a:t>out</a:t>
            </a:r>
            <a:r>
              <a:rPr kumimoji="0" lang="en-US" altLang="en-US" b="0" i="0" u="none" strike="noStrike" cap="none" normalizeH="0" baseline="0" dirty="0" err="1">
                <a:ln>
                  <a:noFill/>
                </a:ln>
                <a:solidFill>
                  <a:srgbClr val="000000"/>
                </a:solidFill>
                <a:effectLst/>
                <a:latin typeface="Consolas" panose="020B0609020204030204" pitchFamily="49" charset="0"/>
              </a:rPr>
              <a:t>.println</a:t>
            </a: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rgbClr val="800000"/>
                </a:solidFill>
                <a:effectLst/>
                <a:latin typeface="Consolas" panose="020B0609020204030204" pitchFamily="49" charset="0"/>
              </a:rPr>
              <a:t>"Meow"</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8B"/>
                </a:solidFill>
                <a:effectLst/>
                <a:latin typeface="Consolas" panose="020B0609020204030204" pitchFamily="49" charset="0"/>
              </a:rPr>
              <a:t>public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static</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00008B"/>
                </a:solidFill>
                <a:effectLst/>
                <a:latin typeface="Consolas" panose="020B0609020204030204" pitchFamily="49" charset="0"/>
              </a:rPr>
              <a:t>void</a:t>
            </a:r>
            <a:r>
              <a:rPr kumimoji="0" lang="en-US" altLang="en-US" b="0" i="0" u="none" strike="noStrike" cap="none" normalizeH="0" baseline="0" dirty="0">
                <a:ln>
                  <a:noFill/>
                </a:ln>
                <a:solidFill>
                  <a:srgbClr val="000000"/>
                </a:solidFill>
                <a:effectLst/>
                <a:latin typeface="Consolas" panose="020B0609020204030204" pitchFamily="49" charset="0"/>
              </a:rPr>
              <a:t> main(</a:t>
            </a:r>
            <a:r>
              <a:rPr kumimoji="0" lang="en-US" altLang="en-US" b="0" i="0" u="none" strike="noStrike" cap="none" normalizeH="0" baseline="0" dirty="0">
                <a:ln>
                  <a:noFill/>
                </a:ln>
                <a:solidFill>
                  <a:srgbClr val="2B91AF"/>
                </a:solidFill>
                <a:effectLst/>
                <a:latin typeface="Consolas" panose="020B0609020204030204" pitchFamily="49" charset="0"/>
              </a:rPr>
              <a:t>String</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err="1">
                <a:ln>
                  <a:noFill/>
                </a:ln>
                <a:solidFill>
                  <a:srgbClr val="000000"/>
                </a:solidFill>
                <a:effectLst/>
                <a:latin typeface="Consolas" panose="020B0609020204030204" pitchFamily="49" charset="0"/>
              </a:rPr>
              <a:t>args</a:t>
            </a:r>
            <a:r>
              <a:rPr kumimoji="0" lang="en-US" altLang="en-US" b="0" i="0" u="none" strike="noStrike" cap="none" normalizeH="0" baseline="0" dirty="0">
                <a:ln>
                  <a:noFill/>
                </a:ln>
                <a:solidFill>
                  <a:srgbClr val="000000"/>
                </a:solidFill>
                <a:effectLst/>
                <a:latin typeface="Consolas" panose="020B0609020204030204" pitchFamily="49" charset="0"/>
              </a:rPr>
              <a:t>[]){</a:t>
            </a:r>
          </a:p>
          <a:p>
            <a:pPr marL="9144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2B91AF"/>
                </a:solidFill>
                <a:effectLst/>
                <a:latin typeface="Consolas" panose="020B0609020204030204" pitchFamily="49" charset="0"/>
              </a:rPr>
              <a:t>Animal</a:t>
            </a:r>
            <a:r>
              <a:rPr kumimoji="0" lang="en-US" altLang="en-US" b="0" i="0" u="none" strike="noStrike" cap="none" normalizeH="0" baseline="0" dirty="0">
                <a:ln>
                  <a:noFill/>
                </a:ln>
                <a:solidFill>
                  <a:srgbClr val="000000"/>
                </a:solidFill>
                <a:effectLst/>
                <a:latin typeface="Consolas" panose="020B0609020204030204" pitchFamily="49" charset="0"/>
              </a:rPr>
              <a:t> obj = </a:t>
            </a:r>
            <a:r>
              <a:rPr kumimoji="0" lang="en-US" altLang="en-US" b="0" i="0" u="none" strike="noStrike" cap="none" normalizeH="0" baseline="0" dirty="0">
                <a:ln>
                  <a:noFill/>
                </a:ln>
                <a:solidFill>
                  <a:srgbClr val="00008B"/>
                </a:solidFill>
                <a:effectLst/>
                <a:latin typeface="Consolas" panose="020B0609020204030204" pitchFamily="49" charset="0"/>
              </a:rPr>
              <a:t>new</a:t>
            </a:r>
            <a:r>
              <a:rPr kumimoji="0" lang="en-US" altLang="en-US" b="0" i="0" u="none" strike="noStrike" cap="none" normalizeH="0" baseline="0" dirty="0">
                <a:ln>
                  <a:noFill/>
                </a:ln>
                <a:solidFill>
                  <a:srgbClr val="000000"/>
                </a:solidFill>
                <a:effectLst/>
                <a:latin typeface="Consolas" panose="020B0609020204030204" pitchFamily="49" charset="0"/>
              </a:rPr>
              <a:t> </a:t>
            </a:r>
            <a:r>
              <a:rPr kumimoji="0" lang="en-US" altLang="en-US" b="0" i="0" u="none" strike="noStrike" cap="none" normalizeH="0" baseline="0" dirty="0">
                <a:ln>
                  <a:noFill/>
                </a:ln>
                <a:solidFill>
                  <a:srgbClr val="2B91AF"/>
                </a:solidFill>
                <a:effectLst/>
                <a:latin typeface="Consolas" panose="020B0609020204030204" pitchFamily="49" charset="0"/>
              </a:rPr>
              <a:t>Cat</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9144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Consolas" panose="020B0609020204030204" pitchFamily="49" charset="0"/>
              </a:rPr>
              <a:t>obj.sound</a:t>
            </a:r>
            <a:r>
              <a:rPr kumimoji="0" lang="en-US" altLang="en-US" b="0" i="0" u="none" strike="noStrike" cap="none" normalizeH="0" baseline="0" dirty="0">
                <a:ln>
                  <a:noFill/>
                </a:ln>
                <a:solidFill>
                  <a:srgbClr val="000000"/>
                </a:solidFill>
                <a:effectLst/>
                <a:latin typeface="Consolas" panose="020B0609020204030204" pitchFamily="49" charset="0"/>
              </a:rPr>
              <a:t>(); </a:t>
            </a:r>
          </a:p>
          <a:p>
            <a:pPr marL="457200"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 </a:t>
            </a:r>
          </a:p>
          <a:p>
            <a:pPr marL="55563" marR="0" lvl="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Consolas" panose="020B0609020204030204" pitchFamily="49" charset="0"/>
              </a:rPr>
              <a:t>}</a:t>
            </a:r>
            <a:r>
              <a:rPr kumimoji="0" lang="en-US" altLang="en-US" b="0" i="0" u="none" strike="noStrike" cap="none" normalizeH="0" baseline="0" dirty="0">
                <a:ln>
                  <a:noFill/>
                </a:ln>
                <a:solidFill>
                  <a:schemeClr val="tx1"/>
                </a:solidFill>
                <a:effectLst/>
              </a:rPr>
              <a:t> </a:t>
            </a:r>
            <a:endParaRPr kumimoji="0" lang="en-US" altLang="en-US" b="0" i="0" u="none" strike="noStrike" cap="none" normalizeH="0" baseline="0" dirty="0">
              <a:ln>
                <a:noFill/>
              </a:ln>
              <a:solidFill>
                <a:schemeClr val="tx1"/>
              </a:solidFill>
              <a:effectLst/>
              <a:latin typeface="Arial" panose="020B0604020202020204" pitchFamily="34" charset="0"/>
            </a:endParaRPr>
          </a:p>
        </p:txBody>
      </p:sp>
      <p:sp>
        <p:nvSpPr>
          <p:cNvPr id="13" name="Rectangle 12">
            <a:extLst>
              <a:ext uri="{FF2B5EF4-FFF2-40B4-BE49-F238E27FC236}">
                <a16:creationId xmlns:a16="http://schemas.microsoft.com/office/drawing/2014/main" id="{54F64106-F8C2-427D-91F2-47C31BB11587}"/>
              </a:ext>
            </a:extLst>
          </p:cNvPr>
          <p:cNvSpPr/>
          <p:nvPr/>
        </p:nvSpPr>
        <p:spPr>
          <a:xfrm>
            <a:off x="609600" y="1803000"/>
            <a:ext cx="1061509" cy="523220"/>
          </a:xfrm>
          <a:prstGeom prst="rect">
            <a:avLst/>
          </a:prstGeom>
        </p:spPr>
        <p:txBody>
          <a:bodyPr wrap="none">
            <a:spAutoFit/>
          </a:bodyPr>
          <a:lstStyle/>
          <a:p>
            <a:r>
              <a:rPr lang="en-US" sz="2800" b="1" dirty="0" err="1">
                <a:latin typeface="Arial" panose="020B0604020202020204" pitchFamily="34" charset="0"/>
                <a:cs typeface="Arial" panose="020B0604020202020204" pitchFamily="34" charset="0"/>
              </a:rPr>
              <a:t>Ví</a:t>
            </a:r>
            <a:r>
              <a:rPr lang="en-US" sz="2800" b="1" dirty="0">
                <a:latin typeface="Arial" panose="020B0604020202020204" pitchFamily="34" charset="0"/>
                <a:cs typeface="Arial" panose="020B0604020202020204" pitchFamily="34" charset="0"/>
              </a:rPr>
              <a:t> </a:t>
            </a:r>
            <a:r>
              <a:rPr lang="en-US" sz="2800" b="1" dirty="0" err="1">
                <a:latin typeface="Arial" panose="020B0604020202020204" pitchFamily="34" charset="0"/>
                <a:cs typeface="Arial" panose="020B0604020202020204" pitchFamily="34" charset="0"/>
              </a:rPr>
              <a:t>dụ</a:t>
            </a:r>
            <a:endParaRPr lang="en-US" sz="28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057008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E2E441-E121-45A3-B2DA-F7EE89F99840}"/>
              </a:ext>
            </a:extLst>
          </p:cNvPr>
          <p:cNvSpPr>
            <a:spLocks noGrp="1"/>
          </p:cNvSpPr>
          <p:nvPr>
            <p:ph type="ctrTitle"/>
          </p:nvPr>
        </p:nvSpPr>
        <p:spPr>
          <a:xfrm>
            <a:off x="1288473" y="2771054"/>
            <a:ext cx="9601199" cy="1704738"/>
          </a:xfrm>
        </p:spPr>
        <p:txBody>
          <a:bodyPr>
            <a:noAutofit/>
          </a:bodyPr>
          <a:lstStyle/>
          <a:p>
            <a:r>
              <a:rPr lang="en-US" sz="54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NGÔN NGỮ MÔ HÌNH HÓA </a:t>
            </a: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a:t>
            </a:r>
            <a:r>
              <a:rPr lang="en-US" sz="40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U</a:t>
            </a: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nified </a:t>
            </a:r>
            <a:r>
              <a:rPr lang="en-US" sz="40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M</a:t>
            </a: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odeling </a:t>
            </a:r>
            <a:r>
              <a:rPr lang="en-US" sz="40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L</a:t>
            </a: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anguage – </a:t>
            </a:r>
            <a:r>
              <a:rPr lang="en-US" sz="4000" b="1" dirty="0">
                <a:ln w="12700">
                  <a:solidFill>
                    <a:schemeClr val="tx2">
                      <a:lumMod val="75000"/>
                    </a:schemeClr>
                  </a:solidFill>
                  <a:prstDash val="solid"/>
                </a:ln>
                <a:solidFill>
                  <a:srgbClr val="FF0000"/>
                </a:solid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UML</a:t>
            </a:r>
            <a:r>
              <a:rPr lang="en-US" sz="4000" b="1" dirty="0">
                <a:ln w="12700">
                  <a:solidFill>
                    <a:schemeClr val="tx2">
                      <a:lumMod val="75000"/>
                    </a:schemeClr>
                  </a:solidFill>
                  <a:prstDash val="solid"/>
                </a:ln>
                <a:pattFill prst="dkUpDiag">
                  <a:fgClr>
                    <a:schemeClr val="tx2"/>
                  </a:fgClr>
                  <a:bgClr>
                    <a:schemeClr val="tx2">
                      <a:lumMod val="20000"/>
                      <a:lumOff val="80000"/>
                    </a:schemeClr>
                  </a:bgClr>
                </a:pattFill>
                <a:effectLst>
                  <a:outerShdw dist="38100" dir="2640000" algn="bl" rotWithShape="0">
                    <a:schemeClr val="tx2">
                      <a:lumMod val="75000"/>
                    </a:schemeClr>
                  </a:outerShdw>
                </a:effectLst>
                <a:latin typeface="Arial" panose="020B0604020202020204" pitchFamily="34" charset="0"/>
                <a:cs typeface="Arial" panose="020B0604020202020204" pitchFamily="34" charset="0"/>
              </a:rPr>
              <a:t>)</a:t>
            </a:r>
            <a:endParaRPr lang="en-US" sz="3600" i="1" dirty="0">
              <a:latin typeface="Arial" panose="020B0604020202020204" pitchFamily="34" charset="0"/>
              <a:cs typeface="Arial" panose="020B0604020202020204" pitchFamily="34" charset="0"/>
            </a:endParaRPr>
          </a:p>
        </p:txBody>
      </p:sp>
      <p:sp>
        <p:nvSpPr>
          <p:cNvPr id="5" name="Footer Placeholder 4">
            <a:extLst>
              <a:ext uri="{FF2B5EF4-FFF2-40B4-BE49-F238E27FC236}">
                <a16:creationId xmlns:a16="http://schemas.microsoft.com/office/drawing/2014/main" id="{221208AA-2476-4B12-AED8-2E4109D6FBD6}"/>
              </a:ext>
            </a:extLst>
          </p:cNvPr>
          <p:cNvSpPr>
            <a:spLocks noGrp="1"/>
          </p:cNvSpPr>
          <p:nvPr>
            <p:ph type="ftr" sz="quarter" idx="11"/>
          </p:nvPr>
        </p:nvSpPr>
        <p:spPr/>
        <p:txBody>
          <a:bodyPr/>
          <a:lstStyle/>
          <a:p>
            <a:r>
              <a:rPr lang="en-US"/>
              <a:t>GV: Từ Thị Xuân Hiền</a:t>
            </a:r>
          </a:p>
        </p:txBody>
      </p:sp>
      <p:sp>
        <p:nvSpPr>
          <p:cNvPr id="6" name="Slide Number Placeholder 5">
            <a:extLst>
              <a:ext uri="{FF2B5EF4-FFF2-40B4-BE49-F238E27FC236}">
                <a16:creationId xmlns:a16="http://schemas.microsoft.com/office/drawing/2014/main" id="{0DCAC809-1D0C-4381-AB6D-4E6F9F0661BA}"/>
              </a:ext>
            </a:extLst>
          </p:cNvPr>
          <p:cNvSpPr>
            <a:spLocks noGrp="1"/>
          </p:cNvSpPr>
          <p:nvPr>
            <p:ph type="sldNum" sz="quarter" idx="12"/>
          </p:nvPr>
        </p:nvSpPr>
        <p:spPr/>
        <p:txBody>
          <a:bodyPr/>
          <a:lstStyle/>
          <a:p>
            <a:fld id="{69E66792-0F64-455E-BC83-B02C5BFDDF1C}" type="slidenum">
              <a:rPr lang="en-US" smtClean="0"/>
              <a:t>87</a:t>
            </a:fld>
            <a:endParaRPr lang="en-US"/>
          </a:p>
        </p:txBody>
      </p:sp>
      <p:sp>
        <p:nvSpPr>
          <p:cNvPr id="7" name="Hexagon 6">
            <a:extLst>
              <a:ext uri="{FF2B5EF4-FFF2-40B4-BE49-F238E27FC236}">
                <a16:creationId xmlns:a16="http://schemas.microsoft.com/office/drawing/2014/main" id="{A51D3A08-450D-47D1-AED0-CD3B629975BA}"/>
              </a:ext>
            </a:extLst>
          </p:cNvPr>
          <p:cNvSpPr/>
          <p:nvPr/>
        </p:nvSpPr>
        <p:spPr>
          <a:xfrm>
            <a:off x="4267197" y="1573358"/>
            <a:ext cx="3352803" cy="808851"/>
          </a:xfrm>
          <a:prstGeom prst="hexagon">
            <a:avLst/>
          </a:prstGeom>
          <a:solidFill>
            <a:schemeClr val="bg1">
              <a:lumMod val="50000"/>
            </a:schemeClr>
          </a:solidFill>
          <a:ln w="28575"/>
          <a:effectLst>
            <a:outerShdw blurRad="50800" dist="38100" dir="5400000" algn="t" rotWithShape="0">
              <a:prstClr val="black">
                <a:alpha val="40000"/>
              </a:prstClr>
            </a:outerShdw>
          </a:effectLst>
        </p:spPr>
        <p:style>
          <a:lnRef idx="2">
            <a:schemeClr val="dk1"/>
          </a:lnRef>
          <a:fillRef idx="1">
            <a:schemeClr val="lt1"/>
          </a:fillRef>
          <a:effectRef idx="0">
            <a:schemeClr val="dk1"/>
          </a:effectRef>
          <a:fontRef idx="minor">
            <a:schemeClr val="dk1"/>
          </a:fontRef>
        </p:style>
        <p:txBody>
          <a:bodyPr wrap="square">
            <a:spAutoFit/>
          </a:bodyPr>
          <a:lstStyle/>
          <a:p>
            <a:pPr algn="ctr"/>
            <a:r>
              <a:rPr lang="vi-VN"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Chương </a:t>
            </a:r>
            <a:r>
              <a:rPr lang="en-US" sz="3600" b="1" dirty="0">
                <a:ln w="10160">
                  <a:solidFill>
                    <a:schemeClr val="accent5"/>
                  </a:solidFill>
                  <a:prstDash val="solid"/>
                </a:ln>
                <a:solidFill>
                  <a:srgbClr val="FFFFFF"/>
                </a:solidFill>
                <a:effectLst>
                  <a:outerShdw blurRad="38100" dist="22860" dir="5400000" algn="tl" rotWithShape="0">
                    <a:srgbClr val="000000">
                      <a:alpha val="30000"/>
                    </a:srgbClr>
                  </a:outerShdw>
                </a:effectLst>
                <a:latin typeface="Tahoma" panose="020B0604030504040204" pitchFamily="34" charset="0"/>
                <a:ea typeface="Tahoma" panose="020B0604030504040204" pitchFamily="34" charset="0"/>
                <a:cs typeface="Tahoma" panose="020B0604030504040204" pitchFamily="34" charset="0"/>
              </a:rPr>
              <a:t>2</a:t>
            </a:r>
          </a:p>
        </p:txBody>
      </p:sp>
    </p:spTree>
    <p:extLst>
      <p:ext uri="{BB962C8B-B14F-4D97-AF65-F5344CB8AC3E}">
        <p14:creationId xmlns:p14="http://schemas.microsoft.com/office/powerpoint/2010/main" val="191379496"/>
      </p:ext>
    </p:extLst>
  </p:cSld>
  <p:clrMapOvr>
    <a:masterClrMapping/>
  </p:clrMapOvr>
  <p:transition spd="slow">
    <p:comb/>
  </p:transition>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B18DBBFB-9481-42DA-8CDC-3673A7F16115}"/>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8D34B54F-B09D-4564-9C59-821FB72B4122}"/>
              </a:ext>
            </a:extLst>
          </p:cNvPr>
          <p:cNvSpPr>
            <a:spLocks noGrp="1"/>
          </p:cNvSpPr>
          <p:nvPr>
            <p:ph type="sldNum" sz="quarter" idx="12"/>
          </p:nvPr>
        </p:nvSpPr>
        <p:spPr/>
        <p:txBody>
          <a:bodyPr/>
          <a:lstStyle/>
          <a:p>
            <a:fld id="{401CF334-2D5C-4859-84A6-CA7E6E43FAEB}" type="slidenum">
              <a:rPr lang="en-US" smtClean="0"/>
              <a:t>88</a:t>
            </a:fld>
            <a:endParaRPr lang="en-US"/>
          </a:p>
        </p:txBody>
      </p:sp>
      <p:sp>
        <p:nvSpPr>
          <p:cNvPr id="5" name="Content Placeholder 4">
            <a:extLst>
              <a:ext uri="{FF2B5EF4-FFF2-40B4-BE49-F238E27FC236}">
                <a16:creationId xmlns:a16="http://schemas.microsoft.com/office/drawing/2014/main" id="{CE358F97-C643-4DE6-8015-705F6B6AB393}"/>
              </a:ext>
            </a:extLst>
          </p:cNvPr>
          <p:cNvSpPr>
            <a:spLocks noGrp="1"/>
          </p:cNvSpPr>
          <p:nvPr>
            <p:ph idx="1"/>
          </p:nvPr>
        </p:nvSpPr>
        <p:spPr/>
        <p:txBody>
          <a:bodyPr>
            <a:normAutofit lnSpcReduction="10000"/>
          </a:bodyPr>
          <a:lstStyle/>
          <a:p>
            <a:r>
              <a:rPr lang="en-US" dirty="0" err="1"/>
              <a:t>Là</a:t>
            </a:r>
            <a:r>
              <a:rPr lang="en-US" dirty="0"/>
              <a:t> </a:t>
            </a:r>
            <a:r>
              <a:rPr lang="en-US" dirty="0" err="1"/>
              <a:t>ngôn</a:t>
            </a:r>
            <a:r>
              <a:rPr lang="en-US" dirty="0"/>
              <a:t> </a:t>
            </a:r>
            <a:r>
              <a:rPr lang="en-US" dirty="0" err="1"/>
              <a:t>ngữ</a:t>
            </a:r>
            <a:r>
              <a:rPr lang="en-US" dirty="0"/>
              <a:t> </a:t>
            </a:r>
            <a:r>
              <a:rPr lang="en-US" dirty="0" err="1"/>
              <a:t>mô</a:t>
            </a:r>
            <a:r>
              <a:rPr lang="en-US" dirty="0"/>
              <a:t> </a:t>
            </a:r>
            <a:r>
              <a:rPr lang="en-US" dirty="0" err="1"/>
              <a:t>hình</a:t>
            </a:r>
            <a:r>
              <a:rPr lang="en-US" dirty="0"/>
              <a:t> </a:t>
            </a:r>
            <a:r>
              <a:rPr lang="en-US" dirty="0" err="1"/>
              <a:t>hóa</a:t>
            </a:r>
            <a:r>
              <a:rPr lang="en-US" dirty="0"/>
              <a:t> </a:t>
            </a:r>
            <a:r>
              <a:rPr lang="en-US" dirty="0" err="1"/>
              <a:t>chuẩn</a:t>
            </a:r>
            <a:r>
              <a:rPr lang="en-US" dirty="0"/>
              <a:t> </a:t>
            </a:r>
            <a:r>
              <a:rPr lang="en-US" dirty="0" err="1"/>
              <a:t>được</a:t>
            </a:r>
            <a:r>
              <a:rPr lang="en-US" dirty="0"/>
              <a:t> </a:t>
            </a:r>
            <a:r>
              <a:rPr lang="en-US" dirty="0" err="1"/>
              <a:t>sử</a:t>
            </a:r>
            <a:r>
              <a:rPr lang="en-US" dirty="0"/>
              <a:t> </a:t>
            </a:r>
            <a:r>
              <a:rPr lang="en-US" dirty="0" err="1"/>
              <a:t>dụng</a:t>
            </a:r>
            <a:r>
              <a:rPr lang="en-US" dirty="0"/>
              <a:t> </a:t>
            </a:r>
            <a:r>
              <a:rPr lang="en-US" dirty="0" err="1"/>
              <a:t>trong</a:t>
            </a:r>
            <a:r>
              <a:rPr lang="en-US" dirty="0"/>
              <a:t> </a:t>
            </a:r>
            <a:r>
              <a:rPr lang="en-US" dirty="0" err="1"/>
              <a:t>lĩnh</a:t>
            </a:r>
            <a:r>
              <a:rPr lang="en-US" dirty="0"/>
              <a:t> </a:t>
            </a:r>
            <a:r>
              <a:rPr lang="en-US" dirty="0" err="1"/>
              <a:t>vực</a:t>
            </a:r>
            <a:r>
              <a:rPr lang="en-US" dirty="0"/>
              <a:t> </a:t>
            </a:r>
            <a:r>
              <a:rPr lang="en-US" dirty="0" err="1"/>
              <a:t>công</a:t>
            </a:r>
            <a:r>
              <a:rPr lang="en-US" dirty="0"/>
              <a:t> </a:t>
            </a:r>
            <a:r>
              <a:rPr lang="en-US" dirty="0" err="1"/>
              <a:t>nghệ</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đối</a:t>
            </a:r>
            <a:r>
              <a:rPr lang="en-US" dirty="0"/>
              <a:t> </a:t>
            </a:r>
            <a:r>
              <a:rPr lang="en-US" dirty="0" err="1"/>
              <a:t>tượng</a:t>
            </a:r>
            <a:r>
              <a:rPr lang="en-US" dirty="0"/>
              <a:t>. </a:t>
            </a:r>
          </a:p>
          <a:p>
            <a:r>
              <a:rPr lang="en-US" dirty="0"/>
              <a:t>UML bao </a:t>
            </a:r>
            <a:r>
              <a:rPr lang="en-US" dirty="0" err="1"/>
              <a:t>gồm</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kỹ</a:t>
            </a:r>
            <a:r>
              <a:rPr lang="en-US" dirty="0"/>
              <a:t> </a:t>
            </a:r>
            <a:r>
              <a:rPr lang="en-US" dirty="0" err="1"/>
              <a:t>thuật</a:t>
            </a:r>
            <a:r>
              <a:rPr lang="en-US" dirty="0"/>
              <a:t> </a:t>
            </a:r>
            <a:r>
              <a:rPr lang="en-US" dirty="0" err="1"/>
              <a:t>ký</a:t>
            </a:r>
            <a:r>
              <a:rPr lang="en-US" dirty="0"/>
              <a:t> </a:t>
            </a:r>
            <a:r>
              <a:rPr lang="en-US" dirty="0" err="1"/>
              <a:t>hiệu</a:t>
            </a:r>
            <a:r>
              <a:rPr lang="en-US" dirty="0"/>
              <a:t> </a:t>
            </a:r>
            <a:r>
              <a:rPr lang="en-US" dirty="0" err="1"/>
              <a:t>đồ</a:t>
            </a:r>
            <a:r>
              <a:rPr lang="en-US" dirty="0"/>
              <a:t> </a:t>
            </a:r>
            <a:r>
              <a:rPr lang="en-US" dirty="0" err="1"/>
              <a:t>họa</a:t>
            </a:r>
            <a:r>
              <a:rPr lang="en-US" dirty="0"/>
              <a:t> </a:t>
            </a:r>
            <a:r>
              <a:rPr lang="en-US" dirty="0" err="1"/>
              <a:t>để</a:t>
            </a:r>
            <a:r>
              <a:rPr lang="en-US" dirty="0"/>
              <a:t> </a:t>
            </a:r>
            <a:r>
              <a:rPr lang="en-US" dirty="0" err="1"/>
              <a:t>tạo</a:t>
            </a:r>
            <a:r>
              <a:rPr lang="en-US" dirty="0"/>
              <a:t> ra </a:t>
            </a:r>
            <a:r>
              <a:rPr lang="en-US" dirty="0" err="1"/>
              <a:t>các</a:t>
            </a:r>
            <a:r>
              <a:rPr lang="en-US" dirty="0"/>
              <a:t> </a:t>
            </a:r>
            <a:r>
              <a:rPr lang="en-US" dirty="0" err="1"/>
              <a:t>mô</a:t>
            </a:r>
            <a:r>
              <a:rPr lang="en-US" dirty="0"/>
              <a:t> </a:t>
            </a:r>
            <a:r>
              <a:rPr lang="en-US" dirty="0" err="1"/>
              <a:t>hình</a:t>
            </a:r>
            <a:r>
              <a:rPr lang="en-US" dirty="0"/>
              <a:t> </a:t>
            </a:r>
            <a:r>
              <a:rPr lang="en-US" dirty="0" err="1"/>
              <a:t>trực</a:t>
            </a:r>
            <a:r>
              <a:rPr lang="en-US" dirty="0"/>
              <a:t> </a:t>
            </a:r>
            <a:r>
              <a:rPr lang="en-US" dirty="0" err="1"/>
              <a:t>quan</a:t>
            </a:r>
            <a:r>
              <a:rPr lang="en-US" dirty="0"/>
              <a:t> </a:t>
            </a:r>
            <a:r>
              <a:rPr lang="en-US" dirty="0" err="1"/>
              <a:t>của</a:t>
            </a:r>
            <a:r>
              <a:rPr lang="en-US" dirty="0"/>
              <a:t> </a:t>
            </a:r>
            <a:r>
              <a:rPr lang="en-US" dirty="0" err="1"/>
              <a:t>các</a:t>
            </a:r>
            <a:r>
              <a:rPr lang="en-US" dirty="0"/>
              <a:t> </a:t>
            </a:r>
            <a:r>
              <a:rPr lang="en-US" dirty="0" err="1"/>
              <a:t>hệ</a:t>
            </a:r>
            <a:r>
              <a:rPr lang="en-US" dirty="0"/>
              <a:t> </a:t>
            </a:r>
            <a:r>
              <a:rPr lang="en-US" dirty="0" err="1"/>
              <a:t>thống</a:t>
            </a:r>
            <a:r>
              <a:rPr lang="en-US" dirty="0"/>
              <a:t> </a:t>
            </a:r>
            <a:r>
              <a:rPr lang="en-US" dirty="0" err="1"/>
              <a:t>phần</a:t>
            </a:r>
            <a:r>
              <a:rPr lang="en-US" dirty="0"/>
              <a:t> </a:t>
            </a:r>
            <a:r>
              <a:rPr lang="en-US" dirty="0" err="1"/>
              <a:t>mềm</a:t>
            </a:r>
            <a:r>
              <a:rPr lang="en-US" dirty="0"/>
              <a:t> </a:t>
            </a:r>
            <a:r>
              <a:rPr lang="en-US" dirty="0" err="1"/>
              <a:t>hướng</a:t>
            </a:r>
            <a:r>
              <a:rPr lang="en-US" dirty="0"/>
              <a:t> </a:t>
            </a:r>
            <a:r>
              <a:rPr lang="en-US" dirty="0" err="1"/>
              <a:t>đối</a:t>
            </a:r>
            <a:r>
              <a:rPr lang="en-US" dirty="0"/>
              <a:t> </a:t>
            </a:r>
            <a:r>
              <a:rPr lang="en-US" dirty="0" err="1"/>
              <a:t>tượng</a:t>
            </a:r>
            <a:r>
              <a:rPr lang="en-US" dirty="0"/>
              <a:t>. </a:t>
            </a:r>
          </a:p>
          <a:p>
            <a:r>
              <a:rPr lang="en-US" dirty="0"/>
              <a:t>UML </a:t>
            </a:r>
            <a:r>
              <a:rPr lang="en-US" dirty="0" err="1"/>
              <a:t>kết</a:t>
            </a:r>
            <a:r>
              <a:rPr lang="en-US" dirty="0"/>
              <a:t> </a:t>
            </a:r>
            <a:r>
              <a:rPr lang="en-US" dirty="0" err="1"/>
              <a:t>hợp</a:t>
            </a:r>
            <a:r>
              <a:rPr lang="en-US" dirty="0"/>
              <a:t> </a:t>
            </a:r>
            <a:r>
              <a:rPr lang="en-US" dirty="0" err="1"/>
              <a:t>các</a:t>
            </a:r>
            <a:r>
              <a:rPr lang="en-US" dirty="0"/>
              <a:t> </a:t>
            </a:r>
            <a:r>
              <a:rPr lang="en-US" dirty="0" err="1"/>
              <a:t>kỹ</a:t>
            </a:r>
            <a:r>
              <a:rPr lang="en-US" dirty="0"/>
              <a:t> </a:t>
            </a:r>
            <a:r>
              <a:rPr lang="en-US" dirty="0" err="1"/>
              <a:t>thuật</a:t>
            </a:r>
            <a:r>
              <a:rPr lang="en-US" dirty="0"/>
              <a:t>:</a:t>
            </a:r>
          </a:p>
          <a:p>
            <a:pPr lvl="1"/>
            <a:r>
              <a:rPr lang="en-US" dirty="0" err="1"/>
              <a:t>Mô</a:t>
            </a:r>
            <a:r>
              <a:rPr lang="en-US" dirty="0"/>
              <a:t> </a:t>
            </a:r>
            <a:r>
              <a:rPr lang="en-US" dirty="0" err="1"/>
              <a:t>hình</a:t>
            </a:r>
            <a:r>
              <a:rPr lang="en-US" dirty="0"/>
              <a:t> </a:t>
            </a:r>
            <a:r>
              <a:rPr lang="en-US" dirty="0" err="1"/>
              <a:t>hóa</a:t>
            </a:r>
            <a:r>
              <a:rPr lang="en-US" dirty="0"/>
              <a:t> </a:t>
            </a:r>
            <a:r>
              <a:rPr lang="en-US" dirty="0" err="1"/>
              <a:t>dữ</a:t>
            </a:r>
            <a:r>
              <a:rPr lang="en-US" dirty="0"/>
              <a:t> </a:t>
            </a:r>
            <a:r>
              <a:rPr lang="en-US" dirty="0" err="1"/>
              <a:t>liệu</a:t>
            </a:r>
            <a:r>
              <a:rPr lang="en-US" dirty="0"/>
              <a:t> (</a:t>
            </a:r>
            <a:r>
              <a:rPr lang="en-US" b="1" dirty="0"/>
              <a:t>data modeling</a:t>
            </a:r>
            <a:r>
              <a:rPr lang="en-US" dirty="0"/>
              <a:t>)</a:t>
            </a:r>
          </a:p>
          <a:p>
            <a:pPr lvl="1"/>
            <a:r>
              <a:rPr lang="en-US" dirty="0" err="1"/>
              <a:t>Mô</a:t>
            </a:r>
            <a:r>
              <a:rPr lang="en-US" dirty="0"/>
              <a:t> </a:t>
            </a:r>
            <a:r>
              <a:rPr lang="en-US" dirty="0" err="1"/>
              <a:t>hình</a:t>
            </a:r>
            <a:r>
              <a:rPr lang="en-US" dirty="0"/>
              <a:t> </a:t>
            </a:r>
            <a:r>
              <a:rPr lang="en-US" dirty="0" err="1"/>
              <a:t>hóa</a:t>
            </a:r>
            <a:r>
              <a:rPr lang="en-US" dirty="0"/>
              <a:t> </a:t>
            </a:r>
            <a:r>
              <a:rPr lang="en-US" dirty="0" err="1"/>
              <a:t>doanh</a:t>
            </a:r>
            <a:r>
              <a:rPr lang="en-US" dirty="0"/>
              <a:t> </a:t>
            </a:r>
            <a:r>
              <a:rPr lang="en-US" dirty="0" err="1"/>
              <a:t>nghiệp</a:t>
            </a:r>
            <a:r>
              <a:rPr lang="en-US" dirty="0"/>
              <a:t> (</a:t>
            </a:r>
            <a:r>
              <a:rPr lang="en-US" b="1" dirty="0"/>
              <a:t>business modeling</a:t>
            </a:r>
            <a:r>
              <a:rPr lang="en-US" dirty="0"/>
              <a:t>)</a:t>
            </a:r>
          </a:p>
          <a:p>
            <a:pPr lvl="1"/>
            <a:r>
              <a:rPr lang="en-US" dirty="0" err="1"/>
              <a:t>Mô</a:t>
            </a:r>
            <a:r>
              <a:rPr lang="en-US" dirty="0"/>
              <a:t> </a:t>
            </a:r>
            <a:r>
              <a:rPr lang="en-US" dirty="0" err="1"/>
              <a:t>hình</a:t>
            </a:r>
            <a:r>
              <a:rPr lang="en-US" dirty="0"/>
              <a:t> </a:t>
            </a:r>
            <a:r>
              <a:rPr lang="en-US" dirty="0" err="1"/>
              <a:t>đối</a:t>
            </a:r>
            <a:r>
              <a:rPr lang="en-US" dirty="0"/>
              <a:t> </a:t>
            </a:r>
            <a:r>
              <a:rPr lang="en-US" dirty="0" err="1"/>
              <a:t>tượng</a:t>
            </a:r>
            <a:r>
              <a:rPr lang="en-US" dirty="0"/>
              <a:t> (</a:t>
            </a:r>
            <a:r>
              <a:rPr lang="en-US" b="1" dirty="0"/>
              <a:t>object modeling</a:t>
            </a:r>
            <a:r>
              <a:rPr lang="en-US" dirty="0"/>
              <a:t>) </a:t>
            </a:r>
          </a:p>
          <a:p>
            <a:pPr lvl="1"/>
            <a:r>
              <a:rPr lang="en-US" dirty="0" err="1"/>
              <a:t>Mô</a:t>
            </a:r>
            <a:r>
              <a:rPr lang="en-US" dirty="0"/>
              <a:t> </a:t>
            </a:r>
            <a:r>
              <a:rPr lang="en-US" dirty="0" err="1"/>
              <a:t>hình</a:t>
            </a:r>
            <a:r>
              <a:rPr lang="en-US" dirty="0"/>
              <a:t> </a:t>
            </a:r>
            <a:r>
              <a:rPr lang="en-US" dirty="0" err="1"/>
              <a:t>thành</a:t>
            </a:r>
            <a:r>
              <a:rPr lang="en-US" dirty="0"/>
              <a:t> </a:t>
            </a:r>
            <a:r>
              <a:rPr lang="en-US" dirty="0" err="1"/>
              <a:t>phần</a:t>
            </a:r>
            <a:r>
              <a:rPr lang="en-US" dirty="0"/>
              <a:t> (</a:t>
            </a:r>
            <a:r>
              <a:rPr lang="en-US" b="1" dirty="0"/>
              <a:t>component modeling</a:t>
            </a:r>
            <a:r>
              <a:rPr lang="en-US" dirty="0"/>
              <a:t>)</a:t>
            </a:r>
          </a:p>
        </p:txBody>
      </p:sp>
      <p:sp>
        <p:nvSpPr>
          <p:cNvPr id="6" name="Title 5">
            <a:extLst>
              <a:ext uri="{FF2B5EF4-FFF2-40B4-BE49-F238E27FC236}">
                <a16:creationId xmlns:a16="http://schemas.microsoft.com/office/drawing/2014/main" id="{0C865158-ACF0-4769-B75A-0E38687B2DA1}"/>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mô</a:t>
            </a:r>
            <a:r>
              <a:rPr lang="en-US" dirty="0"/>
              <a:t> </a:t>
            </a:r>
            <a:r>
              <a:rPr lang="en-US" dirty="0" err="1"/>
              <a:t>hình</a:t>
            </a:r>
            <a:r>
              <a:rPr lang="en-US" dirty="0"/>
              <a:t> </a:t>
            </a:r>
            <a:r>
              <a:rPr lang="en-US" dirty="0" err="1"/>
              <a:t>hóa</a:t>
            </a:r>
            <a:endParaRPr lang="en-US" dirty="0"/>
          </a:p>
        </p:txBody>
      </p:sp>
    </p:spTree>
    <p:extLst>
      <p:ext uri="{BB962C8B-B14F-4D97-AF65-F5344CB8AC3E}">
        <p14:creationId xmlns:p14="http://schemas.microsoft.com/office/powerpoint/2010/main" val="14222983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26C402EC-DFF0-4423-8345-B4F82FB979F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2E34A3E3-FA28-4936-AE53-7B94B81FB51B}"/>
              </a:ext>
            </a:extLst>
          </p:cNvPr>
          <p:cNvSpPr>
            <a:spLocks noGrp="1"/>
          </p:cNvSpPr>
          <p:nvPr>
            <p:ph type="sldNum" sz="quarter" idx="12"/>
          </p:nvPr>
        </p:nvSpPr>
        <p:spPr/>
        <p:txBody>
          <a:bodyPr/>
          <a:lstStyle/>
          <a:p>
            <a:fld id="{401CF334-2D5C-4859-84A6-CA7E6E43FAEB}" type="slidenum">
              <a:rPr lang="en-US" smtClean="0"/>
              <a:t>89</a:t>
            </a:fld>
            <a:endParaRPr lang="en-US"/>
          </a:p>
        </p:txBody>
      </p:sp>
      <p:sp>
        <p:nvSpPr>
          <p:cNvPr id="5" name="Content Placeholder 4">
            <a:extLst>
              <a:ext uri="{FF2B5EF4-FFF2-40B4-BE49-F238E27FC236}">
                <a16:creationId xmlns:a16="http://schemas.microsoft.com/office/drawing/2014/main" id="{3C190B1E-4801-4946-9343-04D868386EDC}"/>
              </a:ext>
            </a:extLst>
          </p:cNvPr>
          <p:cNvSpPr>
            <a:spLocks noGrp="1"/>
          </p:cNvSpPr>
          <p:nvPr>
            <p:ph idx="1"/>
          </p:nvPr>
        </p:nvSpPr>
        <p:spPr/>
        <p:txBody>
          <a:bodyPr/>
          <a:lstStyle/>
          <a:p>
            <a:r>
              <a:rPr lang="en-US" dirty="0" err="1"/>
              <a:t>Các</a:t>
            </a:r>
            <a:r>
              <a:rPr lang="en-US" dirty="0"/>
              <a:t> </a:t>
            </a:r>
            <a:r>
              <a:rPr lang="en-US" dirty="0" err="1"/>
              <a:t>sơ</a:t>
            </a:r>
            <a:r>
              <a:rPr lang="en-US" dirty="0"/>
              <a:t> </a:t>
            </a:r>
            <a:r>
              <a:rPr lang="en-US" dirty="0" err="1"/>
              <a:t>đồ</a:t>
            </a:r>
            <a:r>
              <a:rPr lang="en-US" dirty="0"/>
              <a:t> UML </a:t>
            </a:r>
            <a:r>
              <a:rPr lang="en-US" dirty="0" err="1"/>
              <a:t>có</a:t>
            </a:r>
            <a:r>
              <a:rPr lang="en-US" dirty="0"/>
              <a:t> </a:t>
            </a:r>
            <a:r>
              <a:rPr lang="en-US" dirty="0" err="1"/>
              <a:t>thể</a:t>
            </a:r>
            <a:r>
              <a:rPr lang="en-US" dirty="0"/>
              <a:t> chia </a:t>
            </a:r>
            <a:r>
              <a:rPr lang="en-US" dirty="0" err="1"/>
              <a:t>thành</a:t>
            </a:r>
            <a:r>
              <a:rPr lang="en-US" dirty="0"/>
              <a:t> 4 </a:t>
            </a:r>
            <a:r>
              <a:rPr lang="en-US" dirty="0" err="1"/>
              <a:t>nhóm</a:t>
            </a:r>
            <a:r>
              <a:rPr lang="en-US" dirty="0"/>
              <a:t>, </a:t>
            </a:r>
            <a:r>
              <a:rPr lang="en-US" dirty="0" err="1"/>
              <a:t>ứng</a:t>
            </a:r>
            <a:r>
              <a:rPr lang="en-US" dirty="0"/>
              <a:t> </a:t>
            </a:r>
            <a:r>
              <a:rPr lang="en-US" dirty="0" err="1"/>
              <a:t>với</a:t>
            </a:r>
            <a:r>
              <a:rPr lang="en-US" dirty="0"/>
              <a:t> 4 </a:t>
            </a:r>
            <a:r>
              <a:rPr lang="en-US" dirty="0" err="1"/>
              <a:t>khung</a:t>
            </a:r>
            <a:r>
              <a:rPr lang="en-US" dirty="0"/>
              <a:t> </a:t>
            </a:r>
            <a:r>
              <a:rPr lang="en-US" dirty="0" err="1"/>
              <a:t>nhìn</a:t>
            </a:r>
            <a:r>
              <a:rPr lang="en-US" dirty="0"/>
              <a:t> </a:t>
            </a:r>
            <a:r>
              <a:rPr lang="en-US" dirty="0" err="1"/>
              <a:t>khác</a:t>
            </a:r>
            <a:r>
              <a:rPr lang="en-US" dirty="0"/>
              <a:t> </a:t>
            </a:r>
            <a:r>
              <a:rPr lang="en-US" dirty="0" err="1"/>
              <a:t>nhau</a:t>
            </a:r>
            <a:r>
              <a:rPr lang="en-US" dirty="0"/>
              <a:t> </a:t>
            </a:r>
            <a:r>
              <a:rPr lang="en-US" dirty="0" err="1"/>
              <a:t>về</a:t>
            </a:r>
            <a:r>
              <a:rPr lang="en-US" dirty="0"/>
              <a:t> </a:t>
            </a:r>
            <a:r>
              <a:rPr lang="en-US" dirty="0" err="1"/>
              <a:t>một</a:t>
            </a:r>
            <a:r>
              <a:rPr lang="en-US" dirty="0"/>
              <a:t> </a:t>
            </a:r>
            <a:r>
              <a:rPr lang="en-US" dirty="0" err="1"/>
              <a:t>hệ</a:t>
            </a:r>
            <a:r>
              <a:rPr lang="en-US" dirty="0"/>
              <a:t> </a:t>
            </a:r>
            <a:r>
              <a:rPr lang="en-US" dirty="0" err="1"/>
              <a:t>thống</a:t>
            </a:r>
            <a:endParaRPr lang="en-US" dirty="0"/>
          </a:p>
        </p:txBody>
      </p:sp>
      <p:sp>
        <p:nvSpPr>
          <p:cNvPr id="6" name="Title 5">
            <a:extLst>
              <a:ext uri="{FF2B5EF4-FFF2-40B4-BE49-F238E27FC236}">
                <a16:creationId xmlns:a16="http://schemas.microsoft.com/office/drawing/2014/main" id="{A7FDEC5A-4686-405C-AD7A-064BEC6A2574}"/>
              </a:ext>
            </a:extLst>
          </p:cNvPr>
          <p:cNvSpPr>
            <a:spLocks noGrp="1"/>
          </p:cNvSpPr>
          <p:nvPr>
            <p:ph type="title"/>
          </p:nvPr>
        </p:nvSpPr>
        <p:spPr/>
        <p:txBody>
          <a:bodyPr/>
          <a:lstStyle/>
          <a:p>
            <a:r>
              <a:rPr lang="en-US" dirty="0" err="1"/>
              <a:t>Ngôn</a:t>
            </a:r>
            <a:r>
              <a:rPr lang="en-US" dirty="0"/>
              <a:t> </a:t>
            </a:r>
            <a:r>
              <a:rPr lang="en-US" dirty="0" err="1"/>
              <a:t>ngữ</a:t>
            </a:r>
            <a:r>
              <a:rPr lang="en-US" dirty="0"/>
              <a:t> </a:t>
            </a:r>
            <a:r>
              <a:rPr lang="en-US" dirty="0" err="1"/>
              <a:t>mô</a:t>
            </a:r>
            <a:r>
              <a:rPr lang="en-US" dirty="0"/>
              <a:t> </a:t>
            </a:r>
            <a:r>
              <a:rPr lang="en-US" dirty="0" err="1"/>
              <a:t>hình</a:t>
            </a:r>
            <a:r>
              <a:rPr lang="en-US" dirty="0"/>
              <a:t> </a:t>
            </a:r>
            <a:r>
              <a:rPr lang="en-US" dirty="0" err="1"/>
              <a:t>hóa</a:t>
            </a:r>
            <a:endParaRPr lang="en-US" dirty="0"/>
          </a:p>
        </p:txBody>
      </p:sp>
      <p:pic>
        <p:nvPicPr>
          <p:cNvPr id="7" name="Picture 6">
            <a:extLst>
              <a:ext uri="{FF2B5EF4-FFF2-40B4-BE49-F238E27FC236}">
                <a16:creationId xmlns:a16="http://schemas.microsoft.com/office/drawing/2014/main" id="{DEABB4A3-CF56-40F2-BD90-0A1655A1F1C5}"/>
              </a:ext>
            </a:extLst>
          </p:cNvPr>
          <p:cNvPicPr>
            <a:picLocks noChangeAspect="1"/>
          </p:cNvPicPr>
          <p:nvPr/>
        </p:nvPicPr>
        <p:blipFill>
          <a:blip r:embed="rId2"/>
          <a:stretch>
            <a:fillRect/>
          </a:stretch>
        </p:blipFill>
        <p:spPr>
          <a:xfrm>
            <a:off x="2916865" y="2756599"/>
            <a:ext cx="6358270" cy="3704479"/>
          </a:xfrm>
          <a:prstGeom prst="rect">
            <a:avLst/>
          </a:prstGeom>
        </p:spPr>
      </p:pic>
    </p:spTree>
    <p:extLst>
      <p:ext uri="{BB962C8B-B14F-4D97-AF65-F5344CB8AC3E}">
        <p14:creationId xmlns:p14="http://schemas.microsoft.com/office/powerpoint/2010/main" val="15434253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1C4B432-1095-4CCB-B6A2-926C6BCD3B73}"/>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FC95B3EB-8F1F-41A4-AC9D-417F8F3B6CB4}"/>
              </a:ext>
            </a:extLst>
          </p:cNvPr>
          <p:cNvSpPr>
            <a:spLocks noGrp="1"/>
          </p:cNvSpPr>
          <p:nvPr>
            <p:ph type="sldNum" sz="quarter" idx="12"/>
          </p:nvPr>
        </p:nvSpPr>
        <p:spPr/>
        <p:txBody>
          <a:bodyPr/>
          <a:lstStyle/>
          <a:p>
            <a:fld id="{401CF334-2D5C-4859-84A6-CA7E6E43FAEB}" type="slidenum">
              <a:rPr lang="en-US" smtClean="0"/>
              <a:t>9</a:t>
            </a:fld>
            <a:endParaRPr lang="en-US"/>
          </a:p>
        </p:txBody>
      </p:sp>
      <p:sp>
        <p:nvSpPr>
          <p:cNvPr id="5" name="Content Placeholder 4">
            <a:extLst>
              <a:ext uri="{FF2B5EF4-FFF2-40B4-BE49-F238E27FC236}">
                <a16:creationId xmlns:a16="http://schemas.microsoft.com/office/drawing/2014/main" id="{0D521DC5-1BF0-4839-8C0A-56F3989EBE7B}"/>
              </a:ext>
            </a:extLst>
          </p:cNvPr>
          <p:cNvSpPr>
            <a:spLocks noGrp="1"/>
          </p:cNvSpPr>
          <p:nvPr>
            <p:ph idx="1"/>
          </p:nvPr>
        </p:nvSpPr>
        <p:spPr/>
        <p:txBody>
          <a:bodyPr/>
          <a:lstStyle/>
          <a:p>
            <a:pPr marL="0" indent="0">
              <a:buNone/>
            </a:pPr>
            <a:r>
              <a:rPr lang="en-US" dirty="0" err="1"/>
              <a:t>Chương</a:t>
            </a:r>
            <a:r>
              <a:rPr lang="en-US" dirty="0"/>
              <a:t> 1. </a:t>
            </a:r>
            <a:r>
              <a:rPr lang="en-US" dirty="0" err="1"/>
              <a:t>Tổng</a:t>
            </a:r>
            <a:r>
              <a:rPr lang="en-US" dirty="0"/>
              <a:t> </a:t>
            </a:r>
            <a:r>
              <a:rPr lang="en-US" dirty="0" err="1"/>
              <a:t>quan</a:t>
            </a:r>
            <a:r>
              <a:rPr lang="en-US" dirty="0"/>
              <a:t> </a:t>
            </a:r>
            <a:r>
              <a:rPr lang="en-US" dirty="0" err="1"/>
              <a:t>về</a:t>
            </a:r>
            <a:r>
              <a:rPr lang="en-US" dirty="0"/>
              <a:t> </a:t>
            </a:r>
            <a:r>
              <a:rPr lang="en-US" dirty="0" err="1"/>
              <a:t>phân</a:t>
            </a:r>
            <a:r>
              <a:rPr lang="en-US" dirty="0"/>
              <a:t> </a:t>
            </a:r>
            <a:r>
              <a:rPr lang="en-US" dirty="0" err="1"/>
              <a:t>tích</a:t>
            </a:r>
            <a:r>
              <a:rPr lang="en-US" dirty="0"/>
              <a:t> </a:t>
            </a:r>
            <a:r>
              <a:rPr lang="en-US" dirty="0" err="1"/>
              <a:t>và</a:t>
            </a:r>
            <a:r>
              <a:rPr lang="en-US" dirty="0"/>
              <a:t>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a:t>
            </a:r>
            <a:endParaRPr lang="vi-VN" dirty="0"/>
          </a:p>
          <a:p>
            <a:pPr marL="0" indent="0">
              <a:buNone/>
            </a:pPr>
            <a:r>
              <a:rPr lang="en-US" dirty="0" err="1"/>
              <a:t>Chương</a:t>
            </a:r>
            <a:r>
              <a:rPr lang="en-US" dirty="0"/>
              <a:t> 2. </a:t>
            </a:r>
            <a:r>
              <a:rPr lang="en-US" dirty="0" err="1"/>
              <a:t>Các</a:t>
            </a:r>
            <a:r>
              <a:rPr lang="en-US" dirty="0"/>
              <a:t> </a:t>
            </a:r>
            <a:r>
              <a:rPr lang="en-US" dirty="0" err="1"/>
              <a:t>khái</a:t>
            </a:r>
            <a:r>
              <a:rPr lang="en-US" dirty="0"/>
              <a:t> </a:t>
            </a:r>
            <a:r>
              <a:rPr lang="en-US" dirty="0" err="1"/>
              <a:t>niệm</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và</a:t>
            </a:r>
            <a:r>
              <a:rPr lang="en-US" dirty="0"/>
              <a:t> </a:t>
            </a:r>
            <a:r>
              <a:rPr lang="en-US" dirty="0" err="1"/>
              <a:t>uml</a:t>
            </a:r>
            <a:r>
              <a:rPr lang="en-US" dirty="0"/>
              <a:t>	</a:t>
            </a:r>
            <a:endParaRPr lang="vi-VN" dirty="0"/>
          </a:p>
          <a:p>
            <a:pPr marL="0" indent="0">
              <a:buNone/>
            </a:pPr>
            <a:r>
              <a:rPr lang="en-US" dirty="0" err="1"/>
              <a:t>Chương</a:t>
            </a:r>
            <a:r>
              <a:rPr lang="en-US" dirty="0"/>
              <a:t> 3. </a:t>
            </a:r>
            <a:r>
              <a:rPr lang="en-US" dirty="0" err="1"/>
              <a:t>Phân</a:t>
            </a:r>
            <a:r>
              <a:rPr lang="en-US" dirty="0"/>
              <a:t> </a:t>
            </a:r>
            <a:r>
              <a:rPr lang="en-US" dirty="0" err="1"/>
              <a:t>tích</a:t>
            </a:r>
            <a:r>
              <a:rPr lang="en-US" dirty="0"/>
              <a:t> </a:t>
            </a:r>
            <a:r>
              <a:rPr lang="en-US" dirty="0" err="1"/>
              <a:t>hệ</a:t>
            </a:r>
            <a:r>
              <a:rPr lang="en-US" dirty="0"/>
              <a:t> </a:t>
            </a:r>
            <a:r>
              <a:rPr lang="en-US" dirty="0" err="1"/>
              <a:t>thống</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vi-VN" dirty="0"/>
          </a:p>
          <a:p>
            <a:pPr marL="0" indent="0">
              <a:buNone/>
            </a:pPr>
            <a:r>
              <a:rPr lang="en-US" dirty="0" err="1"/>
              <a:t>Chương</a:t>
            </a:r>
            <a:r>
              <a:rPr lang="en-US" dirty="0"/>
              <a:t> 4. </a:t>
            </a:r>
            <a:r>
              <a:rPr lang="en-US" dirty="0" err="1"/>
              <a:t>Phân</a:t>
            </a:r>
            <a:r>
              <a:rPr lang="en-US" dirty="0"/>
              <a:t> </a:t>
            </a:r>
            <a:r>
              <a:rPr lang="en-US" dirty="0" err="1"/>
              <a:t>tích</a:t>
            </a:r>
            <a:r>
              <a:rPr lang="en-US" dirty="0"/>
              <a:t> </a:t>
            </a:r>
            <a:r>
              <a:rPr lang="en-US" dirty="0" err="1"/>
              <a:t>kiến</a:t>
            </a:r>
            <a:r>
              <a:rPr lang="en-US" dirty="0"/>
              <a:t> </a:t>
            </a:r>
            <a:r>
              <a:rPr lang="en-US" dirty="0" err="1"/>
              <a:t>trúc</a:t>
            </a:r>
            <a:r>
              <a:rPr lang="en-US" dirty="0"/>
              <a:t>	</a:t>
            </a:r>
            <a:endParaRPr lang="vi-VN" dirty="0"/>
          </a:p>
          <a:p>
            <a:pPr marL="0" indent="0">
              <a:buNone/>
            </a:pPr>
            <a:r>
              <a:rPr lang="en-US" dirty="0" err="1"/>
              <a:t>Chương</a:t>
            </a:r>
            <a:r>
              <a:rPr lang="en-US" dirty="0"/>
              <a:t> 5. </a:t>
            </a:r>
            <a:r>
              <a:rPr lang="en-US" dirty="0" err="1"/>
              <a:t>Thiết</a:t>
            </a:r>
            <a:r>
              <a:rPr lang="en-US" dirty="0"/>
              <a:t> </a:t>
            </a:r>
            <a:r>
              <a:rPr lang="en-US" dirty="0" err="1"/>
              <a:t>kế</a:t>
            </a:r>
            <a:r>
              <a:rPr lang="en-US" dirty="0"/>
              <a:t> </a:t>
            </a:r>
            <a:r>
              <a:rPr lang="en-US" dirty="0" err="1"/>
              <a:t>hệ</a:t>
            </a:r>
            <a:r>
              <a:rPr lang="en-US" dirty="0"/>
              <a:t> </a:t>
            </a:r>
            <a:r>
              <a:rPr lang="en-US" dirty="0" err="1"/>
              <a:t>thống</a:t>
            </a:r>
            <a:r>
              <a:rPr lang="en-US" dirty="0"/>
              <a:t> h</a:t>
            </a:r>
            <a:r>
              <a:rPr lang="vi-VN" dirty="0"/>
              <a:t>ư</a:t>
            </a:r>
            <a:r>
              <a:rPr lang="en-US" dirty="0" err="1"/>
              <a:t>ớng</a:t>
            </a:r>
            <a:r>
              <a:rPr lang="en-US" dirty="0"/>
              <a:t> </a:t>
            </a:r>
            <a:r>
              <a:rPr lang="en-US" dirty="0" err="1"/>
              <a:t>đối</a:t>
            </a:r>
            <a:r>
              <a:rPr lang="en-US" dirty="0"/>
              <a:t> t</a:t>
            </a:r>
            <a:r>
              <a:rPr lang="vi-VN" dirty="0"/>
              <a:t>ư</a:t>
            </a:r>
            <a:r>
              <a:rPr lang="en-US" dirty="0" err="1"/>
              <a:t>ợng</a:t>
            </a:r>
            <a:endParaRPr lang="en-US" dirty="0"/>
          </a:p>
          <a:p>
            <a:pPr marL="0" indent="0">
              <a:buNone/>
            </a:pPr>
            <a:r>
              <a:rPr lang="vi-VN" dirty="0"/>
              <a:t>Chương 6. Thiết kế cơ sở dữ liệu </a:t>
            </a:r>
            <a:endParaRPr lang="en-US" dirty="0"/>
          </a:p>
          <a:p>
            <a:endParaRPr lang="en-US" dirty="0"/>
          </a:p>
        </p:txBody>
      </p:sp>
      <p:sp>
        <p:nvSpPr>
          <p:cNvPr id="6" name="Title 5">
            <a:extLst>
              <a:ext uri="{FF2B5EF4-FFF2-40B4-BE49-F238E27FC236}">
                <a16:creationId xmlns:a16="http://schemas.microsoft.com/office/drawing/2014/main" id="{B5A616C2-6D53-4C94-AE12-946B2305DA9F}"/>
              </a:ext>
            </a:extLst>
          </p:cNvPr>
          <p:cNvSpPr>
            <a:spLocks noGrp="1"/>
          </p:cNvSpPr>
          <p:nvPr>
            <p:ph type="title"/>
          </p:nvPr>
        </p:nvSpPr>
        <p:spPr/>
        <p:txBody>
          <a:bodyPr/>
          <a:lstStyle/>
          <a:p>
            <a:r>
              <a:rPr lang="en-US" dirty="0" err="1"/>
              <a:t>Nội</a:t>
            </a:r>
            <a:r>
              <a:rPr lang="en-US" dirty="0"/>
              <a:t> dung </a:t>
            </a:r>
            <a:r>
              <a:rPr lang="en-US" dirty="0" err="1"/>
              <a:t>môn</a:t>
            </a:r>
            <a:r>
              <a:rPr lang="en-US" dirty="0"/>
              <a:t> </a:t>
            </a:r>
            <a:r>
              <a:rPr lang="en-US" dirty="0" err="1"/>
              <a:t>học</a:t>
            </a:r>
            <a:endParaRPr lang="en-US" dirty="0"/>
          </a:p>
        </p:txBody>
      </p:sp>
    </p:spTree>
    <p:extLst>
      <p:ext uri="{BB962C8B-B14F-4D97-AF65-F5344CB8AC3E}">
        <p14:creationId xmlns:p14="http://schemas.microsoft.com/office/powerpoint/2010/main" val="4012284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2F0BD6-E99D-4E31-A711-DC4D83CAA000}"/>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7C43E5F3-07E2-49D8-9115-FA05560C3E33}"/>
              </a:ext>
            </a:extLst>
          </p:cNvPr>
          <p:cNvSpPr>
            <a:spLocks noGrp="1"/>
          </p:cNvSpPr>
          <p:nvPr>
            <p:ph type="sldNum" sz="quarter" idx="12"/>
          </p:nvPr>
        </p:nvSpPr>
        <p:spPr/>
        <p:txBody>
          <a:bodyPr/>
          <a:lstStyle/>
          <a:p>
            <a:fld id="{401CF334-2D5C-4859-84A6-CA7E6E43FAEB}" type="slidenum">
              <a:rPr lang="en-US" smtClean="0"/>
              <a:t>90</a:t>
            </a:fld>
            <a:endParaRPr lang="en-US"/>
          </a:p>
        </p:txBody>
      </p:sp>
      <p:sp>
        <p:nvSpPr>
          <p:cNvPr id="5" name="Content Placeholder 4">
            <a:extLst>
              <a:ext uri="{FF2B5EF4-FFF2-40B4-BE49-F238E27FC236}">
                <a16:creationId xmlns:a16="http://schemas.microsoft.com/office/drawing/2014/main" id="{5C82F38C-BD49-46A2-ADE7-FAE67DFBC380}"/>
              </a:ext>
            </a:extLst>
          </p:cNvPr>
          <p:cNvSpPr>
            <a:spLocks noGrp="1"/>
          </p:cNvSpPr>
          <p:nvPr>
            <p:ph idx="1"/>
          </p:nvPr>
        </p:nvSpPr>
        <p:spPr/>
        <p:txBody>
          <a:bodyPr/>
          <a:lstStyle/>
          <a:p>
            <a:r>
              <a:rPr lang="en-US" dirty="0" err="1"/>
              <a:t>Thể</a:t>
            </a:r>
            <a:r>
              <a:rPr lang="en-US" dirty="0"/>
              <a:t> </a:t>
            </a:r>
            <a:r>
              <a:rPr lang="en-US" dirty="0" err="1"/>
              <a:t>hiện</a:t>
            </a:r>
            <a:r>
              <a:rPr lang="en-US" dirty="0"/>
              <a:t> </a:t>
            </a:r>
            <a:r>
              <a:rPr lang="en-US" b="1" i="1" dirty="0" err="1"/>
              <a:t>cấu</a:t>
            </a:r>
            <a:r>
              <a:rPr lang="en-US" b="1" i="1" dirty="0"/>
              <a:t> </a:t>
            </a:r>
            <a:r>
              <a:rPr lang="en-US" b="1" i="1" dirty="0" err="1"/>
              <a:t>trúc</a:t>
            </a:r>
            <a:r>
              <a:rPr lang="en-US" b="1" i="1" dirty="0"/>
              <a:t> </a:t>
            </a:r>
            <a:r>
              <a:rPr lang="en-US" b="1" i="1" dirty="0" err="1"/>
              <a:t>tĩnh</a:t>
            </a:r>
            <a:r>
              <a:rPr lang="en-US" dirty="0"/>
              <a:t> </a:t>
            </a:r>
            <a:r>
              <a:rPr lang="en-US" dirty="0" err="1"/>
              <a:t>của</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các</a:t>
            </a:r>
            <a:r>
              <a:rPr lang="en-US" dirty="0"/>
              <a:t> </a:t>
            </a:r>
            <a:r>
              <a:rPr lang="en-US" dirty="0" err="1"/>
              <a:t>bộ</a:t>
            </a:r>
            <a:r>
              <a:rPr lang="en-US" dirty="0"/>
              <a:t> </a:t>
            </a:r>
            <a:r>
              <a:rPr lang="en-US" dirty="0" err="1"/>
              <a:t>phận</a:t>
            </a:r>
            <a:r>
              <a:rPr lang="en-US" dirty="0"/>
              <a:t> </a:t>
            </a:r>
            <a:r>
              <a:rPr lang="en-US" dirty="0" err="1"/>
              <a:t>của</a:t>
            </a:r>
            <a:r>
              <a:rPr lang="en-US" dirty="0"/>
              <a:t> </a:t>
            </a:r>
            <a:r>
              <a:rPr lang="en-US" dirty="0" err="1"/>
              <a:t>nó</a:t>
            </a:r>
            <a:r>
              <a:rPr lang="en-US" dirty="0"/>
              <a:t> ở </a:t>
            </a:r>
            <a:r>
              <a:rPr lang="en-US" dirty="0" err="1"/>
              <a:t>các</a:t>
            </a:r>
            <a:r>
              <a:rPr lang="en-US" dirty="0"/>
              <a:t> </a:t>
            </a:r>
            <a:r>
              <a:rPr lang="en-US" dirty="0" err="1"/>
              <a:t>mức</a:t>
            </a:r>
            <a:r>
              <a:rPr lang="en-US" dirty="0"/>
              <a:t> </a:t>
            </a:r>
            <a:r>
              <a:rPr lang="en-US" dirty="0" err="1"/>
              <a:t>độ</a:t>
            </a:r>
            <a:r>
              <a:rPr lang="en-US" dirty="0"/>
              <a:t> </a:t>
            </a:r>
            <a:r>
              <a:rPr lang="en-US" dirty="0" err="1"/>
              <a:t>trừu</a:t>
            </a:r>
            <a:r>
              <a:rPr lang="en-US" dirty="0"/>
              <a:t> </a:t>
            </a:r>
            <a:r>
              <a:rPr lang="en-US" dirty="0" err="1"/>
              <a:t>tượng</a:t>
            </a:r>
            <a:r>
              <a:rPr lang="en-US" dirty="0"/>
              <a:t> </a:t>
            </a:r>
            <a:r>
              <a:rPr lang="en-US" dirty="0" err="1"/>
              <a:t>và</a:t>
            </a:r>
            <a:r>
              <a:rPr lang="en-US" dirty="0"/>
              <a:t> </a:t>
            </a:r>
            <a:r>
              <a:rPr lang="en-US" dirty="0" err="1"/>
              <a:t>hiện</a:t>
            </a:r>
            <a:r>
              <a:rPr lang="en-US" dirty="0"/>
              <a:t> </a:t>
            </a:r>
            <a:r>
              <a:rPr lang="en-US" dirty="0" err="1"/>
              <a:t>thực</a:t>
            </a:r>
            <a:r>
              <a:rPr lang="en-US" dirty="0"/>
              <a:t> </a:t>
            </a:r>
            <a:r>
              <a:rPr lang="en-US" dirty="0" err="1"/>
              <a:t>khác</a:t>
            </a:r>
            <a:r>
              <a:rPr lang="en-US" dirty="0"/>
              <a:t> </a:t>
            </a:r>
            <a:r>
              <a:rPr lang="en-US" dirty="0" err="1"/>
              <a:t>nhau</a:t>
            </a:r>
            <a:r>
              <a:rPr lang="en-US" dirty="0"/>
              <a:t> </a:t>
            </a:r>
            <a:r>
              <a:rPr lang="en-US" dirty="0" err="1"/>
              <a:t>và</a:t>
            </a:r>
            <a:r>
              <a:rPr lang="en-US" dirty="0"/>
              <a:t> </a:t>
            </a:r>
            <a:r>
              <a:rPr lang="en-US" dirty="0" err="1"/>
              <a:t>cách</a:t>
            </a:r>
            <a:r>
              <a:rPr lang="en-US" dirty="0"/>
              <a:t> </a:t>
            </a:r>
            <a:r>
              <a:rPr lang="en-US" dirty="0" err="1"/>
              <a:t>chúng</a:t>
            </a:r>
            <a:r>
              <a:rPr lang="en-US" dirty="0"/>
              <a:t> </a:t>
            </a:r>
            <a:r>
              <a:rPr lang="en-US" dirty="0" err="1"/>
              <a:t>có</a:t>
            </a:r>
            <a:r>
              <a:rPr lang="en-US" dirty="0"/>
              <a:t> </a:t>
            </a:r>
            <a:r>
              <a:rPr lang="en-US" dirty="0" err="1"/>
              <a:t>liên</a:t>
            </a:r>
            <a:r>
              <a:rPr lang="en-US" dirty="0"/>
              <a:t> </a:t>
            </a:r>
            <a:r>
              <a:rPr lang="en-US" dirty="0" err="1"/>
              <a:t>quan</a:t>
            </a:r>
            <a:r>
              <a:rPr lang="en-US" dirty="0"/>
              <a:t> </a:t>
            </a:r>
            <a:r>
              <a:rPr lang="en-US" dirty="0" err="1"/>
              <a:t>với</a:t>
            </a:r>
            <a:r>
              <a:rPr lang="en-US" dirty="0"/>
              <a:t> </a:t>
            </a:r>
            <a:r>
              <a:rPr lang="en-US" dirty="0" err="1"/>
              <a:t>nhau</a:t>
            </a:r>
            <a:r>
              <a:rPr lang="en-US" dirty="0"/>
              <a:t>. </a:t>
            </a:r>
          </a:p>
          <a:p>
            <a:r>
              <a:rPr lang="en-US" dirty="0" err="1"/>
              <a:t>Các</a:t>
            </a:r>
            <a:r>
              <a:rPr lang="en-US" dirty="0"/>
              <a:t> </a:t>
            </a:r>
            <a:r>
              <a:rPr lang="en-US" dirty="0" err="1"/>
              <a:t>yếu</a:t>
            </a:r>
            <a:r>
              <a:rPr lang="en-US" dirty="0"/>
              <a:t> </a:t>
            </a:r>
            <a:r>
              <a:rPr lang="en-US" dirty="0" err="1"/>
              <a:t>tố</a:t>
            </a:r>
            <a:r>
              <a:rPr lang="en-US" dirty="0"/>
              <a:t> </a:t>
            </a:r>
            <a:r>
              <a:rPr lang="en-US" dirty="0" err="1"/>
              <a:t>trong</a:t>
            </a:r>
            <a:r>
              <a:rPr lang="en-US" dirty="0"/>
              <a:t> </a:t>
            </a:r>
            <a:r>
              <a:rPr lang="en-US" dirty="0" err="1"/>
              <a:t>sơ</a:t>
            </a:r>
            <a:r>
              <a:rPr lang="en-US" dirty="0"/>
              <a:t> </a:t>
            </a:r>
            <a:r>
              <a:rPr lang="en-US" dirty="0" err="1"/>
              <a:t>đồ</a:t>
            </a:r>
            <a:r>
              <a:rPr lang="en-US" dirty="0"/>
              <a:t> </a:t>
            </a:r>
            <a:r>
              <a:rPr lang="en-US" dirty="0" err="1"/>
              <a:t>cấu</a:t>
            </a:r>
            <a:r>
              <a:rPr lang="en-US" dirty="0"/>
              <a:t> </a:t>
            </a:r>
            <a:r>
              <a:rPr lang="en-US" dirty="0" err="1"/>
              <a:t>trúc</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có</a:t>
            </a:r>
            <a:r>
              <a:rPr lang="en-US" dirty="0"/>
              <a:t> ý </a:t>
            </a:r>
            <a:r>
              <a:rPr lang="en-US" dirty="0" err="1"/>
              <a:t>nghĩa</a:t>
            </a:r>
            <a:r>
              <a:rPr lang="en-US" dirty="0"/>
              <a:t> </a:t>
            </a:r>
            <a:r>
              <a:rPr lang="en-US" dirty="0" err="1"/>
              <a:t>của</a:t>
            </a:r>
            <a:r>
              <a:rPr lang="en-US" dirty="0"/>
              <a:t> </a:t>
            </a:r>
            <a:r>
              <a:rPr lang="en-US" dirty="0" err="1"/>
              <a:t>một</a:t>
            </a:r>
            <a:r>
              <a:rPr lang="en-US" dirty="0"/>
              <a:t> </a:t>
            </a:r>
            <a:r>
              <a:rPr lang="en-US" dirty="0" err="1"/>
              <a:t>hệ</a:t>
            </a:r>
            <a:r>
              <a:rPr lang="en-US" dirty="0"/>
              <a:t> </a:t>
            </a:r>
            <a:r>
              <a:rPr lang="en-US" dirty="0" err="1"/>
              <a:t>thống</a:t>
            </a:r>
            <a:r>
              <a:rPr lang="en-US" dirty="0"/>
              <a:t> </a:t>
            </a:r>
            <a:r>
              <a:rPr lang="en-US" dirty="0" err="1"/>
              <a:t>và</a:t>
            </a:r>
            <a:r>
              <a:rPr lang="en-US" dirty="0"/>
              <a:t> </a:t>
            </a:r>
            <a:r>
              <a:rPr lang="en-US" dirty="0" err="1"/>
              <a:t>có</a:t>
            </a:r>
            <a:r>
              <a:rPr lang="en-US" dirty="0"/>
              <a:t> </a:t>
            </a:r>
            <a:r>
              <a:rPr lang="en-US" dirty="0" err="1"/>
              <a:t>thể</a:t>
            </a:r>
            <a:r>
              <a:rPr lang="en-US" dirty="0"/>
              <a:t> bao </a:t>
            </a:r>
            <a:r>
              <a:rPr lang="en-US" dirty="0" err="1"/>
              <a:t>gồm</a:t>
            </a:r>
            <a:r>
              <a:rPr lang="en-US" dirty="0"/>
              <a:t> </a:t>
            </a:r>
            <a:r>
              <a:rPr lang="en-US" dirty="0" err="1"/>
              <a:t>các</a:t>
            </a:r>
            <a:r>
              <a:rPr lang="en-US" dirty="0"/>
              <a:t> </a:t>
            </a:r>
            <a:r>
              <a:rPr lang="en-US" dirty="0" err="1"/>
              <a:t>khái</a:t>
            </a:r>
            <a:r>
              <a:rPr lang="en-US" dirty="0"/>
              <a:t> </a:t>
            </a:r>
            <a:r>
              <a:rPr lang="en-US" dirty="0" err="1"/>
              <a:t>niệm</a:t>
            </a:r>
            <a:r>
              <a:rPr lang="en-US" dirty="0"/>
              <a:t> </a:t>
            </a:r>
            <a:r>
              <a:rPr lang="en-US" dirty="0" err="1"/>
              <a:t>trừu</a:t>
            </a:r>
            <a:r>
              <a:rPr lang="en-US" dirty="0"/>
              <a:t> </a:t>
            </a:r>
            <a:r>
              <a:rPr lang="en-US" dirty="0" err="1"/>
              <a:t>tượng</a:t>
            </a:r>
            <a:r>
              <a:rPr lang="en-US" dirty="0"/>
              <a:t>, </a:t>
            </a:r>
            <a:r>
              <a:rPr lang="en-US" dirty="0" err="1"/>
              <a:t>thế</a:t>
            </a:r>
            <a:r>
              <a:rPr lang="en-US" dirty="0"/>
              <a:t> </a:t>
            </a:r>
            <a:r>
              <a:rPr lang="en-US" dirty="0" err="1"/>
              <a:t>giới</a:t>
            </a:r>
            <a:r>
              <a:rPr lang="en-US" dirty="0"/>
              <a:t> </a:t>
            </a:r>
            <a:r>
              <a:rPr lang="en-US" dirty="0" err="1"/>
              <a:t>thực</a:t>
            </a:r>
            <a:r>
              <a:rPr lang="en-US" dirty="0"/>
              <a:t> </a:t>
            </a:r>
            <a:r>
              <a:rPr lang="en-US" dirty="0" err="1"/>
              <a:t>và</a:t>
            </a:r>
            <a:r>
              <a:rPr lang="en-US" dirty="0"/>
              <a:t> </a:t>
            </a:r>
            <a:r>
              <a:rPr lang="en-US" dirty="0" err="1"/>
              <a:t>hiện</a:t>
            </a:r>
            <a:r>
              <a:rPr lang="en-US" dirty="0"/>
              <a:t> </a:t>
            </a:r>
            <a:r>
              <a:rPr lang="en-US" dirty="0" err="1"/>
              <a:t>thực</a:t>
            </a:r>
            <a:r>
              <a:rPr lang="en-US" dirty="0"/>
              <a:t>.</a:t>
            </a:r>
            <a:endParaRPr lang="vi-VN" dirty="0"/>
          </a:p>
          <a:p>
            <a:endParaRPr lang="en-US" dirty="0"/>
          </a:p>
        </p:txBody>
      </p:sp>
      <p:sp>
        <p:nvSpPr>
          <p:cNvPr id="6" name="Title 5">
            <a:extLst>
              <a:ext uri="{FF2B5EF4-FFF2-40B4-BE49-F238E27FC236}">
                <a16:creationId xmlns:a16="http://schemas.microsoft.com/office/drawing/2014/main" id="{8D74E5E4-2B31-4D7E-A1C7-262EE8CD5E5C}"/>
              </a:ext>
            </a:extLst>
          </p:cNvPr>
          <p:cNvSpPr>
            <a:spLocks noGrp="1"/>
          </p:cNvSpPr>
          <p:nvPr>
            <p:ph type="title"/>
          </p:nvPr>
        </p:nvSpPr>
        <p:spPr/>
        <p:txBody>
          <a:bodyPr/>
          <a:lstStyle/>
          <a:p>
            <a:r>
              <a:rPr lang="en-US" dirty="0" err="1"/>
              <a:t>Nhóm</a:t>
            </a:r>
            <a:r>
              <a:rPr lang="en-US" dirty="0"/>
              <a:t> </a:t>
            </a:r>
            <a:r>
              <a:rPr lang="en-US" dirty="0" err="1"/>
              <a:t>sơ</a:t>
            </a:r>
            <a:r>
              <a:rPr lang="en-US" dirty="0"/>
              <a:t> </a:t>
            </a:r>
            <a:r>
              <a:rPr lang="en-US" dirty="0" err="1"/>
              <a:t>đồ</a:t>
            </a:r>
            <a:r>
              <a:rPr lang="en-US" dirty="0"/>
              <a:t> </a:t>
            </a:r>
            <a:r>
              <a:rPr lang="en-US" dirty="0" err="1"/>
              <a:t>cấu</a:t>
            </a:r>
            <a:r>
              <a:rPr lang="en-US" dirty="0"/>
              <a:t> </a:t>
            </a:r>
            <a:r>
              <a:rPr lang="en-US" dirty="0" err="1"/>
              <a:t>trúc</a:t>
            </a:r>
            <a:endParaRPr lang="en-US" dirty="0"/>
          </a:p>
        </p:txBody>
      </p:sp>
    </p:spTree>
    <p:extLst>
      <p:ext uri="{BB962C8B-B14F-4D97-AF65-F5344CB8AC3E}">
        <p14:creationId xmlns:p14="http://schemas.microsoft.com/office/powerpoint/2010/main" val="16398559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9FF26A57-9D39-4DF6-8C71-5D661503260B}"/>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0A6C126-FDA3-4CEE-84B5-AADEE01D64F5}"/>
              </a:ext>
            </a:extLst>
          </p:cNvPr>
          <p:cNvSpPr>
            <a:spLocks noGrp="1"/>
          </p:cNvSpPr>
          <p:nvPr>
            <p:ph type="sldNum" sz="quarter" idx="12"/>
          </p:nvPr>
        </p:nvSpPr>
        <p:spPr/>
        <p:txBody>
          <a:bodyPr/>
          <a:lstStyle/>
          <a:p>
            <a:fld id="{401CF334-2D5C-4859-84A6-CA7E6E43FAEB}" type="slidenum">
              <a:rPr lang="en-US" smtClean="0"/>
              <a:t>91</a:t>
            </a:fld>
            <a:endParaRPr lang="en-US"/>
          </a:p>
        </p:txBody>
      </p:sp>
      <p:sp>
        <p:nvSpPr>
          <p:cNvPr id="5" name="Content Placeholder 4">
            <a:extLst>
              <a:ext uri="{FF2B5EF4-FFF2-40B4-BE49-F238E27FC236}">
                <a16:creationId xmlns:a16="http://schemas.microsoft.com/office/drawing/2014/main" id="{F7F0DE50-6AA7-4591-AE8D-9A11D1F39694}"/>
              </a:ext>
            </a:extLst>
          </p:cNvPr>
          <p:cNvSpPr>
            <a:spLocks noGrp="1"/>
          </p:cNvSpPr>
          <p:nvPr>
            <p:ph idx="1"/>
          </p:nvPr>
        </p:nvSpPr>
        <p:spPr/>
        <p:txBody>
          <a:bodyPr/>
          <a:lstStyle/>
          <a:p>
            <a:r>
              <a:rPr lang="en-US" b="1" dirty="0" err="1"/>
              <a:t>Mô</a:t>
            </a:r>
            <a:r>
              <a:rPr lang="en-US" b="1" dirty="0"/>
              <a:t> </a:t>
            </a:r>
            <a:r>
              <a:rPr lang="en-US" b="1" dirty="0" err="1"/>
              <a:t>hình</a:t>
            </a:r>
            <a:r>
              <a:rPr lang="en-US" b="1" dirty="0"/>
              <a:t> Domain </a:t>
            </a:r>
            <a:r>
              <a:rPr lang="en-US" dirty="0" err="1"/>
              <a:t>là</a:t>
            </a:r>
            <a:r>
              <a:rPr lang="en-US" dirty="0"/>
              <a:t> </a:t>
            </a:r>
            <a:r>
              <a:rPr lang="en-US" dirty="0" err="1"/>
              <a:t>một</a:t>
            </a:r>
            <a:r>
              <a:rPr lang="en-US" dirty="0"/>
              <a:t> </a:t>
            </a:r>
            <a:r>
              <a:rPr lang="en-US" dirty="0" err="1"/>
              <a:t>đại</a:t>
            </a:r>
            <a:r>
              <a:rPr lang="en-US" dirty="0"/>
              <a:t> </a:t>
            </a:r>
            <a:r>
              <a:rPr lang="en-US" dirty="0" err="1"/>
              <a:t>diện</a:t>
            </a:r>
            <a:r>
              <a:rPr lang="en-US" dirty="0"/>
              <a:t> </a:t>
            </a:r>
            <a:r>
              <a:rPr lang="en-US" dirty="0" err="1"/>
              <a:t>trực</a:t>
            </a:r>
            <a:r>
              <a:rPr lang="en-US" dirty="0"/>
              <a:t> </a:t>
            </a:r>
            <a:r>
              <a:rPr lang="en-US" dirty="0" err="1"/>
              <a:t>quan</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khái</a:t>
            </a:r>
            <a:r>
              <a:rPr lang="en-US" dirty="0"/>
              <a:t> </a:t>
            </a:r>
            <a:r>
              <a:rPr lang="en-US" dirty="0" err="1"/>
              <a:t>niệm</a:t>
            </a:r>
            <a:r>
              <a:rPr lang="en-US" dirty="0"/>
              <a:t> (conceptual classes), </a:t>
            </a:r>
            <a:r>
              <a:rPr lang="en-US" dirty="0" err="1"/>
              <a:t>các</a:t>
            </a:r>
            <a:r>
              <a:rPr lang="en-US" dirty="0"/>
              <a:t> </a:t>
            </a:r>
            <a:r>
              <a:rPr lang="en-US" dirty="0" err="1"/>
              <a:t>đối</a:t>
            </a:r>
            <a:r>
              <a:rPr lang="en-US" dirty="0"/>
              <a:t> </a:t>
            </a:r>
            <a:r>
              <a:rPr lang="en-US" dirty="0" err="1"/>
              <a:t>tượng</a:t>
            </a:r>
            <a:r>
              <a:rPr lang="en-US" dirty="0"/>
              <a:t> </a:t>
            </a:r>
            <a:r>
              <a:rPr lang="en-US" dirty="0" err="1"/>
              <a:t>và</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chúng</a:t>
            </a:r>
            <a:r>
              <a:rPr lang="en-US" dirty="0"/>
              <a:t> </a:t>
            </a:r>
            <a:r>
              <a:rPr lang="en-US" dirty="0" err="1"/>
              <a:t>trong</a:t>
            </a:r>
            <a:r>
              <a:rPr lang="en-US" dirty="0"/>
              <a:t> </a:t>
            </a:r>
            <a:r>
              <a:rPr lang="en-US" dirty="0" err="1"/>
              <a:t>phạm</a:t>
            </a:r>
            <a:r>
              <a:rPr lang="en-US" dirty="0"/>
              <a:t> vi </a:t>
            </a:r>
            <a:r>
              <a:rPr lang="en-US" dirty="0" err="1"/>
              <a:t>bài</a:t>
            </a:r>
            <a:r>
              <a:rPr lang="en-US" dirty="0"/>
              <a:t> </a:t>
            </a:r>
            <a:r>
              <a:rPr lang="en-US" dirty="0" err="1"/>
              <a:t>toán</a:t>
            </a:r>
            <a:r>
              <a:rPr lang="en-US" dirty="0"/>
              <a:t>. </a:t>
            </a:r>
          </a:p>
          <a:p>
            <a:r>
              <a:rPr lang="en-US" b="1" dirty="0" err="1"/>
              <a:t>Mô</a:t>
            </a:r>
            <a:r>
              <a:rPr lang="en-US" b="1" dirty="0"/>
              <a:t> </a:t>
            </a:r>
            <a:r>
              <a:rPr lang="en-US" b="1" dirty="0" err="1"/>
              <a:t>hình</a:t>
            </a:r>
            <a:r>
              <a:rPr lang="en-US" b="1" dirty="0"/>
              <a:t> Domain </a:t>
            </a:r>
            <a:r>
              <a:rPr lang="en-US" dirty="0" err="1"/>
              <a:t>là</a:t>
            </a:r>
            <a:r>
              <a:rPr lang="en-US" dirty="0"/>
              <a:t> </a:t>
            </a:r>
            <a:r>
              <a:rPr lang="en-US" dirty="0" err="1"/>
              <a:t>thành</a:t>
            </a:r>
            <a:r>
              <a:rPr lang="en-US" dirty="0"/>
              <a:t> </a:t>
            </a:r>
            <a:r>
              <a:rPr lang="en-US" dirty="0" err="1"/>
              <a:t>phần</a:t>
            </a:r>
            <a:r>
              <a:rPr lang="en-US" dirty="0"/>
              <a:t> </a:t>
            </a:r>
            <a:r>
              <a:rPr lang="en-US" dirty="0" err="1"/>
              <a:t>quan</a:t>
            </a:r>
            <a:r>
              <a:rPr lang="en-US" dirty="0"/>
              <a:t> </a:t>
            </a:r>
            <a:r>
              <a:rPr lang="en-US" dirty="0" err="1"/>
              <a:t>trọng</a:t>
            </a:r>
            <a:r>
              <a:rPr lang="en-US" dirty="0"/>
              <a:t> </a:t>
            </a:r>
            <a:r>
              <a:rPr lang="en-US" dirty="0" err="1"/>
              <a:t>nhất</a:t>
            </a:r>
            <a:r>
              <a:rPr lang="en-US" dirty="0"/>
              <a:t> </a:t>
            </a:r>
            <a:r>
              <a:rPr lang="en-US" dirty="0" err="1"/>
              <a:t>được</a:t>
            </a:r>
            <a:r>
              <a:rPr lang="en-US" dirty="0"/>
              <a:t> </a:t>
            </a:r>
            <a:r>
              <a:rPr lang="en-US" dirty="0" err="1"/>
              <a:t>tạo</a:t>
            </a:r>
            <a:r>
              <a:rPr lang="en-US" dirty="0"/>
              <a:t> ra </a:t>
            </a:r>
            <a:r>
              <a:rPr lang="en-US" dirty="0" err="1"/>
              <a:t>trong</a:t>
            </a:r>
            <a:r>
              <a:rPr lang="en-US" dirty="0"/>
              <a:t> </a:t>
            </a:r>
            <a:r>
              <a:rPr lang="en-US" dirty="0" err="1"/>
              <a:t>giai</a:t>
            </a:r>
            <a:r>
              <a:rPr lang="en-US" dirty="0"/>
              <a:t> </a:t>
            </a:r>
            <a:r>
              <a:rPr lang="en-US" dirty="0" err="1"/>
              <a:t>đoạn</a:t>
            </a:r>
            <a:r>
              <a:rPr lang="en-US" dirty="0"/>
              <a:t> </a:t>
            </a:r>
            <a:r>
              <a:rPr lang="en-US" dirty="0" err="1"/>
              <a:t>phân</a:t>
            </a:r>
            <a:r>
              <a:rPr lang="en-US" dirty="0"/>
              <a:t> </a:t>
            </a:r>
            <a:r>
              <a:rPr lang="en-US" dirty="0" err="1"/>
              <a:t>tích</a:t>
            </a:r>
            <a:r>
              <a:rPr lang="en-US" dirty="0"/>
              <a:t> </a:t>
            </a:r>
            <a:r>
              <a:rPr lang="en-US" dirty="0" err="1"/>
              <a:t>hướng</a:t>
            </a:r>
            <a:r>
              <a:rPr lang="en-US" dirty="0"/>
              <a:t> </a:t>
            </a:r>
            <a:r>
              <a:rPr lang="en-US" dirty="0" err="1"/>
              <a:t>đối</a:t>
            </a:r>
            <a:r>
              <a:rPr lang="en-US" dirty="0"/>
              <a:t> </a:t>
            </a:r>
            <a:r>
              <a:rPr lang="en-US" dirty="0" err="1"/>
              <a:t>tượng</a:t>
            </a:r>
            <a:r>
              <a:rPr lang="en-US" dirty="0"/>
              <a:t>, </a:t>
            </a:r>
            <a:r>
              <a:rPr lang="en-US" dirty="0" err="1"/>
              <a:t>là</a:t>
            </a:r>
            <a:r>
              <a:rPr lang="en-US" dirty="0"/>
              <a:t> </a:t>
            </a:r>
            <a:r>
              <a:rPr lang="en-US" dirty="0" err="1"/>
              <a:t>cơ</a:t>
            </a:r>
            <a:r>
              <a:rPr lang="en-US" dirty="0"/>
              <a:t> </a:t>
            </a:r>
            <a:r>
              <a:rPr lang="en-US" dirty="0" err="1"/>
              <a:t>sở</a:t>
            </a:r>
            <a:r>
              <a:rPr lang="en-US" dirty="0"/>
              <a:t> </a:t>
            </a:r>
            <a:r>
              <a:rPr lang="en-US" dirty="0" err="1"/>
              <a:t>cho</a:t>
            </a:r>
            <a:r>
              <a:rPr lang="en-US" dirty="0"/>
              <a:t> </a:t>
            </a:r>
            <a:r>
              <a:rPr lang="en-US" dirty="0" err="1"/>
              <a:t>việc</a:t>
            </a:r>
            <a:r>
              <a:rPr lang="en-US" dirty="0"/>
              <a:t> </a:t>
            </a:r>
            <a:r>
              <a:rPr lang="en-US" dirty="0" err="1"/>
              <a:t>thiết</a:t>
            </a:r>
            <a:r>
              <a:rPr lang="en-US" dirty="0"/>
              <a:t> </a:t>
            </a:r>
            <a:r>
              <a:rPr lang="en-US" dirty="0" err="1"/>
              <a:t>kế</a:t>
            </a:r>
            <a:r>
              <a:rPr lang="en-US" dirty="0"/>
              <a:t> </a:t>
            </a:r>
            <a:r>
              <a:rPr lang="en-US" dirty="0" err="1"/>
              <a:t>phần</a:t>
            </a:r>
            <a:r>
              <a:rPr lang="en-US" dirty="0"/>
              <a:t> </a:t>
            </a:r>
            <a:r>
              <a:rPr lang="en-US" dirty="0" err="1"/>
              <a:t>mềm</a:t>
            </a:r>
            <a:r>
              <a:rPr lang="en-US" dirty="0"/>
              <a:t>. </a:t>
            </a:r>
          </a:p>
          <a:p>
            <a:r>
              <a:rPr lang="en-US" b="1" i="1" dirty="0">
                <a:solidFill>
                  <a:srgbClr val="0000CC"/>
                </a:solidFill>
              </a:rPr>
              <a:t>Domain model</a:t>
            </a:r>
            <a:r>
              <a:rPr lang="en-US" dirty="0">
                <a:solidFill>
                  <a:srgbClr val="0000CC"/>
                </a:solidFill>
              </a:rPr>
              <a:t> </a:t>
            </a:r>
            <a:r>
              <a:rPr lang="en-US" dirty="0" err="1"/>
              <a:t>còn</a:t>
            </a:r>
            <a:r>
              <a:rPr lang="en-US" dirty="0"/>
              <a:t> </a:t>
            </a:r>
            <a:r>
              <a:rPr lang="en-US" dirty="0" err="1"/>
              <a:t>được</a:t>
            </a:r>
            <a:r>
              <a:rPr lang="en-US" dirty="0"/>
              <a:t> </a:t>
            </a:r>
            <a:r>
              <a:rPr lang="en-US" dirty="0" err="1"/>
              <a:t>gọi</a:t>
            </a:r>
            <a:r>
              <a:rPr lang="en-US" dirty="0"/>
              <a:t> </a:t>
            </a:r>
            <a:r>
              <a:rPr lang="en-US" dirty="0" err="1"/>
              <a:t>là</a:t>
            </a:r>
            <a:r>
              <a:rPr lang="en-US" dirty="0"/>
              <a:t> </a:t>
            </a:r>
            <a:r>
              <a:rPr lang="en-US" b="1" i="1" dirty="0">
                <a:solidFill>
                  <a:srgbClr val="0000CC"/>
                </a:solidFill>
              </a:rPr>
              <a:t>conceptual models</a:t>
            </a:r>
            <a:r>
              <a:rPr lang="en-US" dirty="0">
                <a:solidFill>
                  <a:srgbClr val="0000CC"/>
                </a:solidFill>
              </a:rPr>
              <a:t>, </a:t>
            </a:r>
            <a:r>
              <a:rPr lang="en-US" b="1" i="1" dirty="0">
                <a:solidFill>
                  <a:srgbClr val="0000CC"/>
                </a:solidFill>
              </a:rPr>
              <a:t>domain object model </a:t>
            </a:r>
            <a:r>
              <a:rPr lang="en-US" dirty="0" err="1"/>
              <a:t>hoặc</a:t>
            </a:r>
            <a:r>
              <a:rPr lang="en-US" b="1" i="1" dirty="0"/>
              <a:t> </a:t>
            </a:r>
            <a:r>
              <a:rPr lang="en-US" b="1" i="1" dirty="0">
                <a:solidFill>
                  <a:srgbClr val="0000CC"/>
                </a:solidFill>
              </a:rPr>
              <a:t>analysis object model</a:t>
            </a:r>
            <a:r>
              <a:rPr lang="en-US" dirty="0">
                <a:solidFill>
                  <a:srgbClr val="0000CC"/>
                </a:solidFill>
              </a:rPr>
              <a:t> </a:t>
            </a:r>
            <a:endParaRPr lang="vi-VN" dirty="0">
              <a:solidFill>
                <a:srgbClr val="0000CC"/>
              </a:solidFill>
            </a:endParaRPr>
          </a:p>
          <a:p>
            <a:endParaRPr lang="en-US" dirty="0"/>
          </a:p>
        </p:txBody>
      </p:sp>
      <p:sp>
        <p:nvSpPr>
          <p:cNvPr id="6" name="Title 5">
            <a:extLst>
              <a:ext uri="{FF2B5EF4-FFF2-40B4-BE49-F238E27FC236}">
                <a16:creationId xmlns:a16="http://schemas.microsoft.com/office/drawing/2014/main" id="{AE9F9F3A-D4D8-47BC-A7A6-6CAD2939B21A}"/>
              </a:ext>
            </a:extLst>
          </p:cNvPr>
          <p:cNvSpPr>
            <a:spLocks noGrp="1"/>
          </p:cNvSpPr>
          <p:nvPr>
            <p:ph type="title"/>
          </p:nvPr>
        </p:nvSpPr>
        <p:spPr/>
        <p:txBody>
          <a:bodyPr/>
          <a:lstStyle/>
          <a:p>
            <a:r>
              <a:rPr lang="en-US" dirty="0" err="1"/>
              <a:t>Mô</a:t>
            </a:r>
            <a:r>
              <a:rPr lang="en-US" dirty="0"/>
              <a:t> </a:t>
            </a:r>
            <a:r>
              <a:rPr lang="en-US" dirty="0" err="1"/>
              <a:t>hình</a:t>
            </a:r>
            <a:r>
              <a:rPr lang="en-US" dirty="0"/>
              <a:t> Domain - Domain model</a:t>
            </a:r>
          </a:p>
        </p:txBody>
      </p:sp>
    </p:spTree>
    <p:extLst>
      <p:ext uri="{BB962C8B-B14F-4D97-AF65-F5344CB8AC3E}">
        <p14:creationId xmlns:p14="http://schemas.microsoft.com/office/powerpoint/2010/main" val="18967291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8B684E0A-2665-49A4-90A9-463972D306C6}"/>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4E28177F-E57B-44D7-805B-6AC97734A5C6}"/>
              </a:ext>
            </a:extLst>
          </p:cNvPr>
          <p:cNvSpPr>
            <a:spLocks noGrp="1"/>
          </p:cNvSpPr>
          <p:nvPr>
            <p:ph type="sldNum" sz="quarter" idx="12"/>
          </p:nvPr>
        </p:nvSpPr>
        <p:spPr/>
        <p:txBody>
          <a:bodyPr/>
          <a:lstStyle/>
          <a:p>
            <a:fld id="{401CF334-2D5C-4859-84A6-CA7E6E43FAEB}" type="slidenum">
              <a:rPr lang="en-US" smtClean="0"/>
              <a:t>92</a:t>
            </a:fld>
            <a:endParaRPr lang="en-US"/>
          </a:p>
        </p:txBody>
      </p:sp>
      <p:sp>
        <p:nvSpPr>
          <p:cNvPr id="5" name="Content Placeholder 4">
            <a:extLst>
              <a:ext uri="{FF2B5EF4-FFF2-40B4-BE49-F238E27FC236}">
                <a16:creationId xmlns:a16="http://schemas.microsoft.com/office/drawing/2014/main" id="{220B2071-46E3-4D56-BD23-25C891B6B01B}"/>
              </a:ext>
            </a:extLst>
          </p:cNvPr>
          <p:cNvSpPr>
            <a:spLocks noGrp="1"/>
          </p:cNvSpPr>
          <p:nvPr>
            <p:ph idx="1"/>
          </p:nvPr>
        </p:nvSpPr>
        <p:spPr/>
        <p:txBody>
          <a:bodyPr/>
          <a:lstStyle/>
          <a:p>
            <a:r>
              <a:rPr lang="en-GB" dirty="0" err="1"/>
              <a:t>Trong</a:t>
            </a:r>
            <a:r>
              <a:rPr lang="en-GB" dirty="0"/>
              <a:t> U</a:t>
            </a:r>
            <a:r>
              <a:rPr lang="vi-VN" dirty="0"/>
              <a:t>ML, </a:t>
            </a:r>
            <a:r>
              <a:rPr lang="en-GB" b="1" dirty="0">
                <a:solidFill>
                  <a:srgbClr val="FF0000"/>
                </a:solidFill>
              </a:rPr>
              <a:t>domain model </a:t>
            </a:r>
            <a:r>
              <a:rPr lang="en-US" dirty="0" err="1"/>
              <a:t>được</a:t>
            </a:r>
            <a:r>
              <a:rPr lang="en-US" dirty="0"/>
              <a:t> </a:t>
            </a:r>
            <a:r>
              <a:rPr lang="en-GB" dirty="0" err="1"/>
              <a:t>biểu</a:t>
            </a:r>
            <a:r>
              <a:rPr lang="en-GB" dirty="0"/>
              <a:t> </a:t>
            </a:r>
            <a:r>
              <a:rPr lang="en-GB" dirty="0" err="1"/>
              <a:t>diễn</a:t>
            </a:r>
            <a:r>
              <a:rPr lang="en-GB" dirty="0"/>
              <a:t> </a:t>
            </a:r>
            <a:r>
              <a:rPr lang="vi-VN" dirty="0"/>
              <a:t>bằng một tập hợp các </a:t>
            </a:r>
            <a:r>
              <a:rPr lang="en-GB" dirty="0" err="1"/>
              <a:t>sơ</a:t>
            </a:r>
            <a:r>
              <a:rPr lang="en-GB" dirty="0"/>
              <a:t> </a:t>
            </a:r>
            <a:r>
              <a:rPr lang="en-GB" dirty="0" err="1"/>
              <a:t>đồ</a:t>
            </a:r>
            <a:r>
              <a:rPr lang="en-GB" dirty="0"/>
              <a:t> </a:t>
            </a:r>
            <a:r>
              <a:rPr lang="en-GB" dirty="0" err="1"/>
              <a:t>lớp</a:t>
            </a:r>
            <a:r>
              <a:rPr lang="en-GB" dirty="0"/>
              <a:t> (class diagram)</a:t>
            </a:r>
            <a:r>
              <a:rPr lang="vi-VN" dirty="0"/>
              <a:t>, trong đó </a:t>
            </a:r>
            <a:r>
              <a:rPr lang="en-GB" dirty="0" err="1"/>
              <a:t>chỉ</a:t>
            </a:r>
            <a:r>
              <a:rPr lang="en-GB" dirty="0"/>
              <a:t> h</a:t>
            </a:r>
            <a:r>
              <a:rPr lang="vi-VN" dirty="0"/>
              <a:t>iển thị: </a:t>
            </a:r>
          </a:p>
          <a:p>
            <a:pPr lvl="1"/>
            <a:r>
              <a:rPr lang="en-US" dirty="0" err="1"/>
              <a:t>Đối</a:t>
            </a:r>
            <a:r>
              <a:rPr lang="en-US" dirty="0"/>
              <a:t> </a:t>
            </a:r>
            <a:r>
              <a:rPr lang="en-US" dirty="0" err="1"/>
              <a:t>tượng</a:t>
            </a:r>
            <a:r>
              <a:rPr lang="en-US" dirty="0"/>
              <a:t> </a:t>
            </a:r>
            <a:r>
              <a:rPr lang="en-US" dirty="0" err="1"/>
              <a:t>hoặc</a:t>
            </a:r>
            <a:r>
              <a:rPr lang="en-US" dirty="0"/>
              <a:t> </a:t>
            </a:r>
            <a:r>
              <a:rPr lang="en-US" dirty="0" err="1"/>
              <a:t>các</a:t>
            </a:r>
            <a:r>
              <a:rPr lang="en-US" dirty="0"/>
              <a:t> </a:t>
            </a:r>
            <a:r>
              <a:rPr lang="en-US" dirty="0" err="1"/>
              <a:t>lớp</a:t>
            </a:r>
            <a:r>
              <a:rPr lang="en-US" dirty="0"/>
              <a:t> </a:t>
            </a:r>
            <a:r>
              <a:rPr lang="en-US" dirty="0" err="1"/>
              <a:t>khái</a:t>
            </a:r>
            <a:r>
              <a:rPr lang="en-US" dirty="0"/>
              <a:t> </a:t>
            </a:r>
            <a:r>
              <a:rPr lang="en-US" dirty="0" err="1"/>
              <a:t>niệm</a:t>
            </a:r>
            <a:r>
              <a:rPr lang="en-US" dirty="0"/>
              <a:t> </a:t>
            </a:r>
            <a:endParaRPr lang="vi-VN" dirty="0"/>
          </a:p>
          <a:p>
            <a:pPr lvl="1"/>
            <a:r>
              <a:rPr lang="en-US" dirty="0" err="1"/>
              <a:t>Các</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lớp</a:t>
            </a:r>
            <a:r>
              <a:rPr lang="en-US" dirty="0"/>
              <a:t> </a:t>
            </a:r>
            <a:r>
              <a:rPr lang="en-US" dirty="0" err="1"/>
              <a:t>khái</a:t>
            </a:r>
            <a:r>
              <a:rPr lang="en-US" dirty="0"/>
              <a:t> </a:t>
            </a:r>
            <a:r>
              <a:rPr lang="en-US" dirty="0" err="1"/>
              <a:t>niệm</a:t>
            </a:r>
            <a:r>
              <a:rPr lang="en-US" dirty="0"/>
              <a:t> </a:t>
            </a:r>
            <a:endParaRPr lang="vi-VN" dirty="0"/>
          </a:p>
          <a:p>
            <a:pPr lvl="1"/>
            <a:r>
              <a:rPr lang="en-US" dirty="0" err="1"/>
              <a:t>Các</a:t>
            </a:r>
            <a:r>
              <a:rPr lang="en-US" dirty="0"/>
              <a:t> </a:t>
            </a:r>
            <a:r>
              <a:rPr lang="en-US" dirty="0" err="1"/>
              <a:t>thuộc</a:t>
            </a:r>
            <a:r>
              <a:rPr lang="en-US" dirty="0"/>
              <a:t> </a:t>
            </a:r>
            <a:r>
              <a:rPr lang="en-US" dirty="0" err="1"/>
              <a:t>tính</a:t>
            </a:r>
            <a:r>
              <a:rPr lang="en-US" dirty="0"/>
              <a:t> </a:t>
            </a:r>
            <a:r>
              <a:rPr lang="en-US" dirty="0" err="1"/>
              <a:t>của</a:t>
            </a:r>
            <a:r>
              <a:rPr lang="en-US" dirty="0"/>
              <a:t> </a:t>
            </a:r>
            <a:r>
              <a:rPr lang="en-US" dirty="0" err="1"/>
              <a:t>các</a:t>
            </a:r>
            <a:r>
              <a:rPr lang="en-US" dirty="0"/>
              <a:t> </a:t>
            </a:r>
            <a:r>
              <a:rPr lang="en-US" dirty="0" err="1"/>
              <a:t>lớp</a:t>
            </a:r>
            <a:r>
              <a:rPr lang="en-US" dirty="0"/>
              <a:t> </a:t>
            </a:r>
            <a:r>
              <a:rPr lang="en-US" dirty="0" err="1"/>
              <a:t>khái</a:t>
            </a:r>
            <a:r>
              <a:rPr lang="en-US" dirty="0"/>
              <a:t> </a:t>
            </a:r>
            <a:r>
              <a:rPr lang="en-US" dirty="0" err="1"/>
              <a:t>niệm</a:t>
            </a:r>
            <a:endParaRPr lang="vi-VN" dirty="0"/>
          </a:p>
          <a:p>
            <a:r>
              <a:rPr lang="en-US" b="1" dirty="0" err="1"/>
              <a:t>Ký</a:t>
            </a:r>
            <a:r>
              <a:rPr lang="en-US" b="1" dirty="0"/>
              <a:t> </a:t>
            </a:r>
            <a:r>
              <a:rPr lang="en-US" b="1" dirty="0" err="1"/>
              <a:t>hiệu</a:t>
            </a:r>
            <a:r>
              <a:rPr lang="en-US" b="1" dirty="0"/>
              <a:t> </a:t>
            </a:r>
            <a:r>
              <a:rPr lang="en-US" b="1" dirty="0" err="1"/>
              <a:t>trong</a:t>
            </a:r>
            <a:r>
              <a:rPr lang="en-US" b="1" dirty="0"/>
              <a:t> UML</a:t>
            </a:r>
          </a:p>
          <a:p>
            <a:endParaRPr lang="en-US" dirty="0"/>
          </a:p>
        </p:txBody>
      </p:sp>
      <p:sp>
        <p:nvSpPr>
          <p:cNvPr id="6" name="Title 5">
            <a:extLst>
              <a:ext uri="{FF2B5EF4-FFF2-40B4-BE49-F238E27FC236}">
                <a16:creationId xmlns:a16="http://schemas.microsoft.com/office/drawing/2014/main" id="{B305AAB0-822B-4D7C-9C8E-E4AE156C564F}"/>
              </a:ext>
            </a:extLst>
          </p:cNvPr>
          <p:cNvSpPr>
            <a:spLocks noGrp="1"/>
          </p:cNvSpPr>
          <p:nvPr>
            <p:ph type="title"/>
          </p:nvPr>
        </p:nvSpPr>
        <p:spPr/>
        <p:txBody>
          <a:bodyPr>
            <a:normAutofit/>
          </a:bodyPr>
          <a:lstStyle/>
          <a:p>
            <a:r>
              <a:rPr lang="en-US" dirty="0" err="1"/>
              <a:t>Mô</a:t>
            </a:r>
            <a:r>
              <a:rPr lang="en-US" dirty="0"/>
              <a:t> </a:t>
            </a:r>
            <a:r>
              <a:rPr lang="en-US" dirty="0" err="1"/>
              <a:t>hình</a:t>
            </a:r>
            <a:r>
              <a:rPr lang="en-US" dirty="0"/>
              <a:t> Domain - Domain model</a:t>
            </a:r>
          </a:p>
        </p:txBody>
      </p:sp>
      <p:pic>
        <p:nvPicPr>
          <p:cNvPr id="10" name="Picture 9">
            <a:extLst>
              <a:ext uri="{FF2B5EF4-FFF2-40B4-BE49-F238E27FC236}">
                <a16:creationId xmlns:a16="http://schemas.microsoft.com/office/drawing/2014/main" id="{10E98AD9-6DEC-4329-AAA2-DC7BC2F52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52735" y="4495301"/>
            <a:ext cx="2415284" cy="1476008"/>
          </a:xfrm>
          <a:prstGeom prst="rect">
            <a:avLst/>
          </a:prstGeom>
        </p:spPr>
      </p:pic>
    </p:spTree>
    <p:extLst>
      <p:ext uri="{BB962C8B-B14F-4D97-AF65-F5344CB8AC3E}">
        <p14:creationId xmlns:p14="http://schemas.microsoft.com/office/powerpoint/2010/main" val="34398027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98D792-B227-4199-B18B-9DAC0FE6FDD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E08BDA3-659A-4B51-BD3A-B2F1A028A428}"/>
              </a:ext>
            </a:extLst>
          </p:cNvPr>
          <p:cNvSpPr>
            <a:spLocks noGrp="1"/>
          </p:cNvSpPr>
          <p:nvPr>
            <p:ph type="sldNum" sz="quarter" idx="12"/>
          </p:nvPr>
        </p:nvSpPr>
        <p:spPr/>
        <p:txBody>
          <a:bodyPr/>
          <a:lstStyle/>
          <a:p>
            <a:fld id="{401CF334-2D5C-4859-84A6-CA7E6E43FAEB}" type="slidenum">
              <a:rPr lang="en-US" smtClean="0"/>
              <a:t>93</a:t>
            </a:fld>
            <a:endParaRPr lang="en-US"/>
          </a:p>
        </p:txBody>
      </p:sp>
      <p:sp>
        <p:nvSpPr>
          <p:cNvPr id="5" name="Content Placeholder 4">
            <a:extLst>
              <a:ext uri="{FF2B5EF4-FFF2-40B4-BE49-F238E27FC236}">
                <a16:creationId xmlns:a16="http://schemas.microsoft.com/office/drawing/2014/main" id="{D2BEC496-99B4-4A1F-A2AA-97EA1DC07AA2}"/>
              </a:ext>
            </a:extLst>
          </p:cNvPr>
          <p:cNvSpPr>
            <a:spLocks noGrp="1"/>
          </p:cNvSpPr>
          <p:nvPr>
            <p:ph idx="1"/>
          </p:nvPr>
        </p:nvSpPr>
        <p:spPr/>
        <p:txBody>
          <a:bodyPr/>
          <a:lstStyle/>
          <a:p>
            <a:r>
              <a:rPr lang="en-US" dirty="0" err="1"/>
              <a:t>Ví</a:t>
            </a:r>
            <a:r>
              <a:rPr lang="en-US" dirty="0"/>
              <a:t> </a:t>
            </a:r>
            <a:r>
              <a:rPr lang="en-US" dirty="0" err="1"/>
              <a:t>dụ</a:t>
            </a:r>
            <a:endParaRPr lang="en-US" dirty="0"/>
          </a:p>
        </p:txBody>
      </p:sp>
      <p:sp>
        <p:nvSpPr>
          <p:cNvPr id="6" name="Title 5">
            <a:extLst>
              <a:ext uri="{FF2B5EF4-FFF2-40B4-BE49-F238E27FC236}">
                <a16:creationId xmlns:a16="http://schemas.microsoft.com/office/drawing/2014/main" id="{67557FBF-B7BE-4DA7-9323-76A5CD6C2485}"/>
              </a:ext>
            </a:extLst>
          </p:cNvPr>
          <p:cNvSpPr>
            <a:spLocks noGrp="1"/>
          </p:cNvSpPr>
          <p:nvPr>
            <p:ph type="title"/>
          </p:nvPr>
        </p:nvSpPr>
        <p:spPr/>
        <p:txBody>
          <a:bodyPr/>
          <a:lstStyle/>
          <a:p>
            <a:r>
              <a:rPr lang="en-US" dirty="0" err="1"/>
              <a:t>Mô</a:t>
            </a:r>
            <a:r>
              <a:rPr lang="en-US" dirty="0"/>
              <a:t> </a:t>
            </a:r>
            <a:r>
              <a:rPr lang="en-US" dirty="0" err="1"/>
              <a:t>hình</a:t>
            </a:r>
            <a:r>
              <a:rPr lang="en-US" dirty="0"/>
              <a:t> Domain - Domain model</a:t>
            </a:r>
          </a:p>
        </p:txBody>
      </p:sp>
      <p:pic>
        <p:nvPicPr>
          <p:cNvPr id="8" name="Picture 7">
            <a:extLst>
              <a:ext uri="{FF2B5EF4-FFF2-40B4-BE49-F238E27FC236}">
                <a16:creationId xmlns:a16="http://schemas.microsoft.com/office/drawing/2014/main" id="{5D7A6B58-7E03-4AB9-A18A-E06F21B84827}"/>
              </a:ext>
            </a:extLst>
          </p:cNvPr>
          <p:cNvPicPr>
            <a:picLocks noChangeAspect="1"/>
          </p:cNvPicPr>
          <p:nvPr/>
        </p:nvPicPr>
        <p:blipFill>
          <a:blip r:embed="rId2"/>
          <a:stretch>
            <a:fillRect/>
          </a:stretch>
        </p:blipFill>
        <p:spPr>
          <a:xfrm>
            <a:off x="2890982" y="2103498"/>
            <a:ext cx="6172830" cy="4050414"/>
          </a:xfrm>
          <a:prstGeom prst="rect">
            <a:avLst/>
          </a:prstGeom>
        </p:spPr>
      </p:pic>
    </p:spTree>
    <p:extLst>
      <p:ext uri="{BB962C8B-B14F-4D97-AF65-F5344CB8AC3E}">
        <p14:creationId xmlns:p14="http://schemas.microsoft.com/office/powerpoint/2010/main" val="349208928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D098D792-B227-4199-B18B-9DAC0FE6FDD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3E08BDA3-659A-4B51-BD3A-B2F1A028A428}"/>
              </a:ext>
            </a:extLst>
          </p:cNvPr>
          <p:cNvSpPr>
            <a:spLocks noGrp="1"/>
          </p:cNvSpPr>
          <p:nvPr>
            <p:ph type="sldNum" sz="quarter" idx="12"/>
          </p:nvPr>
        </p:nvSpPr>
        <p:spPr/>
        <p:txBody>
          <a:bodyPr/>
          <a:lstStyle/>
          <a:p>
            <a:fld id="{401CF334-2D5C-4859-84A6-CA7E6E43FAEB}" type="slidenum">
              <a:rPr lang="en-US" smtClean="0"/>
              <a:t>94</a:t>
            </a:fld>
            <a:endParaRPr lang="en-US"/>
          </a:p>
        </p:txBody>
      </p:sp>
      <p:sp>
        <p:nvSpPr>
          <p:cNvPr id="5" name="Content Placeholder 4">
            <a:extLst>
              <a:ext uri="{FF2B5EF4-FFF2-40B4-BE49-F238E27FC236}">
                <a16:creationId xmlns:a16="http://schemas.microsoft.com/office/drawing/2014/main" id="{D2BEC496-99B4-4A1F-A2AA-97EA1DC07AA2}"/>
              </a:ext>
            </a:extLst>
          </p:cNvPr>
          <p:cNvSpPr>
            <a:spLocks noGrp="1"/>
          </p:cNvSpPr>
          <p:nvPr>
            <p:ph idx="1"/>
          </p:nvPr>
        </p:nvSpPr>
        <p:spPr/>
        <p:txBody>
          <a:bodyPr/>
          <a:lstStyle/>
          <a:p>
            <a:r>
              <a:rPr lang="vi-VN" dirty="0"/>
              <a:t>Biểu diễn cấu trúc tĩnh của hệ thống hướng đối tượng, được sử dụng để mô tả trực quan các thuộc tính và hoạt động của các lớp, các đối tượng và cả các ràng buộc giữa chúng.</a:t>
            </a:r>
          </a:p>
          <a:p>
            <a:r>
              <a:rPr lang="vi-VN" dirty="0"/>
              <a:t>Ngoài ra, sơ đồ lớp còn được sử dụng xây dựng mã thực thi của ứng dụng phần mềm.</a:t>
            </a:r>
          </a:p>
          <a:p>
            <a:endParaRPr lang="en-US" dirty="0"/>
          </a:p>
        </p:txBody>
      </p:sp>
      <p:sp>
        <p:nvSpPr>
          <p:cNvPr id="6" name="Title 5">
            <a:extLst>
              <a:ext uri="{FF2B5EF4-FFF2-40B4-BE49-F238E27FC236}">
                <a16:creationId xmlns:a16="http://schemas.microsoft.com/office/drawing/2014/main" id="{67557FBF-B7BE-4DA7-9323-76A5CD6C2485}"/>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lớp</a:t>
            </a:r>
            <a:r>
              <a:rPr lang="en-US" dirty="0"/>
              <a:t> - Class Diagram</a:t>
            </a:r>
          </a:p>
        </p:txBody>
      </p:sp>
    </p:spTree>
    <p:extLst>
      <p:ext uri="{BB962C8B-B14F-4D97-AF65-F5344CB8AC3E}">
        <p14:creationId xmlns:p14="http://schemas.microsoft.com/office/powerpoint/2010/main" val="34070463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39ECFF79-81F7-45A9-A3AB-31139507472F}"/>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DA19FB8E-3800-494C-9B0B-1A64C80606C5}"/>
              </a:ext>
            </a:extLst>
          </p:cNvPr>
          <p:cNvSpPr>
            <a:spLocks noGrp="1"/>
          </p:cNvSpPr>
          <p:nvPr>
            <p:ph type="sldNum" sz="quarter" idx="12"/>
          </p:nvPr>
        </p:nvSpPr>
        <p:spPr/>
        <p:txBody>
          <a:bodyPr/>
          <a:lstStyle/>
          <a:p>
            <a:fld id="{401CF334-2D5C-4859-84A6-CA7E6E43FAEB}" type="slidenum">
              <a:rPr lang="en-US" smtClean="0"/>
              <a:t>95</a:t>
            </a:fld>
            <a:endParaRPr lang="en-US"/>
          </a:p>
        </p:txBody>
      </p:sp>
      <p:sp>
        <p:nvSpPr>
          <p:cNvPr id="5" name="Content Placeholder 4">
            <a:extLst>
              <a:ext uri="{FF2B5EF4-FFF2-40B4-BE49-F238E27FC236}">
                <a16:creationId xmlns:a16="http://schemas.microsoft.com/office/drawing/2014/main" id="{21E8CE96-9DFF-47C1-8549-015659E70FEA}"/>
              </a:ext>
            </a:extLst>
          </p:cNvPr>
          <p:cNvSpPr>
            <a:spLocks noGrp="1"/>
          </p:cNvSpPr>
          <p:nvPr>
            <p:ph idx="1"/>
          </p:nvPr>
        </p:nvSpPr>
        <p:spPr/>
        <p:txBody>
          <a:bodyPr/>
          <a:lstStyle/>
          <a:p>
            <a:r>
              <a:rPr lang="en-US" dirty="0" err="1"/>
              <a:t>Ví</a:t>
            </a:r>
            <a:r>
              <a:rPr lang="en-US" dirty="0"/>
              <a:t> </a:t>
            </a:r>
            <a:r>
              <a:rPr lang="en-US" dirty="0" err="1"/>
              <a:t>dụ</a:t>
            </a:r>
            <a:r>
              <a:rPr lang="en-US" dirty="0"/>
              <a:t>: </a:t>
            </a:r>
            <a:r>
              <a:rPr lang="en-US" dirty="0" err="1"/>
              <a:t>Sơ</a:t>
            </a:r>
            <a:r>
              <a:rPr lang="en-US" dirty="0"/>
              <a:t> </a:t>
            </a:r>
            <a:r>
              <a:rPr lang="en-US" dirty="0" err="1"/>
              <a:t>đồ</a:t>
            </a:r>
            <a:r>
              <a:rPr lang="en-US" dirty="0"/>
              <a:t> </a:t>
            </a:r>
            <a:r>
              <a:rPr lang="en-US" dirty="0" err="1"/>
              <a:t>lớp</a:t>
            </a:r>
            <a:r>
              <a:rPr lang="en-US" dirty="0"/>
              <a:t> </a:t>
            </a:r>
            <a:r>
              <a:rPr lang="en-US" dirty="0" err="1"/>
              <a:t>biểu</a:t>
            </a:r>
            <a:r>
              <a:rPr lang="en-US" dirty="0"/>
              <a:t> </a:t>
            </a:r>
            <a:r>
              <a:rPr lang="en-US" dirty="0" err="1"/>
              <a:t>diễn</a:t>
            </a:r>
            <a:r>
              <a:rPr lang="en-US" dirty="0"/>
              <a:t> </a:t>
            </a:r>
            <a:r>
              <a:rPr lang="en-US" dirty="0" err="1"/>
              <a:t>một</a:t>
            </a:r>
            <a:r>
              <a:rPr lang="en-US" dirty="0"/>
              <a:t> </a:t>
            </a:r>
            <a:r>
              <a:rPr lang="en-US" dirty="0" err="1"/>
              <a:t>phần</a:t>
            </a:r>
            <a:r>
              <a:rPr lang="en-US" dirty="0"/>
              <a:t> </a:t>
            </a:r>
            <a:r>
              <a:rPr lang="en-US" dirty="0" err="1"/>
              <a:t>cấu</a:t>
            </a:r>
            <a:r>
              <a:rPr lang="en-US" dirty="0"/>
              <a:t> </a:t>
            </a:r>
            <a:r>
              <a:rPr lang="en-US" dirty="0" err="1"/>
              <a:t>trúc</a:t>
            </a:r>
            <a:r>
              <a:rPr lang="en-US" dirty="0"/>
              <a:t> </a:t>
            </a:r>
            <a:r>
              <a:rPr lang="en-US" dirty="0" err="1"/>
              <a:t>tĩnh</a:t>
            </a:r>
            <a:r>
              <a:rPr lang="en-US" dirty="0"/>
              <a:t> </a:t>
            </a:r>
            <a:r>
              <a:rPr lang="en-US" dirty="0" err="1"/>
              <a:t>của</a:t>
            </a:r>
            <a:r>
              <a:rPr lang="en-US" dirty="0"/>
              <a:t> </a:t>
            </a:r>
            <a:r>
              <a:rPr lang="en-US" dirty="0" err="1"/>
              <a:t>hệ</a:t>
            </a:r>
            <a:r>
              <a:rPr lang="en-US" dirty="0"/>
              <a:t> </a:t>
            </a:r>
            <a:r>
              <a:rPr lang="en-US" dirty="0" err="1"/>
              <a:t>thống</a:t>
            </a:r>
            <a:r>
              <a:rPr lang="en-US" dirty="0"/>
              <a:t> Book Store Online</a:t>
            </a:r>
          </a:p>
          <a:p>
            <a:endParaRPr lang="en-US" dirty="0"/>
          </a:p>
        </p:txBody>
      </p:sp>
      <p:sp>
        <p:nvSpPr>
          <p:cNvPr id="6" name="Title 5">
            <a:extLst>
              <a:ext uri="{FF2B5EF4-FFF2-40B4-BE49-F238E27FC236}">
                <a16:creationId xmlns:a16="http://schemas.microsoft.com/office/drawing/2014/main" id="{4D18DA72-9B48-4F8E-A2C4-ECAE4D2BD744}"/>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lớp</a:t>
            </a:r>
            <a:r>
              <a:rPr lang="en-US" dirty="0"/>
              <a:t> - Class Diagram</a:t>
            </a:r>
          </a:p>
        </p:txBody>
      </p:sp>
      <p:pic>
        <p:nvPicPr>
          <p:cNvPr id="7" name="Picture 6">
            <a:extLst>
              <a:ext uri="{FF2B5EF4-FFF2-40B4-BE49-F238E27FC236}">
                <a16:creationId xmlns:a16="http://schemas.microsoft.com/office/drawing/2014/main" id="{A33D71BF-5E1D-482C-A8F1-F636B8064F4B}"/>
              </a:ext>
            </a:extLst>
          </p:cNvPr>
          <p:cNvPicPr>
            <a:picLocks noChangeAspect="1"/>
          </p:cNvPicPr>
          <p:nvPr/>
        </p:nvPicPr>
        <p:blipFill>
          <a:blip r:embed="rId2"/>
          <a:stretch>
            <a:fillRect/>
          </a:stretch>
        </p:blipFill>
        <p:spPr>
          <a:xfrm>
            <a:off x="4100945" y="2385920"/>
            <a:ext cx="5930514" cy="4075158"/>
          </a:xfrm>
          <a:prstGeom prst="rect">
            <a:avLst/>
          </a:prstGeom>
        </p:spPr>
      </p:pic>
    </p:spTree>
    <p:extLst>
      <p:ext uri="{BB962C8B-B14F-4D97-AF65-F5344CB8AC3E}">
        <p14:creationId xmlns:p14="http://schemas.microsoft.com/office/powerpoint/2010/main" val="40369322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50A118-CBF2-4EDD-9DC7-11F248A635E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4E68D65-E34C-47CF-9EF7-74BE639DF7B4}"/>
              </a:ext>
            </a:extLst>
          </p:cNvPr>
          <p:cNvSpPr>
            <a:spLocks noGrp="1"/>
          </p:cNvSpPr>
          <p:nvPr>
            <p:ph type="sldNum" sz="quarter" idx="12"/>
          </p:nvPr>
        </p:nvSpPr>
        <p:spPr/>
        <p:txBody>
          <a:bodyPr/>
          <a:lstStyle/>
          <a:p>
            <a:fld id="{401CF334-2D5C-4859-84A6-CA7E6E43FAEB}" type="slidenum">
              <a:rPr lang="en-US" smtClean="0"/>
              <a:t>96</a:t>
            </a:fld>
            <a:endParaRPr lang="en-US"/>
          </a:p>
        </p:txBody>
      </p:sp>
      <p:sp>
        <p:nvSpPr>
          <p:cNvPr id="5" name="Content Placeholder 4">
            <a:extLst>
              <a:ext uri="{FF2B5EF4-FFF2-40B4-BE49-F238E27FC236}">
                <a16:creationId xmlns:a16="http://schemas.microsoft.com/office/drawing/2014/main" id="{3AB792EE-2541-445E-8506-61BE6AC7F842}"/>
              </a:ext>
            </a:extLst>
          </p:cNvPr>
          <p:cNvSpPr>
            <a:spLocks noGrp="1"/>
          </p:cNvSpPr>
          <p:nvPr>
            <p:ph idx="1"/>
          </p:nvPr>
        </p:nvSpPr>
        <p:spPr/>
        <p:txBody>
          <a:bodyPr/>
          <a:lstStyle/>
          <a:p>
            <a:r>
              <a:rPr lang="en-US" b="1" dirty="0" err="1">
                <a:solidFill>
                  <a:srgbClr val="FF0000"/>
                </a:solidFill>
              </a:rPr>
              <a:t>Các</a:t>
            </a:r>
            <a:r>
              <a:rPr lang="en-US" b="1" dirty="0">
                <a:solidFill>
                  <a:srgbClr val="FF0000"/>
                </a:solidFill>
              </a:rPr>
              <a:t> </a:t>
            </a:r>
            <a:r>
              <a:rPr lang="en-US" b="1" dirty="0" err="1">
                <a:solidFill>
                  <a:srgbClr val="FF0000"/>
                </a:solidFill>
              </a:rPr>
              <a:t>phần</a:t>
            </a:r>
            <a:r>
              <a:rPr lang="en-US" b="1" dirty="0">
                <a:solidFill>
                  <a:srgbClr val="FF0000"/>
                </a:solidFill>
              </a:rPr>
              <a:t> </a:t>
            </a:r>
            <a:r>
              <a:rPr lang="en-US" b="1" dirty="0" err="1">
                <a:solidFill>
                  <a:srgbClr val="FF0000"/>
                </a:solidFill>
              </a:rPr>
              <a:t>tử</a:t>
            </a:r>
            <a:r>
              <a:rPr lang="en-US" b="1" dirty="0">
                <a:solidFill>
                  <a:srgbClr val="FF0000"/>
                </a:solidFill>
              </a:rPr>
              <a:t> </a:t>
            </a:r>
            <a:r>
              <a:rPr lang="en-US" b="1" dirty="0" err="1">
                <a:solidFill>
                  <a:srgbClr val="FF0000"/>
                </a:solidFill>
              </a:rPr>
              <a:t>trong</a:t>
            </a:r>
            <a:r>
              <a:rPr lang="en-US" b="1" dirty="0">
                <a:solidFill>
                  <a:srgbClr val="FF0000"/>
                </a:solidFill>
              </a:rPr>
              <a:t> </a:t>
            </a:r>
            <a:r>
              <a:rPr lang="en-US" b="1" dirty="0" err="1">
                <a:solidFill>
                  <a:srgbClr val="FF0000"/>
                </a:solidFill>
              </a:rPr>
              <a:t>sơ</a:t>
            </a:r>
            <a:r>
              <a:rPr lang="en-US" b="1" dirty="0">
                <a:solidFill>
                  <a:srgbClr val="FF0000"/>
                </a:solidFill>
              </a:rPr>
              <a:t> </a:t>
            </a:r>
            <a:r>
              <a:rPr lang="en-US" b="1" dirty="0" err="1">
                <a:solidFill>
                  <a:srgbClr val="FF0000"/>
                </a:solidFill>
              </a:rPr>
              <a:t>đồ</a:t>
            </a:r>
            <a:r>
              <a:rPr lang="en-US" b="1" dirty="0">
                <a:solidFill>
                  <a:srgbClr val="FF0000"/>
                </a:solidFill>
              </a:rPr>
              <a:t> </a:t>
            </a:r>
            <a:r>
              <a:rPr lang="en-US" b="1" dirty="0" err="1">
                <a:solidFill>
                  <a:srgbClr val="FF0000"/>
                </a:solidFill>
              </a:rPr>
              <a:t>lớp</a:t>
            </a:r>
            <a:endParaRPr lang="vi-VN" b="1" dirty="0">
              <a:solidFill>
                <a:srgbClr val="FF0000"/>
              </a:solidFill>
            </a:endParaRPr>
          </a:p>
          <a:p>
            <a:pPr lvl="1"/>
            <a:r>
              <a:rPr lang="en-US" dirty="0" err="1"/>
              <a:t>Lớp</a:t>
            </a:r>
            <a:r>
              <a:rPr lang="en-US" dirty="0"/>
              <a:t> – Class</a:t>
            </a:r>
          </a:p>
          <a:p>
            <a:pPr lvl="1"/>
            <a:r>
              <a:rPr lang="en-US" dirty="0" err="1"/>
              <a:t>Mối</a:t>
            </a:r>
            <a:r>
              <a:rPr lang="en-US" dirty="0"/>
              <a:t> </a:t>
            </a:r>
            <a:r>
              <a:rPr lang="en-US" dirty="0" err="1"/>
              <a:t>quan</a:t>
            </a:r>
            <a:r>
              <a:rPr lang="en-US" dirty="0"/>
              <a:t> </a:t>
            </a:r>
            <a:r>
              <a:rPr lang="en-US" dirty="0" err="1"/>
              <a:t>hệ</a:t>
            </a:r>
            <a:r>
              <a:rPr lang="en-US" dirty="0"/>
              <a:t> </a:t>
            </a:r>
            <a:r>
              <a:rPr lang="en-US" dirty="0" err="1"/>
              <a:t>giữa</a:t>
            </a:r>
            <a:r>
              <a:rPr lang="en-US" dirty="0"/>
              <a:t> </a:t>
            </a:r>
            <a:r>
              <a:rPr lang="en-US" dirty="0" err="1"/>
              <a:t>các</a:t>
            </a:r>
            <a:r>
              <a:rPr lang="en-US" dirty="0"/>
              <a:t> </a:t>
            </a:r>
            <a:r>
              <a:rPr lang="en-US" dirty="0" err="1"/>
              <a:t>lớp</a:t>
            </a:r>
            <a:r>
              <a:rPr lang="en-US" dirty="0"/>
              <a:t> - relationships</a:t>
            </a:r>
            <a:endParaRPr lang="vi-VN" dirty="0"/>
          </a:p>
          <a:p>
            <a:endParaRPr lang="en-US" dirty="0"/>
          </a:p>
        </p:txBody>
      </p:sp>
      <p:sp>
        <p:nvSpPr>
          <p:cNvPr id="6" name="Title 5">
            <a:extLst>
              <a:ext uri="{FF2B5EF4-FFF2-40B4-BE49-F238E27FC236}">
                <a16:creationId xmlns:a16="http://schemas.microsoft.com/office/drawing/2014/main" id="{D0EC3DA3-5589-4580-B8FB-ED76162651C2}"/>
              </a:ext>
            </a:extLst>
          </p:cNvPr>
          <p:cNvSpPr>
            <a:spLocks noGrp="1"/>
          </p:cNvSpPr>
          <p:nvPr>
            <p:ph type="title"/>
          </p:nvPr>
        </p:nvSpPr>
        <p:spPr/>
        <p:txBody>
          <a:bodyPr/>
          <a:lstStyle/>
          <a:p>
            <a:r>
              <a:rPr lang="en-US" dirty="0" err="1"/>
              <a:t>Sơ</a:t>
            </a:r>
            <a:r>
              <a:rPr lang="en-US" dirty="0"/>
              <a:t> </a:t>
            </a:r>
            <a:r>
              <a:rPr lang="en-US" dirty="0" err="1"/>
              <a:t>đồ</a:t>
            </a:r>
            <a:r>
              <a:rPr lang="en-US" dirty="0"/>
              <a:t> </a:t>
            </a:r>
            <a:r>
              <a:rPr lang="en-US" dirty="0" err="1"/>
              <a:t>lớp</a:t>
            </a:r>
            <a:r>
              <a:rPr lang="en-US" dirty="0"/>
              <a:t> - Class Diagram</a:t>
            </a:r>
          </a:p>
        </p:txBody>
      </p:sp>
    </p:spTree>
    <p:extLst>
      <p:ext uri="{BB962C8B-B14F-4D97-AF65-F5344CB8AC3E}">
        <p14:creationId xmlns:p14="http://schemas.microsoft.com/office/powerpoint/2010/main" val="2453160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pPr marL="0" indent="0">
              <a:buNone/>
            </a:pPr>
            <a:r>
              <a:rPr lang="en-US"/>
              <a:t>Lớp – Class</a:t>
            </a:r>
          </a:p>
        </p:txBody>
      </p:sp>
      <p:sp>
        <p:nvSpPr>
          <p:cNvPr id="8" name="Content Placeholder 7"/>
          <p:cNvSpPr>
            <a:spLocks noGrp="1"/>
          </p:cNvSpPr>
          <p:nvPr>
            <p:ph idx="1"/>
          </p:nvPr>
        </p:nvSpPr>
        <p:spPr/>
        <p:txBody>
          <a:bodyPr/>
          <a:lstStyle/>
          <a:p>
            <a:r>
              <a:rPr lang="en-US" dirty="0"/>
              <a:t>Một </a:t>
            </a:r>
            <a:r>
              <a:rPr lang="en-US" dirty="0" err="1"/>
              <a:t>lớp</a:t>
            </a:r>
            <a:r>
              <a:rPr lang="en-US" dirty="0"/>
              <a:t> </a:t>
            </a:r>
            <a:r>
              <a:rPr lang="en-US" dirty="0" err="1"/>
              <a:t>là</a:t>
            </a:r>
            <a:r>
              <a:rPr lang="en-US" dirty="0"/>
              <a:t> </a:t>
            </a:r>
            <a:r>
              <a:rPr lang="en-US" dirty="0" err="1"/>
              <a:t>một</a:t>
            </a:r>
            <a:r>
              <a:rPr lang="en-US" dirty="0"/>
              <a:t> </a:t>
            </a:r>
            <a:r>
              <a:rPr lang="en-US" dirty="0" err="1"/>
              <a:t>đại</a:t>
            </a:r>
            <a:r>
              <a:rPr lang="en-US" dirty="0"/>
              <a:t> </a:t>
            </a:r>
            <a:r>
              <a:rPr lang="en-US" dirty="0" err="1"/>
              <a:t>diện</a:t>
            </a:r>
            <a:r>
              <a:rPr lang="en-US" dirty="0"/>
              <a:t> </a:t>
            </a:r>
            <a:r>
              <a:rPr lang="en-US" dirty="0" err="1"/>
              <a:t>cho</a:t>
            </a:r>
            <a:r>
              <a:rPr lang="en-US" dirty="0"/>
              <a:t> </a:t>
            </a:r>
            <a:r>
              <a:rPr lang="en-US" dirty="0" err="1"/>
              <a:t>một</a:t>
            </a:r>
            <a:r>
              <a:rPr lang="en-US" dirty="0"/>
              <a:t> </a:t>
            </a:r>
            <a:r>
              <a:rPr lang="en-US" dirty="0" err="1"/>
              <a:t>tập</a:t>
            </a:r>
            <a:r>
              <a:rPr lang="en-US" dirty="0"/>
              <a:t> </a:t>
            </a:r>
            <a:r>
              <a:rPr lang="en-US" dirty="0" err="1"/>
              <a:t>hợp</a:t>
            </a:r>
            <a:r>
              <a:rPr lang="en-US" dirty="0"/>
              <a:t> </a:t>
            </a:r>
            <a:r>
              <a:rPr lang="en-US" dirty="0" err="1"/>
              <a:t>các</a:t>
            </a:r>
            <a:r>
              <a:rPr lang="en-US" dirty="0"/>
              <a:t> </a:t>
            </a:r>
            <a:r>
              <a:rPr lang="en-US" dirty="0" err="1"/>
              <a:t>đối</a:t>
            </a:r>
            <a:r>
              <a:rPr lang="en-US" dirty="0"/>
              <a:t> </a:t>
            </a:r>
            <a:r>
              <a:rPr lang="en-US" dirty="0" err="1"/>
              <a:t>tượng</a:t>
            </a:r>
            <a:r>
              <a:rPr lang="en-US" dirty="0"/>
              <a:t> </a:t>
            </a:r>
            <a:r>
              <a:rPr lang="en-US" dirty="0" err="1"/>
              <a:t>có</a:t>
            </a:r>
            <a:r>
              <a:rPr lang="en-US" dirty="0"/>
              <a:t> </a:t>
            </a:r>
            <a:r>
              <a:rPr lang="en-US" dirty="0" err="1"/>
              <a:t>chung</a:t>
            </a:r>
            <a:r>
              <a:rPr lang="en-US" dirty="0"/>
              <a:t> </a:t>
            </a:r>
            <a:r>
              <a:rPr lang="en-US" dirty="0" err="1"/>
              <a:t>thuộc</a:t>
            </a:r>
            <a:r>
              <a:rPr lang="en-US" dirty="0"/>
              <a:t> </a:t>
            </a:r>
            <a:r>
              <a:rPr lang="en-US" dirty="0" err="1"/>
              <a:t>tính</a:t>
            </a:r>
            <a:r>
              <a:rPr lang="en-US" dirty="0"/>
              <a:t>, </a:t>
            </a:r>
            <a:r>
              <a:rPr lang="en-US" dirty="0" err="1"/>
              <a:t>ràng</a:t>
            </a:r>
            <a:r>
              <a:rPr lang="en-US" dirty="0"/>
              <a:t> </a:t>
            </a:r>
            <a:r>
              <a:rPr lang="en-US" dirty="0" err="1"/>
              <a:t>buộc</a:t>
            </a:r>
            <a:r>
              <a:rPr lang="en-US" dirty="0"/>
              <a:t>, </a:t>
            </a:r>
            <a:r>
              <a:rPr lang="en-US" dirty="0" err="1"/>
              <a:t>hành</a:t>
            </a:r>
            <a:r>
              <a:rPr lang="en-US" dirty="0"/>
              <a:t> vi </a:t>
            </a:r>
            <a:r>
              <a:rPr lang="en-US" dirty="0" err="1"/>
              <a:t>và</a:t>
            </a:r>
            <a:r>
              <a:rPr lang="en-US" dirty="0"/>
              <a:t> </a:t>
            </a:r>
            <a:r>
              <a:rPr lang="en-US" dirty="0" err="1"/>
              <a:t>ngữ</a:t>
            </a:r>
            <a:r>
              <a:rPr lang="en-US" dirty="0"/>
              <a:t> </a:t>
            </a:r>
            <a:r>
              <a:rPr lang="en-US" dirty="0" err="1"/>
              <a:t>nghĩa</a:t>
            </a:r>
            <a:r>
              <a:rPr lang="en-US" dirty="0"/>
              <a:t> (ý </a:t>
            </a:r>
            <a:r>
              <a:rPr lang="en-US" dirty="0" err="1"/>
              <a:t>nghĩa</a:t>
            </a:r>
            <a:r>
              <a:rPr lang="en-US" dirty="0"/>
              <a:t>).</a:t>
            </a:r>
            <a:endParaRPr lang="vi-VN" dirty="0"/>
          </a:p>
          <a:p>
            <a:r>
              <a:rPr lang="en-US" b="1" dirty="0" err="1"/>
              <a:t>Ký</a:t>
            </a:r>
            <a:r>
              <a:rPr lang="en-US" b="1" dirty="0"/>
              <a:t> </a:t>
            </a:r>
            <a:r>
              <a:rPr lang="en-US" b="1" dirty="0" err="1"/>
              <a:t>hiệu</a:t>
            </a:r>
            <a:r>
              <a:rPr lang="en-US" b="1" dirty="0"/>
              <a:t> </a:t>
            </a:r>
            <a:r>
              <a:rPr lang="en-US" b="1" dirty="0" err="1"/>
              <a:t>lớp</a:t>
            </a:r>
            <a:r>
              <a:rPr lang="en-US" b="1" dirty="0"/>
              <a:t> </a:t>
            </a:r>
            <a:r>
              <a:rPr lang="en-US" b="1" dirty="0" err="1"/>
              <a:t>trong</a:t>
            </a:r>
            <a:r>
              <a:rPr lang="en-US" b="1" dirty="0"/>
              <a:t> UML</a:t>
            </a:r>
          </a:p>
          <a:p>
            <a:endParaRPr lang="en-US" dirty="0"/>
          </a:p>
          <a:p>
            <a:endParaRPr lang="en-US" dirty="0"/>
          </a:p>
          <a:p>
            <a:endParaRPr lang="en-US" dirty="0"/>
          </a:p>
          <a:p>
            <a:r>
              <a:rPr lang="en-US" dirty="0" err="1"/>
              <a:t>Ví</a:t>
            </a:r>
            <a:r>
              <a:rPr lang="en-US" dirty="0"/>
              <a:t> </a:t>
            </a:r>
            <a:r>
              <a:rPr lang="en-US" dirty="0" err="1"/>
              <a:t>dụ</a:t>
            </a:r>
            <a:endParaRPr lang="vi-VN" dirty="0"/>
          </a:p>
          <a:p>
            <a:endParaRPr lang="vi-VN" dirty="0"/>
          </a:p>
        </p:txBody>
      </p:sp>
      <p:sp>
        <p:nvSpPr>
          <p:cNvPr id="6" name="Footer Placeholder 5"/>
          <p:cNvSpPr>
            <a:spLocks noGrp="1"/>
          </p:cNvSpPr>
          <p:nvPr>
            <p:ph type="ftr" sz="quarter" idx="11"/>
          </p:nvPr>
        </p:nvSpPr>
        <p:spPr/>
        <p:txBody>
          <a:bodyPr/>
          <a:lstStyle/>
          <a:p>
            <a:r>
              <a:rPr lang="vi-VN"/>
              <a:t>GV: Từ Thị Xuân Hiền</a:t>
            </a:r>
          </a:p>
        </p:txBody>
      </p:sp>
      <p:pic>
        <p:nvPicPr>
          <p:cNvPr id="2" name="Picture 1"/>
          <p:cNvPicPr>
            <a:picLocks noChangeAspect="1"/>
          </p:cNvPicPr>
          <p:nvPr/>
        </p:nvPicPr>
        <p:blipFill>
          <a:blip r:embed="rId2"/>
          <a:stretch>
            <a:fillRect/>
          </a:stretch>
        </p:blipFill>
        <p:spPr>
          <a:xfrm>
            <a:off x="4864269" y="2708399"/>
            <a:ext cx="2463462" cy="1830646"/>
          </a:xfrm>
          <a:prstGeom prst="rect">
            <a:avLst/>
          </a:prstGeom>
        </p:spPr>
      </p:pic>
      <p:pic>
        <p:nvPicPr>
          <p:cNvPr id="3" name="Picture 2"/>
          <p:cNvPicPr>
            <a:picLocks noChangeAspect="1"/>
          </p:cNvPicPr>
          <p:nvPr/>
        </p:nvPicPr>
        <p:blipFill>
          <a:blip r:embed="rId3"/>
          <a:stretch>
            <a:fillRect/>
          </a:stretch>
        </p:blipFill>
        <p:spPr>
          <a:xfrm>
            <a:off x="4864269" y="4675524"/>
            <a:ext cx="2463463" cy="1863389"/>
          </a:xfrm>
          <a:prstGeom prst="rect">
            <a:avLst/>
          </a:prstGeom>
        </p:spPr>
      </p:pic>
      <p:sp>
        <p:nvSpPr>
          <p:cNvPr id="4" name="Slide Number Placeholder 3">
            <a:extLst>
              <a:ext uri="{FF2B5EF4-FFF2-40B4-BE49-F238E27FC236}">
                <a16:creationId xmlns:a16="http://schemas.microsoft.com/office/drawing/2014/main" id="{BE22F2A5-91C0-40D1-9972-EB9C5245D338}"/>
              </a:ext>
            </a:extLst>
          </p:cNvPr>
          <p:cNvSpPr>
            <a:spLocks noGrp="1"/>
          </p:cNvSpPr>
          <p:nvPr>
            <p:ph type="sldNum" sz="quarter" idx="12"/>
          </p:nvPr>
        </p:nvSpPr>
        <p:spPr/>
        <p:txBody>
          <a:bodyPr/>
          <a:lstStyle/>
          <a:p>
            <a:fld id="{401CF334-2D5C-4859-84A6-CA7E6E43FAEB}" type="slidenum">
              <a:rPr lang="en-US" smtClean="0"/>
              <a:t>97</a:t>
            </a:fld>
            <a:endParaRPr lang="en-US"/>
          </a:p>
        </p:txBody>
      </p:sp>
    </p:spTree>
    <p:extLst>
      <p:ext uri="{BB962C8B-B14F-4D97-AF65-F5344CB8AC3E}">
        <p14:creationId xmlns:p14="http://schemas.microsoft.com/office/powerpoint/2010/main" val="3132438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C850A118-CBF2-4EDD-9DC7-11F248A635EC}"/>
              </a:ext>
            </a:extLst>
          </p:cNvPr>
          <p:cNvSpPr>
            <a:spLocks noGrp="1"/>
          </p:cNvSpPr>
          <p:nvPr>
            <p:ph type="ftr" sz="quarter" idx="11"/>
          </p:nvPr>
        </p:nvSpPr>
        <p:spPr/>
        <p:txBody>
          <a:bodyPr/>
          <a:lstStyle/>
          <a:p>
            <a:r>
              <a:rPr lang="en-US"/>
              <a:t>GV: Từ Thị Xuân Hiền</a:t>
            </a:r>
          </a:p>
        </p:txBody>
      </p:sp>
      <p:sp>
        <p:nvSpPr>
          <p:cNvPr id="4" name="Slide Number Placeholder 3">
            <a:extLst>
              <a:ext uri="{FF2B5EF4-FFF2-40B4-BE49-F238E27FC236}">
                <a16:creationId xmlns:a16="http://schemas.microsoft.com/office/drawing/2014/main" id="{94E68D65-E34C-47CF-9EF7-74BE639DF7B4}"/>
              </a:ext>
            </a:extLst>
          </p:cNvPr>
          <p:cNvSpPr>
            <a:spLocks noGrp="1"/>
          </p:cNvSpPr>
          <p:nvPr>
            <p:ph type="sldNum" sz="quarter" idx="12"/>
          </p:nvPr>
        </p:nvSpPr>
        <p:spPr/>
        <p:txBody>
          <a:bodyPr/>
          <a:lstStyle/>
          <a:p>
            <a:fld id="{401CF334-2D5C-4859-84A6-CA7E6E43FAEB}" type="slidenum">
              <a:rPr lang="en-US" smtClean="0"/>
              <a:t>98</a:t>
            </a:fld>
            <a:endParaRPr lang="en-US"/>
          </a:p>
        </p:txBody>
      </p:sp>
      <p:sp>
        <p:nvSpPr>
          <p:cNvPr id="5" name="Content Placeholder 4">
            <a:extLst>
              <a:ext uri="{FF2B5EF4-FFF2-40B4-BE49-F238E27FC236}">
                <a16:creationId xmlns:a16="http://schemas.microsoft.com/office/drawing/2014/main" id="{3AB792EE-2541-445E-8506-61BE6AC7F842}"/>
              </a:ext>
            </a:extLst>
          </p:cNvPr>
          <p:cNvSpPr>
            <a:spLocks noGrp="1"/>
          </p:cNvSpPr>
          <p:nvPr>
            <p:ph idx="1"/>
          </p:nvPr>
        </p:nvSpPr>
        <p:spPr/>
        <p:txBody>
          <a:bodyPr/>
          <a:lstStyle/>
          <a:p>
            <a:r>
              <a:rPr lang="en-US" b="1" dirty="0">
                <a:solidFill>
                  <a:srgbClr val="FF0000"/>
                </a:solidFill>
              </a:rPr>
              <a:t>Stereotypes </a:t>
            </a:r>
            <a:r>
              <a:rPr lang="en-US" i="1" dirty="0" err="1"/>
              <a:t>Stereotypes</a:t>
            </a:r>
            <a:r>
              <a:rPr lang="en-US" dirty="0"/>
              <a:t> </a:t>
            </a:r>
            <a:r>
              <a:rPr lang="en-US" dirty="0" err="1"/>
              <a:t>định</a:t>
            </a:r>
            <a:r>
              <a:rPr lang="en-US" dirty="0"/>
              <a:t> </a:t>
            </a:r>
            <a:r>
              <a:rPr lang="en-US" dirty="0" err="1"/>
              <a:t>nghĩa</a:t>
            </a:r>
            <a:r>
              <a:rPr lang="en-US" dirty="0"/>
              <a:t> </a:t>
            </a:r>
            <a:r>
              <a:rPr lang="en-US" dirty="0" err="1"/>
              <a:t>các</a:t>
            </a:r>
            <a:r>
              <a:rPr lang="en-US" dirty="0"/>
              <a:t> </a:t>
            </a:r>
            <a:r>
              <a:rPr lang="en-US" dirty="0" err="1"/>
              <a:t>lớp</a:t>
            </a:r>
            <a:r>
              <a:rPr lang="en-US" dirty="0"/>
              <a:t> </a:t>
            </a:r>
            <a:r>
              <a:rPr lang="en-US" dirty="0" err="1"/>
              <a:t>siêu</a:t>
            </a:r>
            <a:r>
              <a:rPr lang="en-US" dirty="0"/>
              <a:t> </a:t>
            </a:r>
            <a:r>
              <a:rPr lang="en-US" dirty="0" err="1"/>
              <a:t>dữ</a:t>
            </a:r>
            <a:r>
              <a:rPr lang="en-US" dirty="0"/>
              <a:t> </a:t>
            </a:r>
            <a:r>
              <a:rPr lang="en-US" dirty="0" err="1"/>
              <a:t>liệu</a:t>
            </a:r>
            <a:r>
              <a:rPr lang="en-US" dirty="0"/>
              <a:t> (</a:t>
            </a:r>
            <a:r>
              <a:rPr lang="en-US" dirty="0" err="1"/>
              <a:t>metaclass</a:t>
            </a:r>
            <a:r>
              <a:rPr lang="en-US" dirty="0"/>
              <a:t>) </a:t>
            </a:r>
            <a:r>
              <a:rPr lang="en-US" dirty="0" err="1"/>
              <a:t>mở</a:t>
            </a:r>
            <a:r>
              <a:rPr lang="en-US" dirty="0"/>
              <a:t> </a:t>
            </a:r>
            <a:r>
              <a:rPr lang="en-US" dirty="0" err="1"/>
              <a:t>rộng</a:t>
            </a:r>
            <a:r>
              <a:rPr lang="en-US" dirty="0"/>
              <a:t>. </a:t>
            </a:r>
            <a:r>
              <a:rPr lang="en-US" dirty="0" err="1"/>
              <a:t>Nếu</a:t>
            </a:r>
            <a:r>
              <a:rPr lang="en-US" dirty="0"/>
              <a:t> </a:t>
            </a:r>
            <a:r>
              <a:rPr lang="en-US" dirty="0" err="1"/>
              <a:t>một</a:t>
            </a:r>
            <a:r>
              <a:rPr lang="en-US" dirty="0"/>
              <a:t> </a:t>
            </a:r>
            <a:r>
              <a:rPr lang="en-US" i="1" dirty="0"/>
              <a:t>Stereotypes</a:t>
            </a:r>
            <a:r>
              <a:rPr lang="en-US" dirty="0"/>
              <a:t> </a:t>
            </a:r>
            <a:r>
              <a:rPr lang="en-US" dirty="0" err="1"/>
              <a:t>mô</a:t>
            </a:r>
            <a:r>
              <a:rPr lang="en-US" dirty="0"/>
              <a:t> </a:t>
            </a:r>
            <a:r>
              <a:rPr lang="en-US" dirty="0" err="1"/>
              <a:t>tả</a:t>
            </a:r>
            <a:r>
              <a:rPr lang="en-US" dirty="0"/>
              <a:t> </a:t>
            </a:r>
            <a:r>
              <a:rPr lang="en-US" dirty="0" err="1"/>
              <a:t>các</a:t>
            </a:r>
            <a:r>
              <a:rPr lang="en-US" dirty="0"/>
              <a:t> </a:t>
            </a:r>
            <a:r>
              <a:rPr lang="en-US" dirty="0" err="1"/>
              <a:t>thuộc</a:t>
            </a:r>
            <a:r>
              <a:rPr lang="en-US" dirty="0"/>
              <a:t> </a:t>
            </a:r>
            <a:r>
              <a:rPr lang="en-US" dirty="0" err="1"/>
              <a:t>tính</a:t>
            </a:r>
            <a:r>
              <a:rPr lang="en-US" dirty="0"/>
              <a:t> </a:t>
            </a:r>
            <a:r>
              <a:rPr lang="en-US" dirty="0" err="1"/>
              <a:t>bổ</a:t>
            </a:r>
            <a:r>
              <a:rPr lang="en-US" dirty="0"/>
              <a:t> sung </a:t>
            </a:r>
            <a:r>
              <a:rPr lang="en-US" dirty="0" err="1"/>
              <a:t>của</a:t>
            </a:r>
            <a:r>
              <a:rPr lang="en-US" dirty="0"/>
              <a:t> </a:t>
            </a:r>
            <a:r>
              <a:rPr lang="en-US" dirty="0" err="1"/>
              <a:t>một</a:t>
            </a:r>
            <a:r>
              <a:rPr lang="en-US" dirty="0"/>
              <a:t> </a:t>
            </a:r>
            <a:r>
              <a:rPr lang="en-US" dirty="0" err="1"/>
              <a:t>số</a:t>
            </a:r>
            <a:r>
              <a:rPr lang="en-US" dirty="0"/>
              <a:t> </a:t>
            </a:r>
            <a:r>
              <a:rPr lang="en-US" dirty="0" err="1"/>
              <a:t>siêu</a:t>
            </a:r>
            <a:r>
              <a:rPr lang="en-US" dirty="0"/>
              <a:t> </a:t>
            </a:r>
            <a:r>
              <a:rPr lang="en-US" dirty="0" err="1"/>
              <a:t>dữ</a:t>
            </a:r>
            <a:r>
              <a:rPr lang="en-US" dirty="0"/>
              <a:t> </a:t>
            </a:r>
            <a:r>
              <a:rPr lang="en-US" dirty="0" err="1"/>
              <a:t>liệu</a:t>
            </a:r>
            <a:r>
              <a:rPr lang="en-US" dirty="0"/>
              <a:t>, </a:t>
            </a:r>
            <a:r>
              <a:rPr lang="en-US" dirty="0" err="1"/>
              <a:t>nó</a:t>
            </a:r>
            <a:r>
              <a:rPr lang="en-US" dirty="0"/>
              <a:t> </a:t>
            </a:r>
            <a:r>
              <a:rPr lang="en-US" dirty="0" err="1"/>
              <a:t>chỉ</a:t>
            </a:r>
            <a:r>
              <a:rPr lang="en-US" dirty="0"/>
              <a:t> </a:t>
            </a:r>
            <a:r>
              <a:rPr lang="en-US" dirty="0" err="1"/>
              <a:t>có</a:t>
            </a:r>
            <a:r>
              <a:rPr lang="en-US" dirty="0"/>
              <a:t> </a:t>
            </a:r>
            <a:r>
              <a:rPr lang="en-US" dirty="0" err="1"/>
              <a:t>thể</a:t>
            </a:r>
            <a:r>
              <a:rPr lang="en-US" dirty="0"/>
              <a:t> </a:t>
            </a:r>
            <a:r>
              <a:rPr lang="en-US" dirty="0" err="1"/>
              <a:t>mô</a:t>
            </a:r>
            <a:r>
              <a:rPr lang="en-US" dirty="0"/>
              <a:t> </a:t>
            </a:r>
            <a:r>
              <a:rPr lang="en-US" dirty="0" err="1"/>
              <a:t>tả</a:t>
            </a:r>
            <a:r>
              <a:rPr lang="en-US" dirty="0"/>
              <a:t> </a:t>
            </a:r>
            <a:r>
              <a:rPr lang="en-US" dirty="0" err="1"/>
              <a:t>một</a:t>
            </a:r>
            <a:r>
              <a:rPr lang="en-US" dirty="0"/>
              <a:t> </a:t>
            </a:r>
            <a:r>
              <a:rPr lang="en-US" dirty="0" err="1"/>
              <a:t>trường</a:t>
            </a:r>
            <a:r>
              <a:rPr lang="en-US" dirty="0"/>
              <a:t> </a:t>
            </a:r>
            <a:r>
              <a:rPr lang="en-US" dirty="0" err="1"/>
              <a:t>hợp</a:t>
            </a:r>
            <a:r>
              <a:rPr lang="en-US" dirty="0"/>
              <a:t> </a:t>
            </a:r>
            <a:r>
              <a:rPr lang="en-US" dirty="0" err="1"/>
              <a:t>siêu</a:t>
            </a:r>
            <a:r>
              <a:rPr lang="en-US" dirty="0"/>
              <a:t> </a:t>
            </a:r>
            <a:r>
              <a:rPr lang="en-US" dirty="0" err="1"/>
              <a:t>dữ</a:t>
            </a:r>
            <a:r>
              <a:rPr lang="en-US" dirty="0"/>
              <a:t> </a:t>
            </a:r>
            <a:r>
              <a:rPr lang="en-US" dirty="0" err="1"/>
              <a:t>liệu</a:t>
            </a:r>
            <a:r>
              <a:rPr lang="en-US" dirty="0"/>
              <a:t> </a:t>
            </a:r>
            <a:r>
              <a:rPr lang="en-US" dirty="0" err="1"/>
              <a:t>tại</a:t>
            </a:r>
            <a:r>
              <a:rPr lang="en-US" dirty="0"/>
              <a:t> </a:t>
            </a:r>
            <a:r>
              <a:rPr lang="en-US" dirty="0" err="1"/>
              <a:t>một</a:t>
            </a:r>
            <a:r>
              <a:rPr lang="en-US" dirty="0"/>
              <a:t> </a:t>
            </a:r>
            <a:r>
              <a:rPr lang="en-US" dirty="0" err="1"/>
              <a:t>thời</a:t>
            </a:r>
            <a:r>
              <a:rPr lang="en-US" dirty="0"/>
              <a:t> </a:t>
            </a:r>
            <a:r>
              <a:rPr lang="en-US" dirty="0" err="1"/>
              <a:t>điểm</a:t>
            </a:r>
            <a:r>
              <a:rPr lang="en-US" dirty="0"/>
              <a:t> </a:t>
            </a:r>
            <a:r>
              <a:rPr lang="en-US" dirty="0" err="1"/>
              <a:t>trong</a:t>
            </a:r>
            <a:r>
              <a:rPr lang="en-US" dirty="0"/>
              <a:t> </a:t>
            </a:r>
            <a:r>
              <a:rPr lang="en-US" dirty="0" err="1"/>
              <a:t>thời</a:t>
            </a:r>
            <a:r>
              <a:rPr lang="en-US" dirty="0"/>
              <a:t> </a:t>
            </a:r>
            <a:r>
              <a:rPr lang="en-US" dirty="0" err="1"/>
              <a:t>gian</a:t>
            </a:r>
            <a:r>
              <a:rPr lang="en-US" dirty="0"/>
              <a:t> </a:t>
            </a:r>
            <a:r>
              <a:rPr lang="en-US" dirty="0" err="1"/>
              <a:t>thực</a:t>
            </a:r>
            <a:r>
              <a:rPr lang="en-US" dirty="0"/>
              <a:t> </a:t>
            </a:r>
            <a:r>
              <a:rPr lang="en-US" dirty="0" err="1"/>
              <a:t>thi</a:t>
            </a:r>
            <a:r>
              <a:rPr lang="en-US" dirty="0"/>
              <a:t>.</a:t>
            </a:r>
            <a:endParaRPr lang="vi-VN" dirty="0"/>
          </a:p>
          <a:p>
            <a:endParaRPr lang="en-US" dirty="0"/>
          </a:p>
        </p:txBody>
      </p:sp>
      <p:sp>
        <p:nvSpPr>
          <p:cNvPr id="6" name="Title 5">
            <a:extLst>
              <a:ext uri="{FF2B5EF4-FFF2-40B4-BE49-F238E27FC236}">
                <a16:creationId xmlns:a16="http://schemas.microsoft.com/office/drawing/2014/main" id="{D0EC3DA3-5589-4580-B8FB-ED76162651C2}"/>
              </a:ext>
            </a:extLst>
          </p:cNvPr>
          <p:cNvSpPr>
            <a:spLocks noGrp="1"/>
          </p:cNvSpPr>
          <p:nvPr>
            <p:ph type="title"/>
          </p:nvPr>
        </p:nvSpPr>
        <p:spPr/>
        <p:txBody>
          <a:bodyPr/>
          <a:lstStyle/>
          <a:p>
            <a:r>
              <a:rPr lang="en-US" dirty="0" err="1"/>
              <a:t>Lớp</a:t>
            </a:r>
            <a:r>
              <a:rPr lang="en-US" dirty="0"/>
              <a:t> – Class</a:t>
            </a:r>
          </a:p>
        </p:txBody>
      </p:sp>
      <p:sp>
        <p:nvSpPr>
          <p:cNvPr id="10" name="TextBox 9">
            <a:extLst>
              <a:ext uri="{FF2B5EF4-FFF2-40B4-BE49-F238E27FC236}">
                <a16:creationId xmlns:a16="http://schemas.microsoft.com/office/drawing/2014/main" id="{CB3E06BF-B680-494D-807C-DABA2DF97EBF}"/>
              </a:ext>
            </a:extLst>
          </p:cNvPr>
          <p:cNvSpPr txBox="1"/>
          <p:nvPr/>
        </p:nvSpPr>
        <p:spPr>
          <a:xfrm>
            <a:off x="5638800" y="2930236"/>
            <a:ext cx="914400" cy="914400"/>
          </a:xfrm>
          <a:prstGeom prst="rect">
            <a:avLst/>
          </a:prstGeom>
          <a:noFill/>
          <a:ln>
            <a:solidFill>
              <a:schemeClr val="bg2"/>
            </a:solidFill>
          </a:ln>
        </p:spPr>
        <p:txBody>
          <a:bodyPr wrap="square" rtlCol="0">
            <a:spAutoFit/>
          </a:bodyPr>
          <a:lstStyle/>
          <a:p>
            <a:endParaRPr lang="en-US" dirty="0" err="1"/>
          </a:p>
        </p:txBody>
      </p:sp>
      <p:pic>
        <p:nvPicPr>
          <p:cNvPr id="17" name="Picture 16">
            <a:extLst>
              <a:ext uri="{FF2B5EF4-FFF2-40B4-BE49-F238E27FC236}">
                <a16:creationId xmlns:a16="http://schemas.microsoft.com/office/drawing/2014/main" id="{DB0EDD79-451D-4AFE-9932-243A0533D00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97565" y="3601258"/>
            <a:ext cx="8368835" cy="1898996"/>
          </a:xfrm>
          <a:prstGeom prst="rect">
            <a:avLst/>
          </a:prstGeom>
        </p:spPr>
      </p:pic>
    </p:spTree>
    <p:extLst>
      <p:ext uri="{BB962C8B-B14F-4D97-AF65-F5344CB8AC3E}">
        <p14:creationId xmlns:p14="http://schemas.microsoft.com/office/powerpoint/2010/main" val="19616309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Autofit/>
          </a:bodyPr>
          <a:lstStyle/>
          <a:p>
            <a:r>
              <a:rPr lang="en-US" sz="4400" dirty="0" err="1"/>
              <a:t>Mối</a:t>
            </a:r>
            <a:r>
              <a:rPr lang="en-US" sz="4400" dirty="0"/>
              <a:t> </a:t>
            </a:r>
            <a:r>
              <a:rPr lang="en-US" sz="4400" dirty="0" err="1"/>
              <a:t>quan</a:t>
            </a:r>
            <a:r>
              <a:rPr lang="en-US" sz="4400" dirty="0"/>
              <a:t> </a:t>
            </a:r>
            <a:r>
              <a:rPr lang="en-US" sz="4400" dirty="0" err="1"/>
              <a:t>hệ</a:t>
            </a:r>
            <a:r>
              <a:rPr lang="en-US" sz="4400" dirty="0"/>
              <a:t> </a:t>
            </a:r>
            <a:r>
              <a:rPr lang="en-US" sz="4400" dirty="0" err="1"/>
              <a:t>giữa</a:t>
            </a:r>
            <a:r>
              <a:rPr lang="en-US" sz="4400" dirty="0"/>
              <a:t> </a:t>
            </a:r>
            <a:r>
              <a:rPr lang="en-US" sz="4400" dirty="0" err="1"/>
              <a:t>các</a:t>
            </a:r>
            <a:r>
              <a:rPr lang="en-US" sz="4400" dirty="0"/>
              <a:t> </a:t>
            </a:r>
            <a:r>
              <a:rPr lang="en-US" sz="4400" dirty="0" err="1"/>
              <a:t>lớp</a:t>
            </a:r>
            <a:r>
              <a:rPr lang="en-US" sz="4400" dirty="0"/>
              <a:t> - relationships</a:t>
            </a:r>
            <a:endParaRPr lang="vi-VN" sz="4400" dirty="0"/>
          </a:p>
        </p:txBody>
      </p:sp>
      <p:sp>
        <p:nvSpPr>
          <p:cNvPr id="8" name="Content Placeholder 7"/>
          <p:cNvSpPr>
            <a:spLocks noGrp="1"/>
          </p:cNvSpPr>
          <p:nvPr>
            <p:ph idx="1"/>
          </p:nvPr>
        </p:nvSpPr>
        <p:spPr/>
        <p:txBody>
          <a:bodyPr/>
          <a:lstStyle/>
          <a:p>
            <a:r>
              <a:rPr lang="en-US" dirty="0" err="1"/>
              <a:t>Các</a:t>
            </a:r>
            <a:r>
              <a:rPr lang="en-US" dirty="0"/>
              <a:t> </a:t>
            </a:r>
            <a:r>
              <a:rPr lang="en-US" dirty="0" err="1"/>
              <a:t>lớp</a:t>
            </a:r>
            <a:r>
              <a:rPr lang="en-US" dirty="0"/>
              <a:t> </a:t>
            </a:r>
            <a:r>
              <a:rPr lang="en-US" dirty="0" err="1"/>
              <a:t>trong</a:t>
            </a:r>
            <a:r>
              <a:rPr lang="en-US" dirty="0"/>
              <a:t> </a:t>
            </a:r>
            <a:r>
              <a:rPr lang="en-US" dirty="0" err="1"/>
              <a:t>sơ</a:t>
            </a:r>
            <a:r>
              <a:rPr lang="en-US" dirty="0"/>
              <a:t> </a:t>
            </a:r>
            <a:r>
              <a:rPr lang="en-US" dirty="0" err="1"/>
              <a:t>đồ</a:t>
            </a:r>
            <a:r>
              <a:rPr lang="en-US" dirty="0"/>
              <a:t> </a:t>
            </a:r>
            <a:r>
              <a:rPr lang="en-US" dirty="0" err="1"/>
              <a:t>lớp</a:t>
            </a:r>
            <a:r>
              <a:rPr lang="en-US" dirty="0"/>
              <a:t> </a:t>
            </a:r>
            <a:r>
              <a:rPr lang="en-US" dirty="0" err="1"/>
              <a:t>sẽ</a:t>
            </a:r>
            <a:r>
              <a:rPr lang="en-US" dirty="0"/>
              <a:t> </a:t>
            </a:r>
            <a:r>
              <a:rPr lang="en-US" dirty="0" err="1"/>
              <a:t>có</a:t>
            </a:r>
            <a:r>
              <a:rPr lang="en-US" dirty="0"/>
              <a:t> </a:t>
            </a:r>
            <a:r>
              <a:rPr lang="en-US" dirty="0" err="1"/>
              <a:t>các</a:t>
            </a:r>
            <a:r>
              <a:rPr lang="en-US" dirty="0"/>
              <a:t> </a:t>
            </a:r>
            <a:r>
              <a:rPr lang="en-US" dirty="0" err="1"/>
              <a:t>mối</a:t>
            </a:r>
            <a:r>
              <a:rPr lang="en-US" dirty="0"/>
              <a:t> </a:t>
            </a:r>
            <a:r>
              <a:rPr lang="en-US" dirty="0" err="1"/>
              <a:t>quan</a:t>
            </a:r>
            <a:r>
              <a:rPr lang="en-US" dirty="0"/>
              <a:t> </a:t>
            </a:r>
            <a:r>
              <a:rPr lang="en-US" dirty="0" err="1"/>
              <a:t>hệ</a:t>
            </a:r>
            <a:r>
              <a:rPr lang="en-US" dirty="0"/>
              <a:t> </a:t>
            </a:r>
            <a:r>
              <a:rPr lang="en-US" dirty="0" err="1"/>
              <a:t>với</a:t>
            </a:r>
            <a:r>
              <a:rPr lang="en-US" dirty="0"/>
              <a:t> </a:t>
            </a:r>
            <a:r>
              <a:rPr lang="en-US" dirty="0" err="1"/>
              <a:t>nhau</a:t>
            </a:r>
            <a:r>
              <a:rPr lang="en-US" dirty="0"/>
              <a:t>:</a:t>
            </a:r>
          </a:p>
          <a:p>
            <a:pPr lvl="1"/>
            <a:r>
              <a:rPr lang="en-US" dirty="0"/>
              <a:t>Association </a:t>
            </a:r>
          </a:p>
          <a:p>
            <a:pPr lvl="1"/>
            <a:r>
              <a:rPr lang="en-US" dirty="0"/>
              <a:t>Aggregation</a:t>
            </a:r>
            <a:r>
              <a:rPr lang="en-US" b="1" dirty="0"/>
              <a:t> </a:t>
            </a:r>
            <a:endParaRPr lang="vi-VN" b="1" dirty="0"/>
          </a:p>
          <a:p>
            <a:pPr lvl="1"/>
            <a:r>
              <a:rPr lang="en-US" dirty="0"/>
              <a:t>Composition</a:t>
            </a:r>
            <a:endParaRPr lang="vi-VN" b="1" dirty="0"/>
          </a:p>
          <a:p>
            <a:pPr lvl="1"/>
            <a:r>
              <a:rPr lang="en-US" dirty="0"/>
              <a:t>Generalization</a:t>
            </a:r>
            <a:endParaRPr lang="vi-VN" dirty="0"/>
          </a:p>
          <a:p>
            <a:endParaRPr lang="vi-VN" dirty="0"/>
          </a:p>
        </p:txBody>
      </p:sp>
      <p:sp>
        <p:nvSpPr>
          <p:cNvPr id="6" name="Footer Placeholder 5"/>
          <p:cNvSpPr>
            <a:spLocks noGrp="1"/>
          </p:cNvSpPr>
          <p:nvPr>
            <p:ph type="ftr" sz="quarter" idx="11"/>
          </p:nvPr>
        </p:nvSpPr>
        <p:spPr/>
        <p:txBody>
          <a:bodyPr/>
          <a:lstStyle/>
          <a:p>
            <a:r>
              <a:rPr lang="vi-VN"/>
              <a:t>GV: Từ Thị Xuân Hiền</a:t>
            </a:r>
          </a:p>
        </p:txBody>
      </p:sp>
      <p:sp>
        <p:nvSpPr>
          <p:cNvPr id="2" name="Slide Number Placeholder 1">
            <a:extLst>
              <a:ext uri="{FF2B5EF4-FFF2-40B4-BE49-F238E27FC236}">
                <a16:creationId xmlns:a16="http://schemas.microsoft.com/office/drawing/2014/main" id="{EE0557A1-12C1-47B6-BE7F-8988BCC2D4BE}"/>
              </a:ext>
            </a:extLst>
          </p:cNvPr>
          <p:cNvSpPr>
            <a:spLocks noGrp="1"/>
          </p:cNvSpPr>
          <p:nvPr>
            <p:ph type="sldNum" sz="quarter" idx="12"/>
          </p:nvPr>
        </p:nvSpPr>
        <p:spPr/>
        <p:txBody>
          <a:bodyPr/>
          <a:lstStyle/>
          <a:p>
            <a:fld id="{401CF334-2D5C-4859-84A6-CA7E6E43FAEB}" type="slidenum">
              <a:rPr lang="en-US" smtClean="0"/>
              <a:t>99</a:t>
            </a:fld>
            <a:endParaRPr lang="en-US"/>
          </a:p>
        </p:txBody>
      </p:sp>
    </p:spTree>
    <p:extLst>
      <p:ext uri="{BB962C8B-B14F-4D97-AF65-F5344CB8AC3E}">
        <p14:creationId xmlns:p14="http://schemas.microsoft.com/office/powerpoint/2010/main" val="88271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Presentation on brainstorming">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Century Gothic-Palatino Linotype">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alatino Linotype" panose="020405020505050303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spDef>
      <a:spPr/>
      <a:bodyPr rtlCol="0" anchor="ctr"/>
      <a:lstStyle>
        <a:defPPr algn="ctr">
          <a:defRPr/>
        </a:defPPr>
      </a:lstStyle>
      <a:style>
        <a:lnRef idx="1">
          <a:schemeClr val="accent3"/>
        </a:lnRef>
        <a:fillRef idx="2">
          <a:schemeClr val="accent3"/>
        </a:fillRef>
        <a:effectRef idx="1">
          <a:schemeClr val="accent3"/>
        </a:effectRef>
        <a:fontRef idx="minor">
          <a:schemeClr val="dk1"/>
        </a:fontRef>
      </a:style>
    </a:spDef>
    <a:lnDef>
      <a:spPr/>
      <a:bodyPr/>
      <a:lstStyle/>
      <a:style>
        <a:lnRef idx="1">
          <a:schemeClr val="accent1"/>
        </a:lnRef>
        <a:fillRef idx="0">
          <a:schemeClr val="accent1"/>
        </a:fillRef>
        <a:effectRef idx="0">
          <a:schemeClr val="accent1"/>
        </a:effectRef>
        <a:fontRef idx="minor">
          <a:schemeClr val="tx1"/>
        </a:fontRef>
      </a:style>
    </a:lnDef>
    <a:txDef>
      <a:spPr>
        <a:noFill/>
        <a:ln>
          <a:solidFill>
            <a:schemeClr val="bg2"/>
          </a:solidFill>
        </a:ln>
      </a:spPr>
      <a:bodyPr wrap="none" rtlCol="0">
        <a:spAutoFit/>
      </a:bodyPr>
      <a:lstStyle>
        <a:defPPr>
          <a:defRPr dirty="0" err="1" smtClean="0"/>
        </a:defPPr>
      </a:lstStyle>
    </a:txDef>
  </a:objectDefaults>
  <a:extraClrSchemeLst/>
  <a:extLst>
    <a:ext uri="{05A4C25C-085E-4340-85A3-A5531E510DB2}">
      <thm15:themeFamily xmlns:thm15="http://schemas.microsoft.com/office/thememl/2012/main" name="Presentation on brainstorming" id="{C229246F-E851-40FB-8E1D-535DCA6AFD71}" vid="{8D346C02-FE09-4A8E-BC58-EB73E373F09D}"/>
    </a:ext>
  </a:extLst>
</a:theme>
</file>

<file path=ppt/theme/theme2.xml><?xml version="1.0" encoding="utf-8"?>
<a:theme xmlns:a="http://schemas.openxmlformats.org/drawingml/2006/main" name="2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93BE57A2-D666-4652-B423-3EEF5C79D95A}">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Business brainstorming presentation</Template>
  <TotalTime>0</TotalTime>
  <Words>25370</Words>
  <Application>Microsoft Office PowerPoint</Application>
  <PresentationFormat>Widescreen</PresentationFormat>
  <Paragraphs>2632</Paragraphs>
  <Slides>314</Slides>
  <Notes>1</Notes>
  <HiddenSlides>0</HiddenSlides>
  <MMClips>0</MMClips>
  <ScaleCrop>false</ScaleCrop>
  <HeadingPairs>
    <vt:vector size="6" baseType="variant">
      <vt:variant>
        <vt:lpstr>Fonts Used</vt:lpstr>
      </vt:variant>
      <vt:variant>
        <vt:i4>14</vt:i4>
      </vt:variant>
      <vt:variant>
        <vt:lpstr>Theme</vt:lpstr>
      </vt:variant>
      <vt:variant>
        <vt:i4>4</vt:i4>
      </vt:variant>
      <vt:variant>
        <vt:lpstr>Slide Titles</vt:lpstr>
      </vt:variant>
      <vt:variant>
        <vt:i4>314</vt:i4>
      </vt:variant>
    </vt:vector>
  </HeadingPairs>
  <TitlesOfParts>
    <vt:vector size="332" baseType="lpstr">
      <vt:lpstr>Arial</vt:lpstr>
      <vt:lpstr>Arial Narrow</vt:lpstr>
      <vt:lpstr>Calibri</vt:lpstr>
      <vt:lpstr>Calibri Light</vt:lpstr>
      <vt:lpstr>Century Gothic</vt:lpstr>
      <vt:lpstr>Consolas</vt:lpstr>
      <vt:lpstr>Courier New</vt:lpstr>
      <vt:lpstr>Palatino Linotype</vt:lpstr>
      <vt:lpstr>Symbol</vt:lpstr>
      <vt:lpstr>Tahoma</vt:lpstr>
      <vt:lpstr>Times New Roman</vt:lpstr>
      <vt:lpstr>Verdana</vt:lpstr>
      <vt:lpstr>Wingdings</vt:lpstr>
      <vt:lpstr>Wingdings 2</vt:lpstr>
      <vt:lpstr>Presentation on brainstorming</vt:lpstr>
      <vt:lpstr>2_Custom Design</vt:lpstr>
      <vt:lpstr>1_Custom Design</vt:lpstr>
      <vt:lpstr>Custom Design</vt:lpstr>
      <vt:lpstr>Bài giảng  PHÂN TÍCH THIẾT KẾ HỆ THỐNG (System Analysis and Design)</vt:lpstr>
      <vt:lpstr>PowerPoint Presentation</vt:lpstr>
      <vt:lpstr>Chuẩn đầu ra của môn học</vt:lpstr>
      <vt:lpstr>Phương pháp đánh giá</vt:lpstr>
      <vt:lpstr>Tiêu chí đánh giá (Rubrics)</vt:lpstr>
      <vt:lpstr>Tiêu chí đánh giá (Rubrics)</vt:lpstr>
      <vt:lpstr>Tiêu chí đánh giá (Rubrics)</vt:lpstr>
      <vt:lpstr>Tiêu chí đánh giá (Rubrics)</vt:lpstr>
      <vt:lpstr>Nội dung môn học</vt:lpstr>
      <vt:lpstr>Tài liệu tham khảo</vt:lpstr>
      <vt:lpstr>Đăng ký đề tài nhóm (thường kỳ 3)</vt:lpstr>
      <vt:lpstr>Danh sách đề tài</vt:lpstr>
      <vt:lpstr>TỔNG QUAN VỀ  PHÂN TÍCH THIẾT KẾ HỆ THỐNG (Introduction to System Analysis and Design)</vt:lpstr>
      <vt:lpstr>Nội dung</vt:lpstr>
      <vt:lpstr>Khái niệm hệ thống thông tin</vt:lpstr>
      <vt:lpstr>Khái niệm hệ thống thông tin</vt:lpstr>
      <vt:lpstr>Phân loại hệ thống</vt:lpstr>
      <vt:lpstr>Phân loại hệ thống</vt:lpstr>
      <vt:lpstr>Khái niệm phân tích thiết kế hệ thống</vt:lpstr>
      <vt:lpstr>Mục tiêu của phân tích thiết kế hệ thống</vt:lpstr>
      <vt:lpstr>Vai trò của phân tích thiết kế hệ thống</vt:lpstr>
      <vt:lpstr>Vai trò của nhà phân tích thiết kế</vt:lpstr>
      <vt:lpstr>Vai trò của nhà phân tích thiết kế</vt:lpstr>
      <vt:lpstr>Quy trình phát triển hệ thống thông tin</vt:lpstr>
      <vt:lpstr>Quy trình phát triển hệ thống thông tin</vt:lpstr>
      <vt:lpstr>Quy trình phát triển hệ thống thông tin</vt:lpstr>
      <vt:lpstr>Quy trình phát triển hệ thống thông tin</vt:lpstr>
      <vt:lpstr>Quy trình phát triển hệ thống thông tin</vt:lpstr>
      <vt:lpstr>Quy trình phát triển hệ thống thông tin</vt:lpstr>
      <vt:lpstr>Quy trình phát triển hệ thống thông tin</vt:lpstr>
      <vt:lpstr>Quy trình phát triển hệ thống thông tin</vt:lpstr>
      <vt:lpstr>Các mô hình phát triển phần mềm</vt:lpstr>
      <vt:lpstr>Mô hình thác nước</vt:lpstr>
      <vt:lpstr>Mô hình RUP - Rational Unified Process</vt:lpstr>
      <vt:lpstr>Mô hình RUP - Rational Unified Process</vt:lpstr>
      <vt:lpstr>Mô hình RUP - Rational Unified Process</vt:lpstr>
      <vt:lpstr>Các giai đoạn trong mô hình RUP</vt:lpstr>
      <vt:lpstr>Các giai đoạn trong mô hình RUP</vt:lpstr>
      <vt:lpstr>Mô hình xoán ốc (Spiral Model)</vt:lpstr>
      <vt:lpstr>Mô hình Agile</vt:lpstr>
      <vt:lpstr>Mô hình tăng trưởng (Incremental Model)</vt:lpstr>
      <vt:lpstr>Mô hình chữ V (V model)</vt:lpstr>
      <vt:lpstr>Mô hình Scrum</vt:lpstr>
      <vt:lpstr>Mô hình Scrum</vt:lpstr>
      <vt:lpstr>Mô hình Scrum</vt:lpstr>
      <vt:lpstr>Kiến trúc phần mềm (software architecture)</vt:lpstr>
      <vt:lpstr>Kiến trúc phần mềm (software architecture)</vt:lpstr>
      <vt:lpstr>Kiến trúc Client-Server</vt:lpstr>
      <vt:lpstr>Kiến trúc Client-Server</vt:lpstr>
      <vt:lpstr>Kiến trúc 3 tầng (3-tiers architecture)</vt:lpstr>
      <vt:lpstr>Kiến trúc 3 tầng (3-tiers architecture)</vt:lpstr>
      <vt:lpstr>Kiến trúc 3 tầng (3-tiers architecture)</vt:lpstr>
      <vt:lpstr>Kiến trúc MVC (Model View Controller)</vt:lpstr>
      <vt:lpstr>Kiến trúc MVC (Model View Controller)</vt:lpstr>
      <vt:lpstr>Phương pháp phân tích thiết kế hệ thống</vt:lpstr>
      <vt:lpstr>Phân tích thiết kế hướng cấu trúc</vt:lpstr>
      <vt:lpstr>Phân tích thiết kế hướng cấu trúc</vt:lpstr>
      <vt:lpstr>Phân tích thiết kế hướng cấu trúc</vt:lpstr>
      <vt:lpstr>Phân tích thiết kế hướng cấu trúc</vt:lpstr>
      <vt:lpstr>Phân tích thiết kế hướng cấu trúc</vt:lpstr>
      <vt:lpstr>Phân tích thiết kế hướng đối tượng</vt:lpstr>
      <vt:lpstr>Phân tích thiết kế hướng đối tượng</vt:lpstr>
      <vt:lpstr>Phân tích thiết kế hướng đối tượng</vt:lpstr>
      <vt:lpstr>Các giai đoạn trong phân tích thiết kế hệ thống</vt:lpstr>
      <vt:lpstr>Các giai đoạn trong phân tích thiết kế hệ thống</vt:lpstr>
      <vt:lpstr>Các giai đoạn trong phân tích thiết kế hệ thống</vt:lpstr>
      <vt:lpstr>CÁC KHÁI NIỆM  HƯỚNG ĐỐI TƯỢNG VÀ UML </vt:lpstr>
      <vt:lpstr>Nội dung</vt:lpstr>
      <vt:lpstr>Các khái niệm hướng đối tượng</vt:lpstr>
      <vt:lpstr>Hướng đối tượng</vt:lpstr>
      <vt:lpstr>Đối tượng - Object</vt:lpstr>
      <vt:lpstr>Đối tượng - Object</vt:lpstr>
      <vt:lpstr>Lớp - Class</vt:lpstr>
      <vt:lpstr>Quan hệ giữa lớp và đối tượng</vt:lpstr>
      <vt:lpstr>Thông điệp và Phương thức</vt:lpstr>
      <vt:lpstr>Thông điệp và Phương thức</vt:lpstr>
      <vt:lpstr>Thông điệp và Phương thức</vt:lpstr>
      <vt:lpstr>Interface</vt:lpstr>
      <vt:lpstr>Interface</vt:lpstr>
      <vt:lpstr>Interface</vt:lpstr>
      <vt:lpstr>Tính trừu tượng (Abstraction)</vt:lpstr>
      <vt:lpstr>Tính trừu tượng (Abstraction)</vt:lpstr>
      <vt:lpstr>Đóng gói (Encapsulation)</vt:lpstr>
      <vt:lpstr>Tính đa hình (polymorphism)</vt:lpstr>
      <vt:lpstr>Tính đa hình (polymorphism)</vt:lpstr>
      <vt:lpstr>Tính đa hình (polymorphism)</vt:lpstr>
      <vt:lpstr>NGÔN NGỮ MÔ HÌNH HÓA (Unified Modeling Language – UML)</vt:lpstr>
      <vt:lpstr>Ngôn ngữ mô hình hóa</vt:lpstr>
      <vt:lpstr>Ngôn ngữ mô hình hóa</vt:lpstr>
      <vt:lpstr>Nhóm sơ đồ cấu trúc</vt:lpstr>
      <vt:lpstr>Mô hình Domain - Domain model</vt:lpstr>
      <vt:lpstr>Mô hình Domain - Domain model</vt:lpstr>
      <vt:lpstr>Mô hình Domain - Domain model</vt:lpstr>
      <vt:lpstr>Sơ đồ lớp - Class Diagram</vt:lpstr>
      <vt:lpstr>Sơ đồ lớp - Class Diagram</vt:lpstr>
      <vt:lpstr>Sơ đồ lớp - Class Diagram</vt:lpstr>
      <vt:lpstr>Lớp – Class</vt:lpstr>
      <vt:lpstr>Lớp – Class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Mối quan hệ giữa các lớp - relationships</vt:lpstr>
      <vt:lpstr>Package Diagram</vt:lpstr>
      <vt:lpstr>Package Diagram</vt:lpstr>
      <vt:lpstr>Package Diagram</vt:lpstr>
      <vt:lpstr>Package Diagram</vt:lpstr>
      <vt:lpstr>Package Diagram</vt:lpstr>
      <vt:lpstr>Package Diagram</vt:lpstr>
      <vt:lpstr>Component Diagram</vt:lpstr>
      <vt:lpstr>Component Diagram</vt:lpstr>
      <vt:lpstr>Component Diagram</vt:lpstr>
      <vt:lpstr>Component Diagram</vt:lpstr>
      <vt:lpstr>Component Diagram</vt:lpstr>
      <vt:lpstr>Deployment Diagram</vt:lpstr>
      <vt:lpstr>Deployment Diagram</vt:lpstr>
      <vt:lpstr>Deployment Diagram</vt:lpstr>
      <vt:lpstr>Deployment Diagram</vt:lpstr>
      <vt:lpstr>Deployment Diagram</vt:lpstr>
      <vt:lpstr>Deployment Diagram</vt:lpstr>
      <vt:lpstr>Deployment Diagram</vt:lpstr>
      <vt:lpstr>Nhóm sơ đồ hành vi (Behavioral Diagrams)</vt:lpstr>
      <vt:lpstr>Mô hình Use Case (Use case model)</vt:lpstr>
      <vt:lpstr>Sơ đồ use case (use case diagram)</vt:lpstr>
      <vt:lpstr>Sơ đồ use case (use case diagram)</vt:lpstr>
      <vt:lpstr>Use case</vt:lpstr>
      <vt:lpstr>Use case</vt:lpstr>
      <vt:lpstr>Use case</vt:lpstr>
      <vt:lpstr>Use case</vt:lpstr>
      <vt:lpstr>Use case</vt:lpstr>
      <vt:lpstr>Actor</vt:lpstr>
      <vt:lpstr>Actor</vt:lpstr>
      <vt:lpstr>Quan hệ giữa Actors và use cases: Association</vt:lpstr>
      <vt:lpstr>Quan hệ giữa use case và use cases</vt:lpstr>
      <vt:lpstr>Quan hệ giữa use case và use cases</vt:lpstr>
      <vt:lpstr>Quan hệ giữa use case và use cases</vt:lpstr>
      <vt:lpstr>Quan hệ giữa use case và use cases</vt:lpstr>
      <vt:lpstr>Quan hệ giữa use case và use cases</vt:lpstr>
      <vt:lpstr>Quan hệ giữa use case và use cases</vt:lpstr>
      <vt:lpstr>Quan hệ giữa use case và use cases</vt:lpstr>
      <vt:lpstr>Quan hệ giữa use case và use cases</vt:lpstr>
      <vt:lpstr>Quan hệ giữa Actor và Actor</vt:lpstr>
      <vt:lpstr>Quan hệ giữa Actor và Actor</vt:lpstr>
      <vt:lpstr>Quan hệ giữa Actor và Actor</vt:lpstr>
      <vt:lpstr>Activity Diagrams</vt:lpstr>
      <vt:lpstr>Activity Diagrams</vt:lpstr>
      <vt:lpstr>Activity Diagrams</vt:lpstr>
      <vt:lpstr>Activity Diagrams</vt:lpstr>
      <vt:lpstr>Activity Diagrams</vt:lpstr>
      <vt:lpstr>Sequence Diagrams </vt:lpstr>
      <vt:lpstr>Sequence Diagrams </vt:lpstr>
      <vt:lpstr>Sequence Diagrams </vt:lpstr>
      <vt:lpstr>Sequence Diagrams </vt:lpstr>
      <vt:lpstr>Sequence Diagrams </vt:lpstr>
      <vt:lpstr>Sequence Diagrams </vt:lpstr>
      <vt:lpstr>Sequence Diagrams </vt:lpstr>
      <vt:lpstr>Sequence Diagrams </vt:lpstr>
      <vt:lpstr>Sequence Diagrams </vt:lpstr>
      <vt:lpstr>Fragment</vt:lpstr>
      <vt:lpstr>Fragment</vt:lpstr>
      <vt:lpstr>Fragment</vt:lpstr>
      <vt:lpstr>Communication Diagram</vt:lpstr>
      <vt:lpstr>Sơ đồ giao tiếp - Communication Diagram</vt:lpstr>
      <vt:lpstr>Sơ đồ giao tiếp - Communication Diagram</vt:lpstr>
      <vt:lpstr>Sơ đồ giao tiếp - Communication Diagram</vt:lpstr>
      <vt:lpstr>Sơ đồ giao tiếp - Communication Diagram</vt:lpstr>
      <vt:lpstr>Sơ đồ giao tiếp - Communication Diagram</vt:lpstr>
      <vt:lpstr>Sơ đồ giao tiếp - Communication Diagram</vt:lpstr>
      <vt:lpstr>Sơ đồ giao tiếp - Communication Diagram</vt:lpstr>
      <vt:lpstr>So sánh sơ đồ tuần tự và sơ đố giao tiếp</vt:lpstr>
      <vt:lpstr>So sánh sơ đồ tuần tự và sơ đố giao tiếp</vt:lpstr>
      <vt:lpstr>So sánh sơ đồ tuần tự và sơ đố giao tiếp</vt:lpstr>
      <vt:lpstr>Robustness diagram</vt:lpstr>
      <vt:lpstr>Robustness diagram</vt:lpstr>
      <vt:lpstr>Robustness diagram</vt:lpstr>
      <vt:lpstr>Robustness diagram</vt:lpstr>
      <vt:lpstr>Robustness diagram</vt:lpstr>
      <vt:lpstr>Robustness diagram</vt:lpstr>
      <vt:lpstr>PHÂN TÍCH HỆ THỐNG HƯỚNG ĐỐI TƯỢNG</vt:lpstr>
      <vt:lpstr>Phân tích hướng đối tượng</vt:lpstr>
      <vt:lpstr>Phân tích hướng đối tượng</vt:lpstr>
      <vt:lpstr>Phân tích hướng đối tượng</vt:lpstr>
      <vt:lpstr>Phân tích hướng đối tượng</vt:lpstr>
      <vt:lpstr>Các bước phân tích hướng đối tượng</vt:lpstr>
      <vt:lpstr>Đặc tả yêu cầu người dùng </vt:lpstr>
      <vt:lpstr>Đặc tả yêu cầu người dùng </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 mô hình hóa cấu trúc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PowerPoint Presentation</vt:lpstr>
      <vt:lpstr>Phân tích và xác định yêu cầu hệ thống</vt:lpstr>
      <vt:lpstr>PowerPoint Presentation</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và xác định yêu cầu hệ thống</vt:lpstr>
      <vt:lpstr>PHÂN TÍCH KIẾN TRÚC</vt:lpstr>
      <vt:lpstr>Khái niệm về kiến trúc hệ thống</vt:lpstr>
      <vt:lpstr>Phân tích kiến trúc</vt:lpstr>
      <vt:lpstr>Phân tích kiến trúc</vt:lpstr>
      <vt:lpstr>Mẫu phân tích - Analysis pattern</vt:lpstr>
      <vt:lpstr>Phân tích use case</vt:lpstr>
      <vt:lpstr>Tìm lớp phân tích</vt:lpstr>
      <vt:lpstr>Tìm lớp phân tích</vt:lpstr>
      <vt:lpstr>Tìm lớp phân tích</vt:lpstr>
      <vt:lpstr>Tìm lớp phân tích</vt:lpstr>
      <vt:lpstr>Tìm lớp phân tích</vt:lpstr>
      <vt:lpstr>Tìm lớp phân tích</vt:lpstr>
      <vt:lpstr>Tìm lớp phân tích</vt:lpstr>
      <vt:lpstr>Phân bổ hành vi vào lớp phân tích</vt:lpstr>
      <vt:lpstr>Phân bổ hành vi vào lớp phân tích</vt:lpstr>
      <vt:lpstr>Mô tả trách nhiệm của lớp phân tích</vt:lpstr>
      <vt:lpstr>Mô tả trách nhiệm của lớp phân tích</vt:lpstr>
      <vt:lpstr>Tinh chỉnh kiến trúc (Refine the architecture)</vt:lpstr>
      <vt:lpstr>Xác định các phần tử thiết kế</vt:lpstr>
      <vt:lpstr>Xác định các phần tử thiết kế</vt:lpstr>
      <vt:lpstr>Xác định các phần tử thiết kế</vt:lpstr>
      <vt:lpstr>Phân tích hành vi</vt:lpstr>
      <vt:lpstr>THIẾT KẾ HỆ THỐNG HƯỚNG ĐỐI TƯỢNG</vt:lpstr>
      <vt:lpstr>Khái niệm thiết kế hướng đối tượng</vt:lpstr>
      <vt:lpstr>Khái niệm thiết kế hướng đối tượng</vt:lpstr>
      <vt:lpstr>Các nguyên tắc thiết kế hướng đối tượng</vt:lpstr>
      <vt:lpstr>Kiến trúc Client – Server </vt:lpstr>
      <vt:lpstr>Kiến trúc Client – Server </vt:lpstr>
      <vt:lpstr>Kiến trúc Client – Server </vt:lpstr>
      <vt:lpstr>Kiến trúc ba tầng </vt:lpstr>
      <vt:lpstr>Kiến trúc ba tầng </vt:lpstr>
      <vt:lpstr>Kiến trúc MVC  (Model-View-Controller) </vt:lpstr>
      <vt:lpstr>Kiến trúc MVC  (Model-View-Controller) </vt:lpstr>
      <vt:lpstr>Biểu diễn kiến trúc với UML</vt:lpstr>
      <vt:lpstr>Biểu diễn kiến trúc với UML</vt:lpstr>
      <vt:lpstr>Thiết kế các hệ thống con - subsystem</vt:lpstr>
      <vt:lpstr>Thiết kế các hệ thống con - subsystem</vt:lpstr>
      <vt:lpstr>Thiết kế các hệ thống con - subsystem</vt:lpstr>
      <vt:lpstr>Thiết kế các hệ thống con - subsystem</vt:lpstr>
      <vt:lpstr>Thiết kế các hệ thống con - subsystem</vt:lpstr>
      <vt:lpstr>Thiết kế các hệ thống con - subsystem</vt:lpstr>
      <vt:lpstr>Thiết kế các hệ thống con - subsystem</vt:lpstr>
      <vt:lpstr>Sơ đồ Package</vt:lpstr>
      <vt:lpstr>Sơ đồ Package</vt:lpstr>
      <vt:lpstr>Sơ đồ Package</vt:lpstr>
      <vt:lpstr>Sơ đồ Package</vt:lpstr>
      <vt:lpstr>Sơ đồ Package</vt:lpstr>
      <vt:lpstr>Sơ đồ Package</vt:lpstr>
      <vt:lpstr>Sơ đồ Package</vt:lpstr>
      <vt:lpstr>Sơ đồ Package</vt:lpstr>
      <vt:lpstr>Sơ đồ Package</vt:lpstr>
      <vt:lpstr>Sơ đồ Package</vt:lpstr>
      <vt:lpstr>Bài tập</vt:lpstr>
      <vt:lpstr>Thiết kế use case</vt:lpstr>
      <vt:lpstr>Thiết kế use case</vt:lpstr>
      <vt:lpstr>Thiết kế use case</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Hiện thực use case theo kiến trúc 3tier</vt:lpstr>
      <vt:lpstr>THIẾT KẾ CƠ SỞ DỮ LIỆU</vt:lpstr>
      <vt:lpstr>Ánh xạ mô hình đối tượng thành mô hình quan hệ </vt:lpstr>
      <vt:lpstr>Ánh xạ mô hình đối tượng thành mô hình quan hệ </vt:lpstr>
      <vt:lpstr>Ánh xạ mô hình đối tượng thành mô hình quan hệ </vt:lpstr>
      <vt:lpstr>Ánh xạ mô hình đối tượng thành mô hình quan hệ </vt:lpstr>
      <vt:lpstr>Ánh xạ mô hình đối tượng thành mô hình quan hệ </vt:lpstr>
      <vt:lpstr>Ánh xạ mô hình đối tượng thành mô hình quan hệ </vt:lpstr>
      <vt:lpstr>Ánh xạ mô hình đối tượng thành mô hình quan hệ </vt:lpstr>
      <vt:lpstr>Ánh xạ mô hình đối tượng thành mô hình quan hệ </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keywords/>
  <cp:lastModifiedBy/>
  <cp:revision>1</cp:revision>
  <dcterms:created xsi:type="dcterms:W3CDTF">2013-12-29T14:12:38Z</dcterms:created>
  <dcterms:modified xsi:type="dcterms:W3CDTF">2019-02-21T00:55:21Z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TC034606379991</vt:lpwstr>
  </property>
</Properties>
</file>